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386" r:id="rId3"/>
    <p:sldId id="433" r:id="rId4"/>
    <p:sldId id="423" r:id="rId5"/>
    <p:sldId id="422" r:id="rId6"/>
    <p:sldId id="427" r:id="rId7"/>
    <p:sldId id="425" r:id="rId8"/>
    <p:sldId id="424" r:id="rId9"/>
    <p:sldId id="429" r:id="rId10"/>
    <p:sldId id="432" r:id="rId11"/>
    <p:sldId id="431" r:id="rId12"/>
    <p:sldId id="434" r:id="rId13"/>
    <p:sldId id="436" r:id="rId14"/>
    <p:sldId id="437" r:id="rId15"/>
    <p:sldId id="438" r:id="rId16"/>
    <p:sldId id="439" r:id="rId17"/>
    <p:sldId id="440" r:id="rId18"/>
    <p:sldId id="369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610" y="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96B670-D2E1-4A59-AF79-5F6F397BCF71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5BFAF541-DCBF-4D40-8CBA-704D8D174C46}">
      <dgm:prSet phldrT="[Текст]" custT="1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ru-RU" sz="2400" b="1" dirty="0" smtClean="0"/>
            <a:t>Уровень  муниципалитета </a:t>
          </a:r>
          <a:endParaRPr lang="ru-RU" sz="2400" dirty="0"/>
        </a:p>
      </dgm:t>
    </dgm:pt>
    <dgm:pt modelId="{2BC29075-3D97-4D35-B764-D01F1906780F}" type="parTrans" cxnId="{3AFF78DA-E198-493E-BE5C-AB5EB13E0DD5}">
      <dgm:prSet/>
      <dgm:spPr/>
      <dgm:t>
        <a:bodyPr/>
        <a:lstStyle/>
        <a:p>
          <a:endParaRPr lang="ru-RU"/>
        </a:p>
      </dgm:t>
    </dgm:pt>
    <dgm:pt modelId="{55002462-D9B1-418D-8E71-F938117AE805}" type="sibTrans" cxnId="{3AFF78DA-E198-493E-BE5C-AB5EB13E0DD5}">
      <dgm:prSet/>
      <dgm:spPr/>
      <dgm:t>
        <a:bodyPr/>
        <a:lstStyle/>
        <a:p>
          <a:endParaRPr lang="ru-RU"/>
        </a:p>
      </dgm:t>
    </dgm:pt>
    <dgm:pt modelId="{66845ED7-95EC-4BF9-BC10-0AAA2333EC3F}">
      <dgm:prSet phldrT="[Текст]" custT="1"/>
      <dgm:spPr/>
      <dgm:t>
        <a:bodyPr/>
        <a:lstStyle/>
        <a:p>
          <a:r>
            <a:rPr lang="ru-RU" sz="2400" b="1" dirty="0" smtClean="0"/>
            <a:t>Уровень организации</a:t>
          </a:r>
          <a:endParaRPr lang="ru-RU" sz="2400" dirty="0"/>
        </a:p>
      </dgm:t>
    </dgm:pt>
    <dgm:pt modelId="{A8D0256D-85BB-407D-A80C-C9A6D3206AFF}" type="parTrans" cxnId="{CE82C590-E70A-4590-89D3-0B5C673BD9D8}">
      <dgm:prSet/>
      <dgm:spPr/>
      <dgm:t>
        <a:bodyPr/>
        <a:lstStyle/>
        <a:p>
          <a:endParaRPr lang="ru-RU"/>
        </a:p>
      </dgm:t>
    </dgm:pt>
    <dgm:pt modelId="{72C311F6-1EF0-4335-B0C1-1C19E95A8DBC}" type="sibTrans" cxnId="{CE82C590-E70A-4590-89D3-0B5C673BD9D8}">
      <dgm:prSet/>
      <dgm:spPr/>
      <dgm:t>
        <a:bodyPr/>
        <a:lstStyle/>
        <a:p>
          <a:endParaRPr lang="ru-RU"/>
        </a:p>
      </dgm:t>
    </dgm:pt>
    <dgm:pt modelId="{82EFCDA5-43B4-4124-94D6-1789D9A6A8B4}">
      <dgm:prSet phldrT="[Текст]" custT="1"/>
      <dgm:spPr/>
      <dgm:t>
        <a:bodyPr/>
        <a:lstStyle/>
        <a:p>
          <a:r>
            <a:rPr lang="ru-RU" sz="2400" b="1" dirty="0" smtClean="0"/>
            <a:t>Уровень педагога  </a:t>
          </a:r>
          <a:endParaRPr lang="ru-RU" sz="2400" b="1" dirty="0"/>
        </a:p>
      </dgm:t>
    </dgm:pt>
    <dgm:pt modelId="{7F1E0439-7270-457E-A907-104A5B52B341}" type="parTrans" cxnId="{605264F2-B809-422B-A4EC-54955BE7CBA5}">
      <dgm:prSet/>
      <dgm:spPr/>
      <dgm:t>
        <a:bodyPr/>
        <a:lstStyle/>
        <a:p>
          <a:endParaRPr lang="ru-RU"/>
        </a:p>
      </dgm:t>
    </dgm:pt>
    <dgm:pt modelId="{78738092-60CF-4A55-A3E6-896493DD0F72}" type="sibTrans" cxnId="{605264F2-B809-422B-A4EC-54955BE7CBA5}">
      <dgm:prSet/>
      <dgm:spPr/>
      <dgm:t>
        <a:bodyPr/>
        <a:lstStyle/>
        <a:p>
          <a:endParaRPr lang="ru-RU"/>
        </a:p>
      </dgm:t>
    </dgm:pt>
    <dgm:pt modelId="{20F8FD8D-10A6-44E5-AEF4-6BD73E8DF601}">
      <dgm:prSet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400" b="1" dirty="0" smtClean="0"/>
            <a:t>Уровень обучающегося </a:t>
          </a:r>
          <a:endParaRPr lang="ru-RU" sz="2400" b="1" dirty="0"/>
        </a:p>
      </dgm:t>
    </dgm:pt>
    <dgm:pt modelId="{C63BF4ED-ED0D-41E7-A2AD-44F07BD50294}" type="parTrans" cxnId="{7E239246-37E9-4E13-8DF2-3B3083B02D32}">
      <dgm:prSet/>
      <dgm:spPr/>
      <dgm:t>
        <a:bodyPr/>
        <a:lstStyle/>
        <a:p>
          <a:endParaRPr lang="ru-RU"/>
        </a:p>
      </dgm:t>
    </dgm:pt>
    <dgm:pt modelId="{0C081AFC-DD70-482C-9447-9693DD91AA4F}" type="sibTrans" cxnId="{7E239246-37E9-4E13-8DF2-3B3083B02D32}">
      <dgm:prSet/>
      <dgm:spPr/>
      <dgm:t>
        <a:bodyPr/>
        <a:lstStyle/>
        <a:p>
          <a:endParaRPr lang="ru-RU"/>
        </a:p>
      </dgm:t>
    </dgm:pt>
    <dgm:pt modelId="{D06F7438-902B-4902-A621-EC1EFAFDE1A6}">
      <dgm:prSet/>
      <dgm:spPr/>
      <dgm:t>
        <a:bodyPr/>
        <a:lstStyle/>
        <a:p>
          <a:endParaRPr lang="ru-RU" dirty="0"/>
        </a:p>
      </dgm:t>
    </dgm:pt>
    <dgm:pt modelId="{42D67865-DE28-4432-ADCE-2748E9368DF2}" type="parTrans" cxnId="{C01BE6FA-8D70-41B9-89F7-14FB2B42A099}">
      <dgm:prSet/>
      <dgm:spPr/>
      <dgm:t>
        <a:bodyPr/>
        <a:lstStyle/>
        <a:p>
          <a:endParaRPr lang="ru-RU"/>
        </a:p>
      </dgm:t>
    </dgm:pt>
    <dgm:pt modelId="{EB1EA130-B371-45C0-B4F5-B84EB4C4FAB1}" type="sibTrans" cxnId="{C01BE6FA-8D70-41B9-89F7-14FB2B42A099}">
      <dgm:prSet/>
      <dgm:spPr/>
      <dgm:t>
        <a:bodyPr/>
        <a:lstStyle/>
        <a:p>
          <a:endParaRPr lang="ru-RU"/>
        </a:p>
      </dgm:t>
    </dgm:pt>
    <dgm:pt modelId="{B5164C6F-E42E-49E4-95D2-72F9C46CEB01}">
      <dgm:prSet/>
      <dgm:spPr/>
      <dgm:t>
        <a:bodyPr/>
        <a:lstStyle/>
        <a:p>
          <a:endParaRPr lang="ru-RU" dirty="0"/>
        </a:p>
      </dgm:t>
    </dgm:pt>
    <dgm:pt modelId="{21B003C6-A8AB-4C67-AFCA-843B276ECEE9}" type="parTrans" cxnId="{A5D9BC4D-285F-4283-8892-88EFE724486E}">
      <dgm:prSet/>
      <dgm:spPr/>
      <dgm:t>
        <a:bodyPr/>
        <a:lstStyle/>
        <a:p>
          <a:endParaRPr lang="ru-RU"/>
        </a:p>
      </dgm:t>
    </dgm:pt>
    <dgm:pt modelId="{1F7EF153-4904-47C5-87C9-985F7DFDE956}" type="sibTrans" cxnId="{A5D9BC4D-285F-4283-8892-88EFE724486E}">
      <dgm:prSet/>
      <dgm:spPr/>
      <dgm:t>
        <a:bodyPr/>
        <a:lstStyle/>
        <a:p>
          <a:endParaRPr lang="ru-RU"/>
        </a:p>
      </dgm:t>
    </dgm:pt>
    <dgm:pt modelId="{C1265AE1-B612-4271-B8A2-FA96564DF19F}">
      <dgm:prSet/>
      <dgm:spPr/>
      <dgm:t>
        <a:bodyPr/>
        <a:lstStyle/>
        <a:p>
          <a:endParaRPr lang="ru-RU" dirty="0"/>
        </a:p>
      </dgm:t>
    </dgm:pt>
    <dgm:pt modelId="{5811E6A9-08EC-4F05-87D7-BC074735EDD6}" type="parTrans" cxnId="{11A8C29F-A7A7-4CC9-9BF2-BB053D29E75F}">
      <dgm:prSet/>
      <dgm:spPr/>
      <dgm:t>
        <a:bodyPr/>
        <a:lstStyle/>
        <a:p>
          <a:endParaRPr lang="ru-RU"/>
        </a:p>
      </dgm:t>
    </dgm:pt>
    <dgm:pt modelId="{C38AE451-2D9E-414E-8B7B-D000AD032B40}" type="sibTrans" cxnId="{11A8C29F-A7A7-4CC9-9BF2-BB053D29E75F}">
      <dgm:prSet/>
      <dgm:spPr/>
      <dgm:t>
        <a:bodyPr/>
        <a:lstStyle/>
        <a:p>
          <a:endParaRPr lang="ru-RU"/>
        </a:p>
      </dgm:t>
    </dgm:pt>
    <dgm:pt modelId="{E8E90111-2EB2-41CB-BBDB-D41EC2D4DA0E}">
      <dgm:prSet custT="1"/>
      <dgm:spPr/>
      <dgm:t>
        <a:bodyPr/>
        <a:lstStyle/>
        <a:p>
          <a:r>
            <a:rPr lang="ru-RU" sz="2400" b="1" dirty="0" smtClean="0"/>
            <a:t>Уровень  РФ и региона </a:t>
          </a:r>
          <a:endParaRPr lang="ru-RU" sz="2400" dirty="0"/>
        </a:p>
      </dgm:t>
    </dgm:pt>
    <dgm:pt modelId="{83E7AB18-530C-41B8-89B4-EB9A3F563C14}" type="parTrans" cxnId="{1E255ACD-3493-4826-A9C9-A6A74AFB3653}">
      <dgm:prSet/>
      <dgm:spPr/>
      <dgm:t>
        <a:bodyPr/>
        <a:lstStyle/>
        <a:p>
          <a:endParaRPr lang="ru-RU"/>
        </a:p>
      </dgm:t>
    </dgm:pt>
    <dgm:pt modelId="{A68F1E13-DCFE-4D45-8680-7E26602B327A}" type="sibTrans" cxnId="{1E255ACD-3493-4826-A9C9-A6A74AFB3653}">
      <dgm:prSet/>
      <dgm:spPr/>
      <dgm:t>
        <a:bodyPr/>
        <a:lstStyle/>
        <a:p>
          <a:endParaRPr lang="ru-RU"/>
        </a:p>
      </dgm:t>
    </dgm:pt>
    <dgm:pt modelId="{688E2995-3771-4904-9B03-1479EFE601B3}">
      <dgm:prSet/>
      <dgm:spPr/>
      <dgm:t>
        <a:bodyPr/>
        <a:lstStyle/>
        <a:p>
          <a:endParaRPr lang="ru-RU" dirty="0"/>
        </a:p>
      </dgm:t>
    </dgm:pt>
    <dgm:pt modelId="{C06B9D7A-DF9E-44F5-B1AD-83649EF3D4F1}" type="parTrans" cxnId="{9DE3EB3B-DD75-4119-83C4-4FED5ADEC21E}">
      <dgm:prSet/>
      <dgm:spPr/>
      <dgm:t>
        <a:bodyPr/>
        <a:lstStyle/>
        <a:p>
          <a:endParaRPr lang="ru-RU"/>
        </a:p>
      </dgm:t>
    </dgm:pt>
    <dgm:pt modelId="{9446824A-149F-4D93-949E-6EBA310A4216}" type="sibTrans" cxnId="{9DE3EB3B-DD75-4119-83C4-4FED5ADEC21E}">
      <dgm:prSet/>
      <dgm:spPr/>
      <dgm:t>
        <a:bodyPr/>
        <a:lstStyle/>
        <a:p>
          <a:endParaRPr lang="ru-RU"/>
        </a:p>
      </dgm:t>
    </dgm:pt>
    <dgm:pt modelId="{DDE8A213-B5F7-43E9-87D0-16E193A43007}" type="pres">
      <dgm:prSet presAssocID="{2296B670-D2E1-4A59-AF79-5F6F397BCF71}" presName="compositeShape" presStyleCnt="0">
        <dgm:presLayoutVars>
          <dgm:dir/>
          <dgm:resizeHandles/>
        </dgm:presLayoutVars>
      </dgm:prSet>
      <dgm:spPr/>
    </dgm:pt>
    <dgm:pt modelId="{BAF6A115-E0DE-4BB3-9CA7-13B033E5192F}" type="pres">
      <dgm:prSet presAssocID="{2296B670-D2E1-4A59-AF79-5F6F397BCF71}" presName="pyramid" presStyleLbl="node1" presStyleIdx="0" presStyleCnt="1"/>
      <dgm:spPr/>
    </dgm:pt>
    <dgm:pt modelId="{B84D5398-2F12-4C94-862B-D03749ACB2A0}" type="pres">
      <dgm:prSet presAssocID="{2296B670-D2E1-4A59-AF79-5F6F397BCF71}" presName="theList" presStyleCnt="0"/>
      <dgm:spPr/>
    </dgm:pt>
    <dgm:pt modelId="{1D813642-4B45-4085-9D75-7E9921CDE2BF}" type="pres">
      <dgm:prSet presAssocID="{E8E90111-2EB2-41CB-BBDB-D41EC2D4DA0E}" presName="aNode" presStyleLbl="fgAcc1" presStyleIdx="0" presStyleCnt="9" custScaleX="199821" custScaleY="1762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8353E4-577B-47C3-B012-5671AA50455F}" type="pres">
      <dgm:prSet presAssocID="{E8E90111-2EB2-41CB-BBDB-D41EC2D4DA0E}" presName="aSpace" presStyleCnt="0"/>
      <dgm:spPr/>
    </dgm:pt>
    <dgm:pt modelId="{1E8B5805-0A43-43BE-AE1B-9471E0231D5C}" type="pres">
      <dgm:prSet presAssocID="{688E2995-3771-4904-9B03-1479EFE601B3}" presName="aNode" presStyleLbl="fgAcc1" presStyleIdx="1" presStyleCnt="9">
        <dgm:presLayoutVars>
          <dgm:bulletEnabled val="1"/>
        </dgm:presLayoutVars>
      </dgm:prSet>
      <dgm:spPr>
        <a:prstGeom prst="mathDivide">
          <a:avLst/>
        </a:prstGeom>
      </dgm:spPr>
      <dgm:t>
        <a:bodyPr/>
        <a:lstStyle/>
        <a:p>
          <a:endParaRPr lang="ru-RU"/>
        </a:p>
      </dgm:t>
    </dgm:pt>
    <dgm:pt modelId="{33D56FCB-A518-4E7C-9C34-2245A847104E}" type="pres">
      <dgm:prSet presAssocID="{688E2995-3771-4904-9B03-1479EFE601B3}" presName="aSpace" presStyleCnt="0"/>
      <dgm:spPr/>
    </dgm:pt>
    <dgm:pt modelId="{ED78784C-0DA9-45E5-8780-EC555EA75504}" type="pres">
      <dgm:prSet presAssocID="{5BFAF541-DCBF-4D40-8CBA-704D8D174C46}" presName="aNode" presStyleLbl="fgAcc1" presStyleIdx="2" presStyleCnt="9" custScaleX="210000" custScaleY="166333" custLinFactNeighborX="2528" custLinFactNeighborY="550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1081C2-487D-4775-A96A-32989D0EC7F6}" type="pres">
      <dgm:prSet presAssocID="{5BFAF541-DCBF-4D40-8CBA-704D8D174C46}" presName="aSpace" presStyleCnt="0"/>
      <dgm:spPr/>
    </dgm:pt>
    <dgm:pt modelId="{E797EA5B-0C27-4545-9983-D9E9D8356700}" type="pres">
      <dgm:prSet presAssocID="{C1265AE1-B612-4271-B8A2-FA96564DF19F}" presName="aNode" presStyleLbl="fgAcc1" presStyleIdx="3" presStyleCnt="9">
        <dgm:presLayoutVars>
          <dgm:bulletEnabled val="1"/>
        </dgm:presLayoutVars>
      </dgm:prSet>
      <dgm:spPr>
        <a:prstGeom prst="mathDivide">
          <a:avLst/>
        </a:prstGeom>
      </dgm:spPr>
      <dgm:t>
        <a:bodyPr/>
        <a:lstStyle/>
        <a:p>
          <a:endParaRPr lang="ru-RU"/>
        </a:p>
      </dgm:t>
    </dgm:pt>
    <dgm:pt modelId="{F55256F4-05E3-452A-A4AA-4BFA19706045}" type="pres">
      <dgm:prSet presAssocID="{C1265AE1-B612-4271-B8A2-FA96564DF19F}" presName="aSpace" presStyleCnt="0"/>
      <dgm:spPr/>
    </dgm:pt>
    <dgm:pt modelId="{16F0555D-EF16-4B6D-B75D-12E9DEA8E8B3}" type="pres">
      <dgm:prSet presAssocID="{66845ED7-95EC-4BF9-BC10-0AAA2333EC3F}" presName="aNode" presStyleLbl="fgAcc1" presStyleIdx="4" presStyleCnt="9" custScaleX="2240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FFD26D-6BDE-42D0-A67F-082E2874209A}" type="pres">
      <dgm:prSet presAssocID="{66845ED7-95EC-4BF9-BC10-0AAA2333EC3F}" presName="aSpace" presStyleCnt="0"/>
      <dgm:spPr/>
    </dgm:pt>
    <dgm:pt modelId="{D0437E1D-CD40-4BF1-AF86-B9BD250082E1}" type="pres">
      <dgm:prSet presAssocID="{B5164C6F-E42E-49E4-95D2-72F9C46CEB01}" presName="aNode" presStyleLbl="fgAcc1" presStyleIdx="5" presStyleCnt="9">
        <dgm:presLayoutVars>
          <dgm:bulletEnabled val="1"/>
        </dgm:presLayoutVars>
      </dgm:prSet>
      <dgm:spPr>
        <a:prstGeom prst="mathDivide">
          <a:avLst/>
        </a:prstGeom>
      </dgm:spPr>
      <dgm:t>
        <a:bodyPr/>
        <a:lstStyle/>
        <a:p>
          <a:endParaRPr lang="ru-RU"/>
        </a:p>
      </dgm:t>
    </dgm:pt>
    <dgm:pt modelId="{DA2A81D1-DBF8-4870-9381-8CDBCBF8E155}" type="pres">
      <dgm:prSet presAssocID="{B5164C6F-E42E-49E4-95D2-72F9C46CEB01}" presName="aSpace" presStyleCnt="0"/>
      <dgm:spPr/>
    </dgm:pt>
    <dgm:pt modelId="{2F292713-0B1E-405D-AAAD-9B3BF1553750}" type="pres">
      <dgm:prSet presAssocID="{82EFCDA5-43B4-4124-94D6-1789D9A6A8B4}" presName="aNode" presStyleLbl="fgAcc1" presStyleIdx="6" presStyleCnt="9" custScaleX="261400" custScaleY="124399" custLinFactY="180" custLinFactNeighborX="308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F55247-6CAB-4DF0-A5B3-E6C5F7CCD002}" type="pres">
      <dgm:prSet presAssocID="{82EFCDA5-43B4-4124-94D6-1789D9A6A8B4}" presName="aSpace" presStyleCnt="0"/>
      <dgm:spPr/>
    </dgm:pt>
    <dgm:pt modelId="{95EC053C-F8D4-4B7E-BD8E-599E4BDFABA9}" type="pres">
      <dgm:prSet presAssocID="{D06F7438-902B-4902-A621-EC1EFAFDE1A6}" presName="aNode" presStyleLbl="fgAcc1" presStyleIdx="7" presStyleCnt="9" custFlipHor="0" custScaleX="66607">
        <dgm:presLayoutVars>
          <dgm:bulletEnabled val="1"/>
        </dgm:presLayoutVars>
      </dgm:prSet>
      <dgm:spPr>
        <a:prstGeom prst="mathDivide">
          <a:avLst/>
        </a:prstGeom>
      </dgm:spPr>
      <dgm:t>
        <a:bodyPr/>
        <a:lstStyle/>
        <a:p>
          <a:endParaRPr lang="ru-RU"/>
        </a:p>
      </dgm:t>
    </dgm:pt>
    <dgm:pt modelId="{5B532784-AD12-4542-82A3-AD4531FE39E4}" type="pres">
      <dgm:prSet presAssocID="{D06F7438-902B-4902-A621-EC1EFAFDE1A6}" presName="aSpace" presStyleCnt="0"/>
      <dgm:spPr/>
    </dgm:pt>
    <dgm:pt modelId="{67D19069-C8EC-4450-A602-1771EA0AF67F}" type="pres">
      <dgm:prSet presAssocID="{20F8FD8D-10A6-44E5-AEF4-6BD73E8DF601}" presName="aNode" presStyleLbl="fgAcc1" presStyleIdx="8" presStyleCnt="9" custScaleX="276675" custScaleY="112060" custLinFactNeighborX="-10247" custLinFactNeighborY="160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88F12B-F416-4F00-A103-3CFF7694C22B}" type="pres">
      <dgm:prSet presAssocID="{20F8FD8D-10A6-44E5-AEF4-6BD73E8DF601}" presName="aSpace" presStyleCnt="0"/>
      <dgm:spPr/>
    </dgm:pt>
  </dgm:ptLst>
  <dgm:cxnLst>
    <dgm:cxn modelId="{C01BE6FA-8D70-41B9-89F7-14FB2B42A099}" srcId="{2296B670-D2E1-4A59-AF79-5F6F397BCF71}" destId="{D06F7438-902B-4902-A621-EC1EFAFDE1A6}" srcOrd="7" destOrd="0" parTransId="{42D67865-DE28-4432-ADCE-2748E9368DF2}" sibTransId="{EB1EA130-B371-45C0-B4F5-B84EB4C4FAB1}"/>
    <dgm:cxn modelId="{34B81F53-0D67-4A66-B0D2-255129F53341}" type="presOf" srcId="{688E2995-3771-4904-9B03-1479EFE601B3}" destId="{1E8B5805-0A43-43BE-AE1B-9471E0231D5C}" srcOrd="0" destOrd="0" presId="urn:microsoft.com/office/officeart/2005/8/layout/pyramid2"/>
    <dgm:cxn modelId="{4D273EB2-E976-4A76-A1B1-63E66584EAD2}" type="presOf" srcId="{66845ED7-95EC-4BF9-BC10-0AAA2333EC3F}" destId="{16F0555D-EF16-4B6D-B75D-12E9DEA8E8B3}" srcOrd="0" destOrd="0" presId="urn:microsoft.com/office/officeart/2005/8/layout/pyramid2"/>
    <dgm:cxn modelId="{268641B0-7041-4D97-AE28-EB211CEBF708}" type="presOf" srcId="{D06F7438-902B-4902-A621-EC1EFAFDE1A6}" destId="{95EC053C-F8D4-4B7E-BD8E-599E4BDFABA9}" srcOrd="0" destOrd="0" presId="urn:microsoft.com/office/officeart/2005/8/layout/pyramid2"/>
    <dgm:cxn modelId="{648E0B92-8260-4168-903B-9D4440899D02}" type="presOf" srcId="{C1265AE1-B612-4271-B8A2-FA96564DF19F}" destId="{E797EA5B-0C27-4545-9983-D9E9D8356700}" srcOrd="0" destOrd="0" presId="urn:microsoft.com/office/officeart/2005/8/layout/pyramid2"/>
    <dgm:cxn modelId="{605264F2-B809-422B-A4EC-54955BE7CBA5}" srcId="{2296B670-D2E1-4A59-AF79-5F6F397BCF71}" destId="{82EFCDA5-43B4-4124-94D6-1789D9A6A8B4}" srcOrd="6" destOrd="0" parTransId="{7F1E0439-7270-457E-A907-104A5B52B341}" sibTransId="{78738092-60CF-4A55-A3E6-896493DD0F72}"/>
    <dgm:cxn modelId="{CE82C590-E70A-4590-89D3-0B5C673BD9D8}" srcId="{2296B670-D2E1-4A59-AF79-5F6F397BCF71}" destId="{66845ED7-95EC-4BF9-BC10-0AAA2333EC3F}" srcOrd="4" destOrd="0" parTransId="{A8D0256D-85BB-407D-A80C-C9A6D3206AFF}" sibTransId="{72C311F6-1EF0-4335-B0C1-1C19E95A8DBC}"/>
    <dgm:cxn modelId="{1E255ACD-3493-4826-A9C9-A6A74AFB3653}" srcId="{2296B670-D2E1-4A59-AF79-5F6F397BCF71}" destId="{E8E90111-2EB2-41CB-BBDB-D41EC2D4DA0E}" srcOrd="0" destOrd="0" parTransId="{83E7AB18-530C-41B8-89B4-EB9A3F563C14}" sibTransId="{A68F1E13-DCFE-4D45-8680-7E26602B327A}"/>
    <dgm:cxn modelId="{5BCCC280-30F1-408E-A19B-D8D3FD0BC33B}" type="presOf" srcId="{B5164C6F-E42E-49E4-95D2-72F9C46CEB01}" destId="{D0437E1D-CD40-4BF1-AF86-B9BD250082E1}" srcOrd="0" destOrd="0" presId="urn:microsoft.com/office/officeart/2005/8/layout/pyramid2"/>
    <dgm:cxn modelId="{C123AD3C-D866-4C0A-BDEA-0518CB90F411}" type="presOf" srcId="{E8E90111-2EB2-41CB-BBDB-D41EC2D4DA0E}" destId="{1D813642-4B45-4085-9D75-7E9921CDE2BF}" srcOrd="0" destOrd="0" presId="urn:microsoft.com/office/officeart/2005/8/layout/pyramid2"/>
    <dgm:cxn modelId="{D7A3FC1D-031E-4C7E-9A6F-2F9E417853B1}" type="presOf" srcId="{2296B670-D2E1-4A59-AF79-5F6F397BCF71}" destId="{DDE8A213-B5F7-43E9-87D0-16E193A43007}" srcOrd="0" destOrd="0" presId="urn:microsoft.com/office/officeart/2005/8/layout/pyramid2"/>
    <dgm:cxn modelId="{A5D9BC4D-285F-4283-8892-88EFE724486E}" srcId="{2296B670-D2E1-4A59-AF79-5F6F397BCF71}" destId="{B5164C6F-E42E-49E4-95D2-72F9C46CEB01}" srcOrd="5" destOrd="0" parTransId="{21B003C6-A8AB-4C67-AFCA-843B276ECEE9}" sibTransId="{1F7EF153-4904-47C5-87C9-985F7DFDE956}"/>
    <dgm:cxn modelId="{9DE3EB3B-DD75-4119-83C4-4FED5ADEC21E}" srcId="{2296B670-D2E1-4A59-AF79-5F6F397BCF71}" destId="{688E2995-3771-4904-9B03-1479EFE601B3}" srcOrd="1" destOrd="0" parTransId="{C06B9D7A-DF9E-44F5-B1AD-83649EF3D4F1}" sibTransId="{9446824A-149F-4D93-949E-6EBA310A4216}"/>
    <dgm:cxn modelId="{80C2CC17-EB2D-469C-B233-4C2C327E1B6A}" type="presOf" srcId="{5BFAF541-DCBF-4D40-8CBA-704D8D174C46}" destId="{ED78784C-0DA9-45E5-8780-EC555EA75504}" srcOrd="0" destOrd="0" presId="urn:microsoft.com/office/officeart/2005/8/layout/pyramid2"/>
    <dgm:cxn modelId="{3AFF78DA-E198-493E-BE5C-AB5EB13E0DD5}" srcId="{2296B670-D2E1-4A59-AF79-5F6F397BCF71}" destId="{5BFAF541-DCBF-4D40-8CBA-704D8D174C46}" srcOrd="2" destOrd="0" parTransId="{2BC29075-3D97-4D35-B764-D01F1906780F}" sibTransId="{55002462-D9B1-418D-8E71-F938117AE805}"/>
    <dgm:cxn modelId="{565F329A-66F4-4B55-8AAE-66C1BC3E9880}" type="presOf" srcId="{20F8FD8D-10A6-44E5-AEF4-6BD73E8DF601}" destId="{67D19069-C8EC-4450-A602-1771EA0AF67F}" srcOrd="0" destOrd="0" presId="urn:microsoft.com/office/officeart/2005/8/layout/pyramid2"/>
    <dgm:cxn modelId="{671CB804-569B-4691-846C-33AA489F008C}" type="presOf" srcId="{82EFCDA5-43B4-4124-94D6-1789D9A6A8B4}" destId="{2F292713-0B1E-405D-AAAD-9B3BF1553750}" srcOrd="0" destOrd="0" presId="urn:microsoft.com/office/officeart/2005/8/layout/pyramid2"/>
    <dgm:cxn modelId="{7E239246-37E9-4E13-8DF2-3B3083B02D32}" srcId="{2296B670-D2E1-4A59-AF79-5F6F397BCF71}" destId="{20F8FD8D-10A6-44E5-AEF4-6BD73E8DF601}" srcOrd="8" destOrd="0" parTransId="{C63BF4ED-ED0D-41E7-A2AD-44F07BD50294}" sibTransId="{0C081AFC-DD70-482C-9447-9693DD91AA4F}"/>
    <dgm:cxn modelId="{11A8C29F-A7A7-4CC9-9BF2-BB053D29E75F}" srcId="{2296B670-D2E1-4A59-AF79-5F6F397BCF71}" destId="{C1265AE1-B612-4271-B8A2-FA96564DF19F}" srcOrd="3" destOrd="0" parTransId="{5811E6A9-08EC-4F05-87D7-BC074735EDD6}" sibTransId="{C38AE451-2D9E-414E-8B7B-D000AD032B40}"/>
    <dgm:cxn modelId="{2FD6F388-025F-4E54-AC05-49F1C2829207}" type="presParOf" srcId="{DDE8A213-B5F7-43E9-87D0-16E193A43007}" destId="{BAF6A115-E0DE-4BB3-9CA7-13B033E5192F}" srcOrd="0" destOrd="0" presId="urn:microsoft.com/office/officeart/2005/8/layout/pyramid2"/>
    <dgm:cxn modelId="{0CC9CEF9-A250-470D-AD10-DCEA380E03F5}" type="presParOf" srcId="{DDE8A213-B5F7-43E9-87D0-16E193A43007}" destId="{B84D5398-2F12-4C94-862B-D03749ACB2A0}" srcOrd="1" destOrd="0" presId="urn:microsoft.com/office/officeart/2005/8/layout/pyramid2"/>
    <dgm:cxn modelId="{A08B651C-2A6C-418B-9AE7-672C4C795C55}" type="presParOf" srcId="{B84D5398-2F12-4C94-862B-D03749ACB2A0}" destId="{1D813642-4B45-4085-9D75-7E9921CDE2BF}" srcOrd="0" destOrd="0" presId="urn:microsoft.com/office/officeart/2005/8/layout/pyramid2"/>
    <dgm:cxn modelId="{2437A039-3515-4CE0-83F1-C752D7F0A0D5}" type="presParOf" srcId="{B84D5398-2F12-4C94-862B-D03749ACB2A0}" destId="{F38353E4-577B-47C3-B012-5671AA50455F}" srcOrd="1" destOrd="0" presId="urn:microsoft.com/office/officeart/2005/8/layout/pyramid2"/>
    <dgm:cxn modelId="{57AA628D-9920-412B-871C-C3B1B2BFCCA0}" type="presParOf" srcId="{B84D5398-2F12-4C94-862B-D03749ACB2A0}" destId="{1E8B5805-0A43-43BE-AE1B-9471E0231D5C}" srcOrd="2" destOrd="0" presId="urn:microsoft.com/office/officeart/2005/8/layout/pyramid2"/>
    <dgm:cxn modelId="{121CC07E-C123-4BA9-9523-C71C19638813}" type="presParOf" srcId="{B84D5398-2F12-4C94-862B-D03749ACB2A0}" destId="{33D56FCB-A518-4E7C-9C34-2245A847104E}" srcOrd="3" destOrd="0" presId="urn:microsoft.com/office/officeart/2005/8/layout/pyramid2"/>
    <dgm:cxn modelId="{B181D212-11B5-4F9C-BBD2-6C817A922394}" type="presParOf" srcId="{B84D5398-2F12-4C94-862B-D03749ACB2A0}" destId="{ED78784C-0DA9-45E5-8780-EC555EA75504}" srcOrd="4" destOrd="0" presId="urn:microsoft.com/office/officeart/2005/8/layout/pyramid2"/>
    <dgm:cxn modelId="{479802CA-CABB-4C1C-BFD4-8FAABF038FB8}" type="presParOf" srcId="{B84D5398-2F12-4C94-862B-D03749ACB2A0}" destId="{441081C2-487D-4775-A96A-32989D0EC7F6}" srcOrd="5" destOrd="0" presId="urn:microsoft.com/office/officeart/2005/8/layout/pyramid2"/>
    <dgm:cxn modelId="{E624AAD5-2024-4835-B254-0D672A511D40}" type="presParOf" srcId="{B84D5398-2F12-4C94-862B-D03749ACB2A0}" destId="{E797EA5B-0C27-4545-9983-D9E9D8356700}" srcOrd="6" destOrd="0" presId="urn:microsoft.com/office/officeart/2005/8/layout/pyramid2"/>
    <dgm:cxn modelId="{49142C1D-B176-4DB5-ADF9-49D8C70EA44F}" type="presParOf" srcId="{B84D5398-2F12-4C94-862B-D03749ACB2A0}" destId="{F55256F4-05E3-452A-A4AA-4BFA19706045}" srcOrd="7" destOrd="0" presId="urn:microsoft.com/office/officeart/2005/8/layout/pyramid2"/>
    <dgm:cxn modelId="{DE534B45-5762-47EA-8AC7-C7B48D47559F}" type="presParOf" srcId="{B84D5398-2F12-4C94-862B-D03749ACB2A0}" destId="{16F0555D-EF16-4B6D-B75D-12E9DEA8E8B3}" srcOrd="8" destOrd="0" presId="urn:microsoft.com/office/officeart/2005/8/layout/pyramid2"/>
    <dgm:cxn modelId="{52E1F43F-1AE4-4A69-8F1A-5B8F19DA2CB3}" type="presParOf" srcId="{B84D5398-2F12-4C94-862B-D03749ACB2A0}" destId="{E3FFD26D-6BDE-42D0-A67F-082E2874209A}" srcOrd="9" destOrd="0" presId="urn:microsoft.com/office/officeart/2005/8/layout/pyramid2"/>
    <dgm:cxn modelId="{341D9D11-129C-48E7-AB2C-06998D8B9718}" type="presParOf" srcId="{B84D5398-2F12-4C94-862B-D03749ACB2A0}" destId="{D0437E1D-CD40-4BF1-AF86-B9BD250082E1}" srcOrd="10" destOrd="0" presId="urn:microsoft.com/office/officeart/2005/8/layout/pyramid2"/>
    <dgm:cxn modelId="{BB4E4BF4-0CE9-4104-B368-2B0B444E2329}" type="presParOf" srcId="{B84D5398-2F12-4C94-862B-D03749ACB2A0}" destId="{DA2A81D1-DBF8-4870-9381-8CDBCBF8E155}" srcOrd="11" destOrd="0" presId="urn:microsoft.com/office/officeart/2005/8/layout/pyramid2"/>
    <dgm:cxn modelId="{9634695F-3AC3-44EB-8C48-075D3D6CB09A}" type="presParOf" srcId="{B84D5398-2F12-4C94-862B-D03749ACB2A0}" destId="{2F292713-0B1E-405D-AAAD-9B3BF1553750}" srcOrd="12" destOrd="0" presId="urn:microsoft.com/office/officeart/2005/8/layout/pyramid2"/>
    <dgm:cxn modelId="{CE8E1B53-7250-45E7-BBDA-61DC0814AE48}" type="presParOf" srcId="{B84D5398-2F12-4C94-862B-D03749ACB2A0}" destId="{ECF55247-6CAB-4DF0-A5B3-E6C5F7CCD002}" srcOrd="13" destOrd="0" presId="urn:microsoft.com/office/officeart/2005/8/layout/pyramid2"/>
    <dgm:cxn modelId="{1DDFE69C-4413-4DC6-88A3-C0CD8C729F87}" type="presParOf" srcId="{B84D5398-2F12-4C94-862B-D03749ACB2A0}" destId="{95EC053C-F8D4-4B7E-BD8E-599E4BDFABA9}" srcOrd="14" destOrd="0" presId="urn:microsoft.com/office/officeart/2005/8/layout/pyramid2"/>
    <dgm:cxn modelId="{8469D75F-02FA-4B45-9C83-AC6D3923A27D}" type="presParOf" srcId="{B84D5398-2F12-4C94-862B-D03749ACB2A0}" destId="{5B532784-AD12-4542-82A3-AD4531FE39E4}" srcOrd="15" destOrd="0" presId="urn:microsoft.com/office/officeart/2005/8/layout/pyramid2"/>
    <dgm:cxn modelId="{AFC3F497-2DE0-45AB-A56E-4C2DC242FE0C}" type="presParOf" srcId="{B84D5398-2F12-4C94-862B-D03749ACB2A0}" destId="{67D19069-C8EC-4450-A602-1771EA0AF67F}" srcOrd="16" destOrd="0" presId="urn:microsoft.com/office/officeart/2005/8/layout/pyramid2"/>
    <dgm:cxn modelId="{568304F2-CA79-40AB-873B-EA9F442C38C9}" type="presParOf" srcId="{B84D5398-2F12-4C94-862B-D03749ACB2A0}" destId="{5B88F12B-F416-4F00-A103-3CFF7694C22B}" srcOrd="1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5DD84B-6C25-481D-9216-FF434739904B}" type="doc">
      <dgm:prSet loTypeId="urn:microsoft.com/office/officeart/2005/8/layout/list1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01ADBC65-1FA8-4F3F-9050-6015B38FFB97}">
      <dgm:prSet phldrT="[Текст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ru-RU" dirty="0" smtClean="0"/>
            <a:t>Государственные экзамены</a:t>
          </a:r>
          <a:endParaRPr lang="ru-RU" dirty="0"/>
        </a:p>
      </dgm:t>
    </dgm:pt>
    <dgm:pt modelId="{8E1038BC-3481-4286-A6E6-4F19CAE3000F}" type="parTrans" cxnId="{55E96679-A392-43EC-AEEF-2755E15C0F6C}">
      <dgm:prSet/>
      <dgm:spPr/>
      <dgm:t>
        <a:bodyPr/>
        <a:lstStyle/>
        <a:p>
          <a:endParaRPr lang="ru-RU"/>
        </a:p>
      </dgm:t>
    </dgm:pt>
    <dgm:pt modelId="{9E83D12C-0D2F-4422-83C6-67E9096967D6}" type="sibTrans" cxnId="{55E96679-A392-43EC-AEEF-2755E15C0F6C}">
      <dgm:prSet/>
      <dgm:spPr/>
      <dgm:t>
        <a:bodyPr/>
        <a:lstStyle/>
        <a:p>
          <a:endParaRPr lang="ru-RU"/>
        </a:p>
      </dgm:t>
    </dgm:pt>
    <dgm:pt modelId="{9397C973-3CE1-4648-90C4-96191573DEA0}">
      <dgm:prSet phldrT="[Текст]"/>
      <dgm:spPr>
        <a:solidFill>
          <a:srgbClr val="52D020"/>
        </a:solidFill>
      </dgm:spPr>
      <dgm:t>
        <a:bodyPr/>
        <a:lstStyle/>
        <a:p>
          <a:r>
            <a:rPr lang="ru-RU" dirty="0" smtClean="0"/>
            <a:t>Национальные и регион. мониторинги</a:t>
          </a:r>
          <a:endParaRPr lang="ru-RU" dirty="0"/>
        </a:p>
      </dgm:t>
    </dgm:pt>
    <dgm:pt modelId="{F0685C89-0CF9-487F-84B7-8E283AF75217}" type="parTrans" cxnId="{DECD7809-E96F-48E2-84E6-E4235299754E}">
      <dgm:prSet/>
      <dgm:spPr/>
      <dgm:t>
        <a:bodyPr/>
        <a:lstStyle/>
        <a:p>
          <a:endParaRPr lang="ru-RU"/>
        </a:p>
      </dgm:t>
    </dgm:pt>
    <dgm:pt modelId="{B5E4A4FF-7EDB-41AD-B53B-B0BE53098D5B}" type="sibTrans" cxnId="{DECD7809-E96F-48E2-84E6-E4235299754E}">
      <dgm:prSet/>
      <dgm:spPr/>
      <dgm:t>
        <a:bodyPr/>
        <a:lstStyle/>
        <a:p>
          <a:endParaRPr lang="ru-RU"/>
        </a:p>
      </dgm:t>
    </dgm:pt>
    <dgm:pt modelId="{9A7DE499-F19E-4D20-BF8A-BC393A11319F}">
      <dgm:prSet phldrT="[Текст]"/>
      <dgm:spPr>
        <a:solidFill>
          <a:srgbClr val="C00000"/>
        </a:solidFill>
      </dgm:spPr>
      <dgm:t>
        <a:bodyPr/>
        <a:lstStyle/>
        <a:p>
          <a:r>
            <a:rPr lang="ru-RU" dirty="0" err="1" smtClean="0"/>
            <a:t>Внутриклассное</a:t>
          </a:r>
          <a:r>
            <a:rPr lang="ru-RU" dirty="0" smtClean="0"/>
            <a:t> оценивание</a:t>
          </a:r>
          <a:endParaRPr lang="ru-RU" dirty="0"/>
        </a:p>
      </dgm:t>
    </dgm:pt>
    <dgm:pt modelId="{CC6706EE-C95D-463C-A601-B3311C427DAE}" type="parTrans" cxnId="{4C9E6F85-D7A0-4D24-9178-5A5B3DC1D509}">
      <dgm:prSet/>
      <dgm:spPr/>
      <dgm:t>
        <a:bodyPr/>
        <a:lstStyle/>
        <a:p>
          <a:endParaRPr lang="ru-RU"/>
        </a:p>
      </dgm:t>
    </dgm:pt>
    <dgm:pt modelId="{E4635B19-C965-4502-A012-6350080C72B3}" type="sibTrans" cxnId="{4C9E6F85-D7A0-4D24-9178-5A5B3DC1D509}">
      <dgm:prSet/>
      <dgm:spPr/>
      <dgm:t>
        <a:bodyPr/>
        <a:lstStyle/>
        <a:p>
          <a:endParaRPr lang="ru-RU"/>
        </a:p>
      </dgm:t>
    </dgm:pt>
    <dgm:pt modelId="{A1281805-2BDA-4C50-AE76-1C98ADFDFF0B}" type="pres">
      <dgm:prSet presAssocID="{055DD84B-6C25-481D-9216-FF434739904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D919E8-2E37-4831-BF10-D9E820DD8B60}" type="pres">
      <dgm:prSet presAssocID="{01ADBC65-1FA8-4F3F-9050-6015B38FFB97}" presName="parentLin" presStyleCnt="0"/>
      <dgm:spPr/>
    </dgm:pt>
    <dgm:pt modelId="{8A21486D-D585-4154-B11D-42F225497F81}" type="pres">
      <dgm:prSet presAssocID="{01ADBC65-1FA8-4F3F-9050-6015B38FFB9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94A80968-3A53-4C25-A8A4-BD3C25B40F09}" type="pres">
      <dgm:prSet presAssocID="{01ADBC65-1FA8-4F3F-9050-6015B38FFB9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BC47F1-DBD1-45A8-B644-5CD588EECF61}" type="pres">
      <dgm:prSet presAssocID="{01ADBC65-1FA8-4F3F-9050-6015B38FFB97}" presName="negativeSpace" presStyleCnt="0"/>
      <dgm:spPr/>
    </dgm:pt>
    <dgm:pt modelId="{9910BCAD-06F6-46E2-BE0F-589C47B976DF}" type="pres">
      <dgm:prSet presAssocID="{01ADBC65-1FA8-4F3F-9050-6015B38FFB97}" presName="childText" presStyleLbl="conFgAcc1" presStyleIdx="0" presStyleCnt="3">
        <dgm:presLayoutVars>
          <dgm:bulletEnabled val="1"/>
        </dgm:presLayoutVars>
      </dgm:prSet>
      <dgm:spPr/>
    </dgm:pt>
    <dgm:pt modelId="{D64BC8CC-9AA5-44F1-B505-4A5AAB235E3C}" type="pres">
      <dgm:prSet presAssocID="{9E83D12C-0D2F-4422-83C6-67E9096967D6}" presName="spaceBetweenRectangles" presStyleCnt="0"/>
      <dgm:spPr/>
    </dgm:pt>
    <dgm:pt modelId="{B2E70533-BC3E-415E-AD90-1E1AE2D9FAFC}" type="pres">
      <dgm:prSet presAssocID="{9397C973-3CE1-4648-90C4-96191573DEA0}" presName="parentLin" presStyleCnt="0"/>
      <dgm:spPr/>
    </dgm:pt>
    <dgm:pt modelId="{24D7065D-C4FB-4157-932C-28052152F59D}" type="pres">
      <dgm:prSet presAssocID="{9397C973-3CE1-4648-90C4-96191573DEA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05A9E01-F53E-4AC7-9E9D-28F152838D71}" type="pres">
      <dgm:prSet presAssocID="{9397C973-3CE1-4648-90C4-96191573DEA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B55202-3B53-42DB-994C-993BBB2F3B32}" type="pres">
      <dgm:prSet presAssocID="{9397C973-3CE1-4648-90C4-96191573DEA0}" presName="negativeSpace" presStyleCnt="0"/>
      <dgm:spPr/>
    </dgm:pt>
    <dgm:pt modelId="{387D9ACA-F5EF-4A92-9EA3-ACBBDB7DDF1C}" type="pres">
      <dgm:prSet presAssocID="{9397C973-3CE1-4648-90C4-96191573DEA0}" presName="childText" presStyleLbl="conFgAcc1" presStyleIdx="1" presStyleCnt="3">
        <dgm:presLayoutVars>
          <dgm:bulletEnabled val="1"/>
        </dgm:presLayoutVars>
      </dgm:prSet>
      <dgm:spPr/>
    </dgm:pt>
    <dgm:pt modelId="{2C5F5E63-8FF7-4B4C-98E4-AA283A0CC861}" type="pres">
      <dgm:prSet presAssocID="{B5E4A4FF-7EDB-41AD-B53B-B0BE53098D5B}" presName="spaceBetweenRectangles" presStyleCnt="0"/>
      <dgm:spPr/>
    </dgm:pt>
    <dgm:pt modelId="{5B4BC27A-BB16-45D5-A7CD-9442F65DFFF1}" type="pres">
      <dgm:prSet presAssocID="{9A7DE499-F19E-4D20-BF8A-BC393A11319F}" presName="parentLin" presStyleCnt="0"/>
      <dgm:spPr/>
    </dgm:pt>
    <dgm:pt modelId="{E3121454-87B9-43AE-9FCB-833FCD4CA74B}" type="pres">
      <dgm:prSet presAssocID="{9A7DE499-F19E-4D20-BF8A-BC393A11319F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A8FF2201-9D3F-4B06-9214-469E67438495}" type="pres">
      <dgm:prSet presAssocID="{9A7DE499-F19E-4D20-BF8A-BC393A11319F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93C7AF-7433-4347-8FC3-C4B9D9AA7A55}" type="pres">
      <dgm:prSet presAssocID="{9A7DE499-F19E-4D20-BF8A-BC393A11319F}" presName="negativeSpace" presStyleCnt="0"/>
      <dgm:spPr/>
    </dgm:pt>
    <dgm:pt modelId="{255DA159-594B-466A-8CE1-E0A3B094DE60}" type="pres">
      <dgm:prSet presAssocID="{9A7DE499-F19E-4D20-BF8A-BC393A11319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2808BF1-FC7B-46DC-803D-4BA3218BED84}" type="presOf" srcId="{9A7DE499-F19E-4D20-BF8A-BC393A11319F}" destId="{E3121454-87B9-43AE-9FCB-833FCD4CA74B}" srcOrd="0" destOrd="0" presId="urn:microsoft.com/office/officeart/2005/8/layout/list1"/>
    <dgm:cxn modelId="{8F939358-B25A-416B-894B-F68D676F5B01}" type="presOf" srcId="{01ADBC65-1FA8-4F3F-9050-6015B38FFB97}" destId="{8A21486D-D585-4154-B11D-42F225497F81}" srcOrd="0" destOrd="0" presId="urn:microsoft.com/office/officeart/2005/8/layout/list1"/>
    <dgm:cxn modelId="{BE3ABAFD-2452-4EEE-A285-F3478941EE8A}" type="presOf" srcId="{9397C973-3CE1-4648-90C4-96191573DEA0}" destId="{D05A9E01-F53E-4AC7-9E9D-28F152838D71}" srcOrd="1" destOrd="0" presId="urn:microsoft.com/office/officeart/2005/8/layout/list1"/>
    <dgm:cxn modelId="{B560C4F8-A78B-4F89-8471-C49BE0DF801C}" type="presOf" srcId="{9A7DE499-F19E-4D20-BF8A-BC393A11319F}" destId="{A8FF2201-9D3F-4B06-9214-469E67438495}" srcOrd="1" destOrd="0" presId="urn:microsoft.com/office/officeart/2005/8/layout/list1"/>
    <dgm:cxn modelId="{DECD7809-E96F-48E2-84E6-E4235299754E}" srcId="{055DD84B-6C25-481D-9216-FF434739904B}" destId="{9397C973-3CE1-4648-90C4-96191573DEA0}" srcOrd="1" destOrd="0" parTransId="{F0685C89-0CF9-487F-84B7-8E283AF75217}" sibTransId="{B5E4A4FF-7EDB-41AD-B53B-B0BE53098D5B}"/>
    <dgm:cxn modelId="{4C9E6F85-D7A0-4D24-9178-5A5B3DC1D509}" srcId="{055DD84B-6C25-481D-9216-FF434739904B}" destId="{9A7DE499-F19E-4D20-BF8A-BC393A11319F}" srcOrd="2" destOrd="0" parTransId="{CC6706EE-C95D-463C-A601-B3311C427DAE}" sibTransId="{E4635B19-C965-4502-A012-6350080C72B3}"/>
    <dgm:cxn modelId="{1D4F5908-4C3F-4DC8-B4B7-145DA006C54C}" type="presOf" srcId="{055DD84B-6C25-481D-9216-FF434739904B}" destId="{A1281805-2BDA-4C50-AE76-1C98ADFDFF0B}" srcOrd="0" destOrd="0" presId="urn:microsoft.com/office/officeart/2005/8/layout/list1"/>
    <dgm:cxn modelId="{55E96679-A392-43EC-AEEF-2755E15C0F6C}" srcId="{055DD84B-6C25-481D-9216-FF434739904B}" destId="{01ADBC65-1FA8-4F3F-9050-6015B38FFB97}" srcOrd="0" destOrd="0" parTransId="{8E1038BC-3481-4286-A6E6-4F19CAE3000F}" sibTransId="{9E83D12C-0D2F-4422-83C6-67E9096967D6}"/>
    <dgm:cxn modelId="{69CC117B-7FF5-49D9-8CC9-A5D90094733B}" type="presOf" srcId="{9397C973-3CE1-4648-90C4-96191573DEA0}" destId="{24D7065D-C4FB-4157-932C-28052152F59D}" srcOrd="0" destOrd="0" presId="urn:microsoft.com/office/officeart/2005/8/layout/list1"/>
    <dgm:cxn modelId="{B7BCA032-2B11-474C-A789-ADE424B8558D}" type="presOf" srcId="{01ADBC65-1FA8-4F3F-9050-6015B38FFB97}" destId="{94A80968-3A53-4C25-A8A4-BD3C25B40F09}" srcOrd="1" destOrd="0" presId="urn:microsoft.com/office/officeart/2005/8/layout/list1"/>
    <dgm:cxn modelId="{15FF0AA4-F32C-4258-A202-56FFC52E4833}" type="presParOf" srcId="{A1281805-2BDA-4C50-AE76-1C98ADFDFF0B}" destId="{D7D919E8-2E37-4831-BF10-D9E820DD8B60}" srcOrd="0" destOrd="0" presId="urn:microsoft.com/office/officeart/2005/8/layout/list1"/>
    <dgm:cxn modelId="{5E530797-4C94-4AC1-A70C-F9FA3FE6618C}" type="presParOf" srcId="{D7D919E8-2E37-4831-BF10-D9E820DD8B60}" destId="{8A21486D-D585-4154-B11D-42F225497F81}" srcOrd="0" destOrd="0" presId="urn:microsoft.com/office/officeart/2005/8/layout/list1"/>
    <dgm:cxn modelId="{A76F93EA-D409-452C-930D-85F46DD4B5AE}" type="presParOf" srcId="{D7D919E8-2E37-4831-BF10-D9E820DD8B60}" destId="{94A80968-3A53-4C25-A8A4-BD3C25B40F09}" srcOrd="1" destOrd="0" presId="urn:microsoft.com/office/officeart/2005/8/layout/list1"/>
    <dgm:cxn modelId="{59B3E1E0-0E63-4194-A1C7-C4E77E617296}" type="presParOf" srcId="{A1281805-2BDA-4C50-AE76-1C98ADFDFF0B}" destId="{6EBC47F1-DBD1-45A8-B644-5CD588EECF61}" srcOrd="1" destOrd="0" presId="urn:microsoft.com/office/officeart/2005/8/layout/list1"/>
    <dgm:cxn modelId="{41060ACA-E258-4ED3-8308-C5F329C6EFFC}" type="presParOf" srcId="{A1281805-2BDA-4C50-AE76-1C98ADFDFF0B}" destId="{9910BCAD-06F6-46E2-BE0F-589C47B976DF}" srcOrd="2" destOrd="0" presId="urn:microsoft.com/office/officeart/2005/8/layout/list1"/>
    <dgm:cxn modelId="{0D9044C4-F333-4371-848B-DD771FEFF0BE}" type="presParOf" srcId="{A1281805-2BDA-4C50-AE76-1C98ADFDFF0B}" destId="{D64BC8CC-9AA5-44F1-B505-4A5AAB235E3C}" srcOrd="3" destOrd="0" presId="urn:microsoft.com/office/officeart/2005/8/layout/list1"/>
    <dgm:cxn modelId="{BA57482E-DB75-484E-8566-2DB46AC1B1E4}" type="presParOf" srcId="{A1281805-2BDA-4C50-AE76-1C98ADFDFF0B}" destId="{B2E70533-BC3E-415E-AD90-1E1AE2D9FAFC}" srcOrd="4" destOrd="0" presId="urn:microsoft.com/office/officeart/2005/8/layout/list1"/>
    <dgm:cxn modelId="{563F886E-4E44-4A35-84DA-0529CD4B3520}" type="presParOf" srcId="{B2E70533-BC3E-415E-AD90-1E1AE2D9FAFC}" destId="{24D7065D-C4FB-4157-932C-28052152F59D}" srcOrd="0" destOrd="0" presId="urn:microsoft.com/office/officeart/2005/8/layout/list1"/>
    <dgm:cxn modelId="{FE9DD22B-DE0F-4A3B-99AF-5D446AC47C46}" type="presParOf" srcId="{B2E70533-BC3E-415E-AD90-1E1AE2D9FAFC}" destId="{D05A9E01-F53E-4AC7-9E9D-28F152838D71}" srcOrd="1" destOrd="0" presId="urn:microsoft.com/office/officeart/2005/8/layout/list1"/>
    <dgm:cxn modelId="{7E913CF1-8B68-4FFE-B829-AC26421FC418}" type="presParOf" srcId="{A1281805-2BDA-4C50-AE76-1C98ADFDFF0B}" destId="{8EB55202-3B53-42DB-994C-993BBB2F3B32}" srcOrd="5" destOrd="0" presId="urn:microsoft.com/office/officeart/2005/8/layout/list1"/>
    <dgm:cxn modelId="{6F40D95F-3FEA-462E-A1C8-68C7669F2772}" type="presParOf" srcId="{A1281805-2BDA-4C50-AE76-1C98ADFDFF0B}" destId="{387D9ACA-F5EF-4A92-9EA3-ACBBDB7DDF1C}" srcOrd="6" destOrd="0" presId="urn:microsoft.com/office/officeart/2005/8/layout/list1"/>
    <dgm:cxn modelId="{CA12D4E2-0A5D-4553-B411-D51A1650B1CF}" type="presParOf" srcId="{A1281805-2BDA-4C50-AE76-1C98ADFDFF0B}" destId="{2C5F5E63-8FF7-4B4C-98E4-AA283A0CC861}" srcOrd="7" destOrd="0" presId="urn:microsoft.com/office/officeart/2005/8/layout/list1"/>
    <dgm:cxn modelId="{A30ECE71-B400-4BA1-A817-48DB8F9DC3F9}" type="presParOf" srcId="{A1281805-2BDA-4C50-AE76-1C98ADFDFF0B}" destId="{5B4BC27A-BB16-45D5-A7CD-9442F65DFFF1}" srcOrd="8" destOrd="0" presId="urn:microsoft.com/office/officeart/2005/8/layout/list1"/>
    <dgm:cxn modelId="{118079EE-A2AD-4064-A1AE-168A018C93CF}" type="presParOf" srcId="{5B4BC27A-BB16-45D5-A7CD-9442F65DFFF1}" destId="{E3121454-87B9-43AE-9FCB-833FCD4CA74B}" srcOrd="0" destOrd="0" presId="urn:microsoft.com/office/officeart/2005/8/layout/list1"/>
    <dgm:cxn modelId="{55B2D835-2A62-4CC5-BB58-FD9A100AF143}" type="presParOf" srcId="{5B4BC27A-BB16-45D5-A7CD-9442F65DFFF1}" destId="{A8FF2201-9D3F-4B06-9214-469E67438495}" srcOrd="1" destOrd="0" presId="urn:microsoft.com/office/officeart/2005/8/layout/list1"/>
    <dgm:cxn modelId="{597E916D-E449-4E21-8EDA-5E3C7085C66A}" type="presParOf" srcId="{A1281805-2BDA-4C50-AE76-1C98ADFDFF0B}" destId="{4793C7AF-7433-4347-8FC3-C4B9D9AA7A55}" srcOrd="9" destOrd="0" presId="urn:microsoft.com/office/officeart/2005/8/layout/list1"/>
    <dgm:cxn modelId="{F738925D-104F-4BD3-8E0C-74A7039E0477}" type="presParOf" srcId="{A1281805-2BDA-4C50-AE76-1C98ADFDFF0B}" destId="{255DA159-594B-466A-8CE1-E0A3B094DE60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005493-4720-4D52-99C3-4F840A789614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F1C093-F4B2-4CA1-8A23-90A59086C247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Разработка системы  показателей  (аналитическая, документарная и исследовательская работа ) </a:t>
          </a:r>
          <a:endParaRPr lang="ru-RU" sz="1800" dirty="0">
            <a:solidFill>
              <a:schemeClr val="tx1"/>
            </a:solidFill>
          </a:endParaRPr>
        </a:p>
      </dgm:t>
    </dgm:pt>
    <dgm:pt modelId="{A64182C2-8208-4192-9545-76D7A12E9997}" type="parTrans" cxnId="{4ABEF6D5-081A-408C-987B-74B5297DA772}">
      <dgm:prSet/>
      <dgm:spPr/>
      <dgm:t>
        <a:bodyPr/>
        <a:lstStyle/>
        <a:p>
          <a:endParaRPr lang="ru-RU"/>
        </a:p>
      </dgm:t>
    </dgm:pt>
    <dgm:pt modelId="{82D62ED2-945D-43C2-A467-82F036FF6788}" type="sibTrans" cxnId="{4ABEF6D5-081A-408C-987B-74B5297DA772}">
      <dgm:prSet/>
      <dgm:spPr/>
      <dgm:t>
        <a:bodyPr/>
        <a:lstStyle/>
        <a:p>
          <a:endParaRPr lang="ru-RU"/>
        </a:p>
      </dgm:t>
    </dgm:pt>
    <dgm:pt modelId="{5460F089-4794-4B24-A530-8756B0ACF1D1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Разработка нормативной  правовой базы </a:t>
          </a:r>
          <a:r>
            <a:rPr lang="ru-RU" sz="1800" b="1" dirty="0" err="1" smtClean="0">
              <a:solidFill>
                <a:schemeClr val="tx1"/>
              </a:solidFill>
            </a:rPr>
            <a:t>ГорСОКО</a:t>
          </a:r>
          <a:r>
            <a:rPr lang="ru-RU" sz="1800" b="1" dirty="0" smtClean="0">
              <a:solidFill>
                <a:schemeClr val="tx1"/>
              </a:solidFill>
            </a:rPr>
            <a:t> </a:t>
          </a:r>
          <a:endParaRPr lang="ru-RU" sz="1800" dirty="0">
            <a:solidFill>
              <a:schemeClr val="tx1"/>
            </a:solidFill>
          </a:endParaRPr>
        </a:p>
      </dgm:t>
    </dgm:pt>
    <dgm:pt modelId="{A3BCC93F-5F14-4F73-9E88-90046F5D5B99}" type="parTrans" cxnId="{86353DED-96A2-46B9-A7FE-BF49D22F3FC9}">
      <dgm:prSet/>
      <dgm:spPr/>
      <dgm:t>
        <a:bodyPr/>
        <a:lstStyle/>
        <a:p>
          <a:endParaRPr lang="ru-RU"/>
        </a:p>
      </dgm:t>
    </dgm:pt>
    <dgm:pt modelId="{20740108-6016-4BA3-9820-6DBDF119EBA1}" type="sibTrans" cxnId="{86353DED-96A2-46B9-A7FE-BF49D22F3FC9}">
      <dgm:prSet/>
      <dgm:spPr/>
      <dgm:t>
        <a:bodyPr/>
        <a:lstStyle/>
        <a:p>
          <a:endParaRPr lang="ru-RU"/>
        </a:p>
      </dgm:t>
    </dgm:pt>
    <dgm:pt modelId="{260C7DE9-9DC7-47CE-9EC6-B1B152EAEB10}">
      <dgm:prSet phldrT="[Текст]"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Корректные технологии и процедуры оценивания </a:t>
          </a:r>
          <a:endParaRPr lang="ru-RU" sz="1800" b="1" dirty="0">
            <a:solidFill>
              <a:schemeClr val="tx1"/>
            </a:solidFill>
          </a:endParaRPr>
        </a:p>
      </dgm:t>
    </dgm:pt>
    <dgm:pt modelId="{9DD160A2-E4F7-424D-AD5C-B39BFA20A459}" type="parTrans" cxnId="{A2867FCA-D49A-4AEB-96FE-83444B5F05EC}">
      <dgm:prSet/>
      <dgm:spPr/>
      <dgm:t>
        <a:bodyPr/>
        <a:lstStyle/>
        <a:p>
          <a:endParaRPr lang="ru-RU"/>
        </a:p>
      </dgm:t>
    </dgm:pt>
    <dgm:pt modelId="{BBC17E7F-CF8D-4EAA-B743-4F14C7B9A81C}" type="sibTrans" cxnId="{A2867FCA-D49A-4AEB-96FE-83444B5F05EC}">
      <dgm:prSet/>
      <dgm:spPr/>
      <dgm:t>
        <a:bodyPr/>
        <a:lstStyle/>
        <a:p>
          <a:endParaRPr lang="ru-RU"/>
        </a:p>
      </dgm:t>
    </dgm:pt>
    <dgm:pt modelId="{AC096022-5422-495B-9BA5-BE5B830A315E}">
      <dgm:prSet custT="1"/>
      <dgm:spPr/>
      <dgm:t>
        <a:bodyPr/>
        <a:lstStyle/>
        <a:p>
          <a:r>
            <a:rPr lang="ru-RU" sz="1800" b="1" dirty="0" smtClean="0">
              <a:solidFill>
                <a:schemeClr val="tx1"/>
              </a:solidFill>
            </a:rPr>
            <a:t>Подготовка группы  аудиторов (оценщиков) </a:t>
          </a:r>
          <a:endParaRPr lang="ru-RU" sz="1800" b="1" dirty="0">
            <a:solidFill>
              <a:schemeClr val="tx1"/>
            </a:solidFill>
          </a:endParaRPr>
        </a:p>
      </dgm:t>
    </dgm:pt>
    <dgm:pt modelId="{3EA32DB7-2874-40A8-B501-24F7F1E514AF}" type="parTrans" cxnId="{57693C46-4FC1-4D7D-BAB7-753E6EB14305}">
      <dgm:prSet/>
      <dgm:spPr/>
      <dgm:t>
        <a:bodyPr/>
        <a:lstStyle/>
        <a:p>
          <a:endParaRPr lang="ru-RU"/>
        </a:p>
      </dgm:t>
    </dgm:pt>
    <dgm:pt modelId="{83AE9C89-D635-4612-9B64-74E2E25262BC}" type="sibTrans" cxnId="{57693C46-4FC1-4D7D-BAB7-753E6EB14305}">
      <dgm:prSet/>
      <dgm:spPr/>
      <dgm:t>
        <a:bodyPr/>
        <a:lstStyle/>
        <a:p>
          <a:endParaRPr lang="ru-RU"/>
        </a:p>
      </dgm:t>
    </dgm:pt>
    <dgm:pt modelId="{1FF8E724-B85A-4CB9-871A-D68AA5A59C22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 smtClean="0">
              <a:solidFill>
                <a:schemeClr val="tx1"/>
              </a:solidFill>
            </a:rPr>
            <a:t>Муниципальный мониторинг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 smtClean="0">
              <a:solidFill>
                <a:schemeClr val="tx1"/>
              </a:solidFill>
            </a:rPr>
            <a:t> оценки качества образования </a:t>
          </a:r>
          <a:endParaRPr lang="ru-RU" sz="1800" b="1" dirty="0">
            <a:solidFill>
              <a:schemeClr val="tx1"/>
            </a:solidFill>
          </a:endParaRPr>
        </a:p>
      </dgm:t>
    </dgm:pt>
    <dgm:pt modelId="{B5F0B3FA-A4F3-4074-8154-455F56F5C029}" type="parTrans" cxnId="{FA8D9D91-C235-4AEE-A862-F54973ABF02E}">
      <dgm:prSet/>
      <dgm:spPr/>
      <dgm:t>
        <a:bodyPr/>
        <a:lstStyle/>
        <a:p>
          <a:endParaRPr lang="ru-RU"/>
        </a:p>
      </dgm:t>
    </dgm:pt>
    <dgm:pt modelId="{67EF8090-F220-4905-B391-1088EA0F5C31}" type="sibTrans" cxnId="{FA8D9D91-C235-4AEE-A862-F54973ABF02E}">
      <dgm:prSet/>
      <dgm:spPr/>
      <dgm:t>
        <a:bodyPr/>
        <a:lstStyle/>
        <a:p>
          <a:endParaRPr lang="ru-RU"/>
        </a:p>
      </dgm:t>
    </dgm:pt>
    <dgm:pt modelId="{48A810D6-0050-4E2E-9966-249E270CE659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 smtClean="0">
              <a:solidFill>
                <a:schemeClr val="tx1"/>
              </a:solidFill>
            </a:rPr>
            <a:t>Эффективная система информирования 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 smtClean="0">
              <a:solidFill>
                <a:schemeClr val="tx1"/>
              </a:solidFill>
            </a:rPr>
            <a:t>о качестве образования </a:t>
          </a:r>
          <a:endParaRPr lang="ru-RU" sz="1800" b="1" dirty="0">
            <a:solidFill>
              <a:schemeClr val="tx1"/>
            </a:solidFill>
          </a:endParaRPr>
        </a:p>
      </dgm:t>
    </dgm:pt>
    <dgm:pt modelId="{B0AF5115-2CDF-49C8-A101-2C4E74830675}" type="parTrans" cxnId="{0C09BD51-7C29-4320-8176-88373514D098}">
      <dgm:prSet/>
      <dgm:spPr/>
      <dgm:t>
        <a:bodyPr/>
        <a:lstStyle/>
        <a:p>
          <a:endParaRPr lang="ru-RU"/>
        </a:p>
      </dgm:t>
    </dgm:pt>
    <dgm:pt modelId="{C5539AC6-AAC0-4BF2-963B-1C2F35A064DE}" type="sibTrans" cxnId="{0C09BD51-7C29-4320-8176-88373514D098}">
      <dgm:prSet/>
      <dgm:spPr/>
      <dgm:t>
        <a:bodyPr/>
        <a:lstStyle/>
        <a:p>
          <a:endParaRPr lang="ru-RU"/>
        </a:p>
      </dgm:t>
    </dgm:pt>
    <dgm:pt modelId="{989A2830-A51E-4E8D-A83D-B9E74D296CC9}" type="pres">
      <dgm:prSet presAssocID="{FE005493-4720-4D52-99C3-4F840A78961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C2CB2C-9DD2-48DC-9B0D-1DED21D0F1D9}" type="pres">
      <dgm:prSet presAssocID="{ECF1C093-F4B2-4CA1-8A23-90A59086C247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33D1EA-6602-4DEF-9CF2-506812158415}" type="pres">
      <dgm:prSet presAssocID="{82D62ED2-945D-43C2-A467-82F036FF6788}" presName="sibTrans" presStyleCnt="0"/>
      <dgm:spPr/>
    </dgm:pt>
    <dgm:pt modelId="{EA08860A-CE6E-4EAA-AA71-7BF99B318B77}" type="pres">
      <dgm:prSet presAssocID="{5460F089-4794-4B24-A530-8756B0ACF1D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D47080-D1F7-4670-AD7A-B8AABACD6981}" type="pres">
      <dgm:prSet presAssocID="{20740108-6016-4BA3-9820-6DBDF119EBA1}" presName="sibTrans" presStyleCnt="0"/>
      <dgm:spPr/>
    </dgm:pt>
    <dgm:pt modelId="{86F712F9-D10F-4005-BD3F-B8A3683E7A65}" type="pres">
      <dgm:prSet presAssocID="{AC096022-5422-495B-9BA5-BE5B830A315E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C9AF55-F7D9-4837-B6C4-30FCDA93D2E7}" type="pres">
      <dgm:prSet presAssocID="{83AE9C89-D635-4612-9B64-74E2E25262BC}" presName="sibTrans" presStyleCnt="0"/>
      <dgm:spPr/>
    </dgm:pt>
    <dgm:pt modelId="{F252A133-E31D-435A-AFD1-A7D29EDB91DE}" type="pres">
      <dgm:prSet presAssocID="{260C7DE9-9DC7-47CE-9EC6-B1B152EAEB1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347F3D-EB20-439F-88C1-A467CA952E9D}" type="pres">
      <dgm:prSet presAssocID="{BBC17E7F-CF8D-4EAA-B743-4F14C7B9A81C}" presName="sibTrans" presStyleCnt="0"/>
      <dgm:spPr/>
    </dgm:pt>
    <dgm:pt modelId="{77D21245-C1F1-41EF-80C2-A9C049D82293}" type="pres">
      <dgm:prSet presAssocID="{1FF8E724-B85A-4CB9-871A-D68AA5A59C22}" presName="node" presStyleLbl="node1" presStyleIdx="4" presStyleCnt="6" custLinFactNeighborX="1074" custLinFactNeighborY="-100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70F2FA-30F6-44FB-A09E-6F66DFCD2512}" type="pres">
      <dgm:prSet presAssocID="{67EF8090-F220-4905-B391-1088EA0F5C31}" presName="sibTrans" presStyleCnt="0"/>
      <dgm:spPr/>
    </dgm:pt>
    <dgm:pt modelId="{1D7D44E8-9E22-4794-9673-77B972083BA5}" type="pres">
      <dgm:prSet presAssocID="{48A810D6-0050-4E2E-9966-249E270CE65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867FCA-D49A-4AEB-96FE-83444B5F05EC}" srcId="{FE005493-4720-4D52-99C3-4F840A789614}" destId="{260C7DE9-9DC7-47CE-9EC6-B1B152EAEB10}" srcOrd="3" destOrd="0" parTransId="{9DD160A2-E4F7-424D-AD5C-B39BFA20A459}" sibTransId="{BBC17E7F-CF8D-4EAA-B743-4F14C7B9A81C}"/>
    <dgm:cxn modelId="{D985A551-FA56-4E84-B43D-EFB6924E540C}" type="presOf" srcId="{ECF1C093-F4B2-4CA1-8A23-90A59086C247}" destId="{1AC2CB2C-9DD2-48DC-9B0D-1DED21D0F1D9}" srcOrd="0" destOrd="0" presId="urn:microsoft.com/office/officeart/2005/8/layout/default#1"/>
    <dgm:cxn modelId="{57693C46-4FC1-4D7D-BAB7-753E6EB14305}" srcId="{FE005493-4720-4D52-99C3-4F840A789614}" destId="{AC096022-5422-495B-9BA5-BE5B830A315E}" srcOrd="2" destOrd="0" parTransId="{3EA32DB7-2874-40A8-B501-24F7F1E514AF}" sibTransId="{83AE9C89-D635-4612-9B64-74E2E25262BC}"/>
    <dgm:cxn modelId="{4ABEF6D5-081A-408C-987B-74B5297DA772}" srcId="{FE005493-4720-4D52-99C3-4F840A789614}" destId="{ECF1C093-F4B2-4CA1-8A23-90A59086C247}" srcOrd="0" destOrd="0" parTransId="{A64182C2-8208-4192-9545-76D7A12E9997}" sibTransId="{82D62ED2-945D-43C2-A467-82F036FF6788}"/>
    <dgm:cxn modelId="{751D75B1-5A10-4444-9517-28CDB7664B2D}" type="presOf" srcId="{1FF8E724-B85A-4CB9-871A-D68AA5A59C22}" destId="{77D21245-C1F1-41EF-80C2-A9C049D82293}" srcOrd="0" destOrd="0" presId="urn:microsoft.com/office/officeart/2005/8/layout/default#1"/>
    <dgm:cxn modelId="{CF8DC508-DB38-4C3E-AABF-5FD31B0B294C}" type="presOf" srcId="{48A810D6-0050-4E2E-9966-249E270CE659}" destId="{1D7D44E8-9E22-4794-9673-77B972083BA5}" srcOrd="0" destOrd="0" presId="urn:microsoft.com/office/officeart/2005/8/layout/default#1"/>
    <dgm:cxn modelId="{8E6F0FEA-DD64-45C3-8080-AA68BBA9F043}" type="presOf" srcId="{AC096022-5422-495B-9BA5-BE5B830A315E}" destId="{86F712F9-D10F-4005-BD3F-B8A3683E7A65}" srcOrd="0" destOrd="0" presId="urn:microsoft.com/office/officeart/2005/8/layout/default#1"/>
    <dgm:cxn modelId="{86353DED-96A2-46B9-A7FE-BF49D22F3FC9}" srcId="{FE005493-4720-4D52-99C3-4F840A789614}" destId="{5460F089-4794-4B24-A530-8756B0ACF1D1}" srcOrd="1" destOrd="0" parTransId="{A3BCC93F-5F14-4F73-9E88-90046F5D5B99}" sibTransId="{20740108-6016-4BA3-9820-6DBDF119EBA1}"/>
    <dgm:cxn modelId="{FA8D9D91-C235-4AEE-A862-F54973ABF02E}" srcId="{FE005493-4720-4D52-99C3-4F840A789614}" destId="{1FF8E724-B85A-4CB9-871A-D68AA5A59C22}" srcOrd="4" destOrd="0" parTransId="{B5F0B3FA-A4F3-4074-8154-455F56F5C029}" sibTransId="{67EF8090-F220-4905-B391-1088EA0F5C31}"/>
    <dgm:cxn modelId="{0C09BD51-7C29-4320-8176-88373514D098}" srcId="{FE005493-4720-4D52-99C3-4F840A789614}" destId="{48A810D6-0050-4E2E-9966-249E270CE659}" srcOrd="5" destOrd="0" parTransId="{B0AF5115-2CDF-49C8-A101-2C4E74830675}" sibTransId="{C5539AC6-AAC0-4BF2-963B-1C2F35A064DE}"/>
    <dgm:cxn modelId="{E3845B57-BAF0-4618-9341-D7B1659602AE}" type="presOf" srcId="{FE005493-4720-4D52-99C3-4F840A789614}" destId="{989A2830-A51E-4E8D-A83D-B9E74D296CC9}" srcOrd="0" destOrd="0" presId="urn:microsoft.com/office/officeart/2005/8/layout/default#1"/>
    <dgm:cxn modelId="{07B5548F-23C4-4645-BFDF-93D82E2D6E1E}" type="presOf" srcId="{260C7DE9-9DC7-47CE-9EC6-B1B152EAEB10}" destId="{F252A133-E31D-435A-AFD1-A7D29EDB91DE}" srcOrd="0" destOrd="0" presId="urn:microsoft.com/office/officeart/2005/8/layout/default#1"/>
    <dgm:cxn modelId="{16E0C592-0BF7-497C-94C9-1198D4BFF1BF}" type="presOf" srcId="{5460F089-4794-4B24-A530-8756B0ACF1D1}" destId="{EA08860A-CE6E-4EAA-AA71-7BF99B318B77}" srcOrd="0" destOrd="0" presId="urn:microsoft.com/office/officeart/2005/8/layout/default#1"/>
    <dgm:cxn modelId="{BEA57CFF-8FA8-4B79-B43D-147C076C9BA8}" type="presParOf" srcId="{989A2830-A51E-4E8D-A83D-B9E74D296CC9}" destId="{1AC2CB2C-9DD2-48DC-9B0D-1DED21D0F1D9}" srcOrd="0" destOrd="0" presId="urn:microsoft.com/office/officeart/2005/8/layout/default#1"/>
    <dgm:cxn modelId="{A476A002-741F-4CFF-913E-3663C43B524F}" type="presParOf" srcId="{989A2830-A51E-4E8D-A83D-B9E74D296CC9}" destId="{F133D1EA-6602-4DEF-9CF2-506812158415}" srcOrd="1" destOrd="0" presId="urn:microsoft.com/office/officeart/2005/8/layout/default#1"/>
    <dgm:cxn modelId="{99185A09-91D6-4EA9-91F9-36B7C0731A9A}" type="presParOf" srcId="{989A2830-A51E-4E8D-A83D-B9E74D296CC9}" destId="{EA08860A-CE6E-4EAA-AA71-7BF99B318B77}" srcOrd="2" destOrd="0" presId="urn:microsoft.com/office/officeart/2005/8/layout/default#1"/>
    <dgm:cxn modelId="{DDB2F436-49DB-4152-B981-ACF58D2B3C59}" type="presParOf" srcId="{989A2830-A51E-4E8D-A83D-B9E74D296CC9}" destId="{56D47080-D1F7-4670-AD7A-B8AABACD6981}" srcOrd="3" destOrd="0" presId="urn:microsoft.com/office/officeart/2005/8/layout/default#1"/>
    <dgm:cxn modelId="{88A11E37-A6AC-4713-ABC4-0293D9830CAE}" type="presParOf" srcId="{989A2830-A51E-4E8D-A83D-B9E74D296CC9}" destId="{86F712F9-D10F-4005-BD3F-B8A3683E7A65}" srcOrd="4" destOrd="0" presId="urn:microsoft.com/office/officeart/2005/8/layout/default#1"/>
    <dgm:cxn modelId="{36C5202B-4737-4208-9F84-13EEBC889E24}" type="presParOf" srcId="{989A2830-A51E-4E8D-A83D-B9E74D296CC9}" destId="{AFC9AF55-F7D9-4837-B6C4-30FCDA93D2E7}" srcOrd="5" destOrd="0" presId="urn:microsoft.com/office/officeart/2005/8/layout/default#1"/>
    <dgm:cxn modelId="{D25BEAC2-2B31-4744-AB59-ADEE9595B37A}" type="presParOf" srcId="{989A2830-A51E-4E8D-A83D-B9E74D296CC9}" destId="{F252A133-E31D-435A-AFD1-A7D29EDB91DE}" srcOrd="6" destOrd="0" presId="urn:microsoft.com/office/officeart/2005/8/layout/default#1"/>
    <dgm:cxn modelId="{72478943-073B-47E2-B3DB-5182CDE1D83C}" type="presParOf" srcId="{989A2830-A51E-4E8D-A83D-B9E74D296CC9}" destId="{95347F3D-EB20-439F-88C1-A467CA952E9D}" srcOrd="7" destOrd="0" presId="urn:microsoft.com/office/officeart/2005/8/layout/default#1"/>
    <dgm:cxn modelId="{34EF8B9B-33F0-4071-8F1F-73F23D755782}" type="presParOf" srcId="{989A2830-A51E-4E8D-A83D-B9E74D296CC9}" destId="{77D21245-C1F1-41EF-80C2-A9C049D82293}" srcOrd="8" destOrd="0" presId="urn:microsoft.com/office/officeart/2005/8/layout/default#1"/>
    <dgm:cxn modelId="{120018D2-11BD-4713-ABDB-2D5513947E5D}" type="presParOf" srcId="{989A2830-A51E-4E8D-A83D-B9E74D296CC9}" destId="{6E70F2FA-30F6-44FB-A09E-6F66DFCD2512}" srcOrd="9" destOrd="0" presId="urn:microsoft.com/office/officeart/2005/8/layout/default#1"/>
    <dgm:cxn modelId="{1010C1BA-7A5C-441A-B842-DC8C678F4F56}" type="presParOf" srcId="{989A2830-A51E-4E8D-A83D-B9E74D296CC9}" destId="{1D7D44E8-9E22-4794-9673-77B972083BA5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AE81091-6353-4B9F-B0B1-AC746284B96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C7A6F555-8037-4D49-91AA-4E99A65BCD41}">
      <dgm:prSet phldrT="[Текст]" custT="1"/>
      <dgm:spPr/>
      <dgm:t>
        <a:bodyPr/>
        <a:lstStyle/>
        <a:p>
          <a:r>
            <a:rPr lang="ru-RU" sz="1400" b="1" dirty="0" err="1" smtClean="0">
              <a:solidFill>
                <a:schemeClr val="tx1"/>
              </a:solidFill>
            </a:rPr>
            <a:t>Подготовитель-ный</a:t>
          </a:r>
          <a:r>
            <a:rPr lang="ru-RU" sz="1400" b="1" dirty="0" smtClean="0">
              <a:solidFill>
                <a:schemeClr val="tx1"/>
              </a:solidFill>
            </a:rPr>
            <a:t> этап  </a:t>
          </a:r>
        </a:p>
        <a:p>
          <a:r>
            <a:rPr lang="ru-RU" sz="1400" b="1" dirty="0" smtClean="0">
              <a:solidFill>
                <a:schemeClr val="tx1"/>
              </a:solidFill>
            </a:rPr>
            <a:t>(09.-12. 2015 г.)</a:t>
          </a:r>
          <a:endParaRPr lang="ru-RU" sz="1400" b="1" dirty="0">
            <a:solidFill>
              <a:schemeClr val="tx1"/>
            </a:solidFill>
          </a:endParaRPr>
        </a:p>
      </dgm:t>
    </dgm:pt>
    <dgm:pt modelId="{19D8507D-A089-4374-A250-CD204579932D}" type="parTrans" cxnId="{50FEB1CE-5934-4488-BFDF-F50F02D4378E}">
      <dgm:prSet/>
      <dgm:spPr/>
      <dgm:t>
        <a:bodyPr/>
        <a:lstStyle/>
        <a:p>
          <a:endParaRPr lang="ru-RU"/>
        </a:p>
      </dgm:t>
    </dgm:pt>
    <dgm:pt modelId="{531F7FCC-9EE4-4543-BF7F-B20F5E81FF70}" type="sibTrans" cxnId="{50FEB1CE-5934-4488-BFDF-F50F02D4378E}">
      <dgm:prSet/>
      <dgm:spPr/>
      <dgm:t>
        <a:bodyPr/>
        <a:lstStyle/>
        <a:p>
          <a:endParaRPr lang="ru-RU"/>
        </a:p>
      </dgm:t>
    </dgm:pt>
    <dgm:pt modelId="{35E8D4D8-F18A-4E78-A5EC-1C6AC762B8A5}">
      <dgm:prSet phldrT="[Текст]" custT="1"/>
      <dgm:spPr/>
      <dgm:t>
        <a:bodyPr/>
        <a:lstStyle/>
        <a:p>
          <a:r>
            <a:rPr lang="ru-RU" sz="1400" b="1" dirty="0" err="1" smtClean="0">
              <a:solidFill>
                <a:schemeClr val="tx1"/>
              </a:solidFill>
            </a:rPr>
            <a:t>Пилотный</a:t>
          </a:r>
          <a:r>
            <a:rPr lang="ru-RU" sz="1400" b="1" dirty="0" smtClean="0">
              <a:solidFill>
                <a:schemeClr val="tx1"/>
              </a:solidFill>
            </a:rPr>
            <a:t>  (</a:t>
          </a:r>
          <a:r>
            <a:rPr lang="ru-RU" sz="1400" b="1" dirty="0" err="1" smtClean="0">
              <a:solidFill>
                <a:schemeClr val="tx1"/>
              </a:solidFill>
            </a:rPr>
            <a:t>эксперименталь</a:t>
          </a:r>
          <a:r>
            <a:rPr lang="ru-RU" sz="1400" b="1" dirty="0" smtClean="0">
              <a:solidFill>
                <a:schemeClr val="tx1"/>
              </a:solidFill>
            </a:rPr>
            <a:t>- </a:t>
          </a:r>
          <a:r>
            <a:rPr lang="ru-RU" sz="1400" b="1" dirty="0" err="1" smtClean="0">
              <a:solidFill>
                <a:schemeClr val="tx1"/>
              </a:solidFill>
            </a:rPr>
            <a:t>ный</a:t>
          </a:r>
          <a:r>
            <a:rPr lang="ru-RU" sz="1400" b="1" dirty="0" smtClean="0">
              <a:solidFill>
                <a:schemeClr val="tx1"/>
              </a:solidFill>
            </a:rPr>
            <a:t>)  этап </a:t>
          </a:r>
        </a:p>
        <a:p>
          <a:r>
            <a:rPr lang="ru-RU" sz="1400" b="1" dirty="0" smtClean="0">
              <a:solidFill>
                <a:schemeClr val="tx1"/>
              </a:solidFill>
            </a:rPr>
            <a:t>(01.-10.2016  г.)</a:t>
          </a:r>
          <a:endParaRPr lang="ru-RU" sz="1400" b="1" dirty="0">
            <a:solidFill>
              <a:schemeClr val="tx1"/>
            </a:solidFill>
          </a:endParaRPr>
        </a:p>
      </dgm:t>
    </dgm:pt>
    <dgm:pt modelId="{45CB3772-2155-44D2-9AC3-033591E82D44}" type="parTrans" cxnId="{F60D536F-7F84-4837-9B86-7FFF1CA12BAF}">
      <dgm:prSet/>
      <dgm:spPr/>
      <dgm:t>
        <a:bodyPr/>
        <a:lstStyle/>
        <a:p>
          <a:endParaRPr lang="ru-RU"/>
        </a:p>
      </dgm:t>
    </dgm:pt>
    <dgm:pt modelId="{BDDFC98B-8021-4AA5-AC5C-D0F4096B49C6}" type="sibTrans" cxnId="{F60D536F-7F84-4837-9B86-7FFF1CA12BAF}">
      <dgm:prSet/>
      <dgm:spPr/>
      <dgm:t>
        <a:bodyPr/>
        <a:lstStyle/>
        <a:p>
          <a:endParaRPr lang="ru-RU"/>
        </a:p>
      </dgm:t>
    </dgm:pt>
    <dgm:pt modelId="{41AFE0B8-A303-42B0-9BFA-4C79E5D836EE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Внедренческий этап </a:t>
          </a:r>
        </a:p>
        <a:p>
          <a:r>
            <a:rPr lang="ru-RU" sz="1400" b="1" dirty="0" smtClean="0">
              <a:solidFill>
                <a:schemeClr val="tx1"/>
              </a:solidFill>
            </a:rPr>
            <a:t>(01.-08. 2017 г.)</a:t>
          </a:r>
          <a:endParaRPr lang="ru-RU" sz="1400" b="1" dirty="0">
            <a:solidFill>
              <a:schemeClr val="tx1"/>
            </a:solidFill>
          </a:endParaRPr>
        </a:p>
      </dgm:t>
    </dgm:pt>
    <dgm:pt modelId="{E170AAF4-16A0-4166-9010-B4F2CCBF3049}" type="parTrans" cxnId="{2D973100-0EB4-4789-82CA-76DB9658C1ED}">
      <dgm:prSet/>
      <dgm:spPr/>
      <dgm:t>
        <a:bodyPr/>
        <a:lstStyle/>
        <a:p>
          <a:endParaRPr lang="ru-RU"/>
        </a:p>
      </dgm:t>
    </dgm:pt>
    <dgm:pt modelId="{49F444D9-9083-4AD8-B929-F1FAE5B74125}" type="sibTrans" cxnId="{2D973100-0EB4-4789-82CA-76DB9658C1ED}">
      <dgm:prSet/>
      <dgm:spPr/>
      <dgm:t>
        <a:bodyPr/>
        <a:lstStyle/>
        <a:p>
          <a:endParaRPr lang="ru-RU"/>
        </a:p>
      </dgm:t>
    </dgm:pt>
    <dgm:pt modelId="{C732DCC1-8B35-41F0-ABD4-4AE7DE817DB7}">
      <dgm:prSet custT="1"/>
      <dgm:spPr/>
      <dgm:t>
        <a:bodyPr/>
        <a:lstStyle/>
        <a:p>
          <a:r>
            <a:rPr lang="ru-RU" sz="1400" b="1" dirty="0" err="1" smtClean="0">
              <a:solidFill>
                <a:schemeClr val="tx1"/>
              </a:solidFill>
            </a:rPr>
            <a:t>Контрольно-аналитичес-кий</a:t>
          </a:r>
          <a:r>
            <a:rPr lang="ru-RU" sz="1400" b="1" dirty="0" smtClean="0">
              <a:solidFill>
                <a:schemeClr val="tx1"/>
              </a:solidFill>
            </a:rPr>
            <a:t> этап</a:t>
          </a:r>
        </a:p>
        <a:p>
          <a:r>
            <a:rPr lang="ru-RU" sz="1400" b="1" dirty="0" smtClean="0">
              <a:solidFill>
                <a:schemeClr val="tx1"/>
              </a:solidFill>
            </a:rPr>
            <a:t>(11. -12.2016  г.) </a:t>
          </a:r>
          <a:endParaRPr lang="ru-RU" sz="1400" b="1" dirty="0">
            <a:solidFill>
              <a:schemeClr val="tx1"/>
            </a:solidFill>
          </a:endParaRPr>
        </a:p>
      </dgm:t>
    </dgm:pt>
    <dgm:pt modelId="{6EDE2B9C-0B97-412B-9BEB-6711D396A785}" type="parTrans" cxnId="{7F179CD5-6B92-4389-8926-C5C88D3BD634}">
      <dgm:prSet/>
      <dgm:spPr/>
      <dgm:t>
        <a:bodyPr/>
        <a:lstStyle/>
        <a:p>
          <a:endParaRPr lang="ru-RU"/>
        </a:p>
      </dgm:t>
    </dgm:pt>
    <dgm:pt modelId="{6EFB0057-0C8F-438B-9B50-FBB402444576}" type="sibTrans" cxnId="{7F179CD5-6B92-4389-8926-C5C88D3BD634}">
      <dgm:prSet/>
      <dgm:spPr/>
      <dgm:t>
        <a:bodyPr/>
        <a:lstStyle/>
        <a:p>
          <a:endParaRPr lang="ru-RU"/>
        </a:p>
      </dgm:t>
    </dgm:pt>
    <dgm:pt modelId="{E2EEBE1D-23DD-4D58-BCEB-6EEEDA96DBAB}" type="pres">
      <dgm:prSet presAssocID="{5AE81091-6353-4B9F-B0B1-AC746284B960}" presName="CompostProcess" presStyleCnt="0">
        <dgm:presLayoutVars>
          <dgm:dir/>
          <dgm:resizeHandles val="exact"/>
        </dgm:presLayoutVars>
      </dgm:prSet>
      <dgm:spPr/>
    </dgm:pt>
    <dgm:pt modelId="{84F77083-4FE6-4A63-B546-D99B83BF624C}" type="pres">
      <dgm:prSet presAssocID="{5AE81091-6353-4B9F-B0B1-AC746284B960}" presName="arrow" presStyleLbl="bgShp" presStyleIdx="0" presStyleCnt="1"/>
      <dgm:spPr/>
    </dgm:pt>
    <dgm:pt modelId="{E83B833B-55A7-4F4D-A637-F307DF3577CB}" type="pres">
      <dgm:prSet presAssocID="{5AE81091-6353-4B9F-B0B1-AC746284B960}" presName="linearProcess" presStyleCnt="0"/>
      <dgm:spPr/>
    </dgm:pt>
    <dgm:pt modelId="{CC235EC0-ADDF-4F19-BD5E-F551A2C52094}" type="pres">
      <dgm:prSet presAssocID="{C7A6F555-8037-4D49-91AA-4E99A65BCD41}" presName="textNode" presStyleLbl="node1" presStyleIdx="0" presStyleCnt="4" custScaleX="1471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E7AA8C-4B45-4F39-A314-061A1A6E24A7}" type="pres">
      <dgm:prSet presAssocID="{531F7FCC-9EE4-4543-BF7F-B20F5E81FF70}" presName="sibTrans" presStyleCnt="0"/>
      <dgm:spPr/>
    </dgm:pt>
    <dgm:pt modelId="{82F9D984-546A-4C54-8D43-07F90A50987F}" type="pres">
      <dgm:prSet presAssocID="{35E8D4D8-F18A-4E78-A5EC-1C6AC762B8A5}" presName="textNode" presStyleLbl="node1" presStyleIdx="1" presStyleCnt="4" custScaleX="1709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EF7B52-95F9-4D8B-AE02-AA8B1EE200FD}" type="pres">
      <dgm:prSet presAssocID="{BDDFC98B-8021-4AA5-AC5C-D0F4096B49C6}" presName="sibTrans" presStyleCnt="0"/>
      <dgm:spPr/>
    </dgm:pt>
    <dgm:pt modelId="{72182E91-25F9-45EA-A68D-125E8A45D51A}" type="pres">
      <dgm:prSet presAssocID="{C732DCC1-8B35-41F0-ABD4-4AE7DE817DB7}" presName="textNode" presStyleLbl="node1" presStyleIdx="2" presStyleCnt="4" custScaleX="1279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C4EACA-97C4-41C8-A095-D94C0A9E5A0C}" type="pres">
      <dgm:prSet presAssocID="{6EFB0057-0C8F-438B-9B50-FBB402444576}" presName="sibTrans" presStyleCnt="0"/>
      <dgm:spPr/>
    </dgm:pt>
    <dgm:pt modelId="{640B046E-634A-4FC5-BB13-EA33345A94A6}" type="pres">
      <dgm:prSet presAssocID="{41AFE0B8-A303-42B0-9BFA-4C79E5D836EE}" presName="textNode" presStyleLbl="node1" presStyleIdx="3" presStyleCnt="4" custScaleX="1424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A423863-0CE3-4D03-97EA-B78B2969B9FA}" type="presOf" srcId="{5AE81091-6353-4B9F-B0B1-AC746284B960}" destId="{E2EEBE1D-23DD-4D58-BCEB-6EEEDA96DBAB}" srcOrd="0" destOrd="0" presId="urn:microsoft.com/office/officeart/2005/8/layout/hProcess9"/>
    <dgm:cxn modelId="{F60D536F-7F84-4837-9B86-7FFF1CA12BAF}" srcId="{5AE81091-6353-4B9F-B0B1-AC746284B960}" destId="{35E8D4D8-F18A-4E78-A5EC-1C6AC762B8A5}" srcOrd="1" destOrd="0" parTransId="{45CB3772-2155-44D2-9AC3-033591E82D44}" sibTransId="{BDDFC98B-8021-4AA5-AC5C-D0F4096B49C6}"/>
    <dgm:cxn modelId="{DB4DEE78-BD95-4F66-965D-CA47A97B9593}" type="presOf" srcId="{41AFE0B8-A303-42B0-9BFA-4C79E5D836EE}" destId="{640B046E-634A-4FC5-BB13-EA33345A94A6}" srcOrd="0" destOrd="0" presId="urn:microsoft.com/office/officeart/2005/8/layout/hProcess9"/>
    <dgm:cxn modelId="{50FEB1CE-5934-4488-BFDF-F50F02D4378E}" srcId="{5AE81091-6353-4B9F-B0B1-AC746284B960}" destId="{C7A6F555-8037-4D49-91AA-4E99A65BCD41}" srcOrd="0" destOrd="0" parTransId="{19D8507D-A089-4374-A250-CD204579932D}" sibTransId="{531F7FCC-9EE4-4543-BF7F-B20F5E81FF70}"/>
    <dgm:cxn modelId="{2D973100-0EB4-4789-82CA-76DB9658C1ED}" srcId="{5AE81091-6353-4B9F-B0B1-AC746284B960}" destId="{41AFE0B8-A303-42B0-9BFA-4C79E5D836EE}" srcOrd="3" destOrd="0" parTransId="{E170AAF4-16A0-4166-9010-B4F2CCBF3049}" sibTransId="{49F444D9-9083-4AD8-B929-F1FAE5B74125}"/>
    <dgm:cxn modelId="{D382E2B2-5E6C-44D9-BDCE-4374C084D3C9}" type="presOf" srcId="{35E8D4D8-F18A-4E78-A5EC-1C6AC762B8A5}" destId="{82F9D984-546A-4C54-8D43-07F90A50987F}" srcOrd="0" destOrd="0" presId="urn:microsoft.com/office/officeart/2005/8/layout/hProcess9"/>
    <dgm:cxn modelId="{80E33F89-024D-47C2-A42F-21A07585FF31}" type="presOf" srcId="{C732DCC1-8B35-41F0-ABD4-4AE7DE817DB7}" destId="{72182E91-25F9-45EA-A68D-125E8A45D51A}" srcOrd="0" destOrd="0" presId="urn:microsoft.com/office/officeart/2005/8/layout/hProcess9"/>
    <dgm:cxn modelId="{7F179CD5-6B92-4389-8926-C5C88D3BD634}" srcId="{5AE81091-6353-4B9F-B0B1-AC746284B960}" destId="{C732DCC1-8B35-41F0-ABD4-4AE7DE817DB7}" srcOrd="2" destOrd="0" parTransId="{6EDE2B9C-0B97-412B-9BEB-6711D396A785}" sibTransId="{6EFB0057-0C8F-438B-9B50-FBB402444576}"/>
    <dgm:cxn modelId="{230D57DD-E243-49B4-96FB-D06365964F9A}" type="presOf" srcId="{C7A6F555-8037-4D49-91AA-4E99A65BCD41}" destId="{CC235EC0-ADDF-4F19-BD5E-F551A2C52094}" srcOrd="0" destOrd="0" presId="urn:microsoft.com/office/officeart/2005/8/layout/hProcess9"/>
    <dgm:cxn modelId="{FA3421EF-B2DB-4EA4-A81F-8338F7160CA3}" type="presParOf" srcId="{E2EEBE1D-23DD-4D58-BCEB-6EEEDA96DBAB}" destId="{84F77083-4FE6-4A63-B546-D99B83BF624C}" srcOrd="0" destOrd="0" presId="urn:microsoft.com/office/officeart/2005/8/layout/hProcess9"/>
    <dgm:cxn modelId="{713BBFF6-F76C-406A-8265-3D55A6FFA600}" type="presParOf" srcId="{E2EEBE1D-23DD-4D58-BCEB-6EEEDA96DBAB}" destId="{E83B833B-55A7-4F4D-A637-F307DF3577CB}" srcOrd="1" destOrd="0" presId="urn:microsoft.com/office/officeart/2005/8/layout/hProcess9"/>
    <dgm:cxn modelId="{664255D3-7CA9-4618-B801-4586D61A9C03}" type="presParOf" srcId="{E83B833B-55A7-4F4D-A637-F307DF3577CB}" destId="{CC235EC0-ADDF-4F19-BD5E-F551A2C52094}" srcOrd="0" destOrd="0" presId="urn:microsoft.com/office/officeart/2005/8/layout/hProcess9"/>
    <dgm:cxn modelId="{58AE099E-661E-439C-929B-CCAF06DEA416}" type="presParOf" srcId="{E83B833B-55A7-4F4D-A637-F307DF3577CB}" destId="{75E7AA8C-4B45-4F39-A314-061A1A6E24A7}" srcOrd="1" destOrd="0" presId="urn:microsoft.com/office/officeart/2005/8/layout/hProcess9"/>
    <dgm:cxn modelId="{945E69A2-C7B3-4E00-BD68-1D385A3159E7}" type="presParOf" srcId="{E83B833B-55A7-4F4D-A637-F307DF3577CB}" destId="{82F9D984-546A-4C54-8D43-07F90A50987F}" srcOrd="2" destOrd="0" presId="urn:microsoft.com/office/officeart/2005/8/layout/hProcess9"/>
    <dgm:cxn modelId="{5C8C6B29-A02C-46E3-9658-5C578A879D77}" type="presParOf" srcId="{E83B833B-55A7-4F4D-A637-F307DF3577CB}" destId="{4FEF7B52-95F9-4D8B-AE02-AA8B1EE200FD}" srcOrd="3" destOrd="0" presId="urn:microsoft.com/office/officeart/2005/8/layout/hProcess9"/>
    <dgm:cxn modelId="{54DB82AB-419C-4C70-9C78-49A0967CDBCF}" type="presParOf" srcId="{E83B833B-55A7-4F4D-A637-F307DF3577CB}" destId="{72182E91-25F9-45EA-A68D-125E8A45D51A}" srcOrd="4" destOrd="0" presId="urn:microsoft.com/office/officeart/2005/8/layout/hProcess9"/>
    <dgm:cxn modelId="{70294223-8318-47B9-A4E2-4580D10CEDA2}" type="presParOf" srcId="{E83B833B-55A7-4F4D-A637-F307DF3577CB}" destId="{17C4EACA-97C4-41C8-A095-D94C0A9E5A0C}" srcOrd="5" destOrd="0" presId="urn:microsoft.com/office/officeart/2005/8/layout/hProcess9"/>
    <dgm:cxn modelId="{84F7E774-04FE-491E-A2B7-9DAC96A2CF42}" type="presParOf" srcId="{E83B833B-55A7-4F4D-A637-F307DF3577CB}" destId="{640B046E-634A-4FC5-BB13-EA33345A94A6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842ED62-5BF0-45D9-8F62-592757C2BB8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B44B3E0-11B9-4FEA-BB2C-0CC8554C064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Статистический (регистрационный) метод  </a:t>
          </a:r>
          <a:endParaRPr lang="ru-RU" sz="2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43145AC-7034-43ED-9B32-225F1B88E185}" type="parTrans" cxnId="{D494876E-902B-4D78-9B1F-822C2D15CA58}">
      <dgm:prSet/>
      <dgm:spPr/>
      <dgm:t>
        <a:bodyPr/>
        <a:lstStyle/>
        <a:p>
          <a:endParaRPr lang="ru-RU"/>
        </a:p>
      </dgm:t>
    </dgm:pt>
    <dgm:pt modelId="{345C8A94-7C0F-4663-859E-570324923376}" type="sibTrans" cxnId="{D494876E-902B-4D78-9B1F-822C2D15CA58}">
      <dgm:prSet/>
      <dgm:spPr/>
      <dgm:t>
        <a:bodyPr/>
        <a:lstStyle/>
        <a:p>
          <a:endParaRPr lang="ru-RU"/>
        </a:p>
      </dgm:t>
    </dgm:pt>
    <dgm:pt modelId="{40B53B5A-7D7D-4203-BE76-28F1FE911B7F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Экспертные методы </a:t>
          </a:r>
          <a:endParaRPr lang="ru-RU" sz="2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7B99031-4816-4E42-A9D8-DE54B1757E69}" type="parTrans" cxnId="{9069EC36-2B67-4F06-B7ED-453658BC46CD}">
      <dgm:prSet/>
      <dgm:spPr/>
      <dgm:t>
        <a:bodyPr/>
        <a:lstStyle/>
        <a:p>
          <a:endParaRPr lang="ru-RU"/>
        </a:p>
      </dgm:t>
    </dgm:pt>
    <dgm:pt modelId="{4C2C1DA2-0E85-4614-848C-25CB440E752A}" type="sibTrans" cxnId="{9069EC36-2B67-4F06-B7ED-453658BC46CD}">
      <dgm:prSet/>
      <dgm:spPr/>
      <dgm:t>
        <a:bodyPr/>
        <a:lstStyle/>
        <a:p>
          <a:endParaRPr lang="ru-RU"/>
        </a:p>
      </dgm:t>
    </dgm:pt>
    <dgm:pt modelId="{1B651353-D557-4E58-8802-D73B711BB8BD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Социологический метод </a:t>
          </a:r>
          <a:endParaRPr lang="ru-RU" sz="2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95A0252-BCB6-403C-B3E3-F251B1286686}" type="parTrans" cxnId="{8CC1D401-0C28-4321-85EF-86153065D2A3}">
      <dgm:prSet/>
      <dgm:spPr/>
      <dgm:t>
        <a:bodyPr/>
        <a:lstStyle/>
        <a:p>
          <a:endParaRPr lang="ru-RU"/>
        </a:p>
      </dgm:t>
    </dgm:pt>
    <dgm:pt modelId="{EC67E88F-F856-4BD5-8046-29E082F3CA0A}" type="sibTrans" cxnId="{8CC1D401-0C28-4321-85EF-86153065D2A3}">
      <dgm:prSet/>
      <dgm:spPr/>
      <dgm:t>
        <a:bodyPr/>
        <a:lstStyle/>
        <a:p>
          <a:endParaRPr lang="ru-RU"/>
        </a:p>
      </dgm:t>
    </dgm:pt>
    <dgm:pt modelId="{F48D1178-129B-4B5D-A603-0218A587A5EE}" type="pres">
      <dgm:prSet presAssocID="{C842ED62-5BF0-45D9-8F62-592757C2BB8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C03A51D-400C-44DE-AA46-AA87BF38BCCD}" type="pres">
      <dgm:prSet presAssocID="{6B44B3E0-11B9-4FEA-BB2C-0CC8554C064F}" presName="parentLin" presStyleCnt="0"/>
      <dgm:spPr/>
    </dgm:pt>
    <dgm:pt modelId="{DD5ED2A6-579C-4258-9AAF-CFA0E1D02797}" type="pres">
      <dgm:prSet presAssocID="{6B44B3E0-11B9-4FEA-BB2C-0CC8554C064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63BA4D3B-E697-4772-B8C5-742BEDA7016B}" type="pres">
      <dgm:prSet presAssocID="{6B44B3E0-11B9-4FEA-BB2C-0CC8554C064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2D1916-831A-4B8D-AA99-30F8BDB70F44}" type="pres">
      <dgm:prSet presAssocID="{6B44B3E0-11B9-4FEA-BB2C-0CC8554C064F}" presName="negativeSpace" presStyleCnt="0"/>
      <dgm:spPr/>
    </dgm:pt>
    <dgm:pt modelId="{E7ACDD39-9890-4724-9456-C728CB2E3F9D}" type="pres">
      <dgm:prSet presAssocID="{6B44B3E0-11B9-4FEA-BB2C-0CC8554C064F}" presName="childText" presStyleLbl="conFgAcc1" presStyleIdx="0" presStyleCnt="3">
        <dgm:presLayoutVars>
          <dgm:bulletEnabled val="1"/>
        </dgm:presLayoutVars>
      </dgm:prSet>
      <dgm:spPr/>
    </dgm:pt>
    <dgm:pt modelId="{8B13299F-9F47-4BE3-BEB1-0D4AB3596DD1}" type="pres">
      <dgm:prSet presAssocID="{345C8A94-7C0F-4663-859E-570324923376}" presName="spaceBetweenRectangles" presStyleCnt="0"/>
      <dgm:spPr/>
    </dgm:pt>
    <dgm:pt modelId="{819A33C0-5A1C-45D1-8C72-61A5D878E086}" type="pres">
      <dgm:prSet presAssocID="{40B53B5A-7D7D-4203-BE76-28F1FE911B7F}" presName="parentLin" presStyleCnt="0"/>
      <dgm:spPr/>
    </dgm:pt>
    <dgm:pt modelId="{5955A63A-E9A5-4ECE-9D74-813805614BE9}" type="pres">
      <dgm:prSet presAssocID="{40B53B5A-7D7D-4203-BE76-28F1FE911B7F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444F48DC-5C0B-4EF0-A5EB-C67D37912A85}" type="pres">
      <dgm:prSet presAssocID="{40B53B5A-7D7D-4203-BE76-28F1FE911B7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2CB888-5175-4001-B591-259358E7D50D}" type="pres">
      <dgm:prSet presAssocID="{40B53B5A-7D7D-4203-BE76-28F1FE911B7F}" presName="negativeSpace" presStyleCnt="0"/>
      <dgm:spPr/>
    </dgm:pt>
    <dgm:pt modelId="{EF583D97-9D5E-453F-B954-BDE6A1E54413}" type="pres">
      <dgm:prSet presAssocID="{40B53B5A-7D7D-4203-BE76-28F1FE911B7F}" presName="childText" presStyleLbl="conFgAcc1" presStyleIdx="1" presStyleCnt="3">
        <dgm:presLayoutVars>
          <dgm:bulletEnabled val="1"/>
        </dgm:presLayoutVars>
      </dgm:prSet>
      <dgm:spPr/>
    </dgm:pt>
    <dgm:pt modelId="{3EE37B3A-E91C-4206-8CE8-4C475ABD447E}" type="pres">
      <dgm:prSet presAssocID="{4C2C1DA2-0E85-4614-848C-25CB440E752A}" presName="spaceBetweenRectangles" presStyleCnt="0"/>
      <dgm:spPr/>
    </dgm:pt>
    <dgm:pt modelId="{84DB3817-9866-4A43-B55A-C708AB5EAE31}" type="pres">
      <dgm:prSet presAssocID="{1B651353-D557-4E58-8802-D73B711BB8BD}" presName="parentLin" presStyleCnt="0"/>
      <dgm:spPr/>
    </dgm:pt>
    <dgm:pt modelId="{2554F8DA-79DE-40BC-8D35-3C94C36B8CD5}" type="pres">
      <dgm:prSet presAssocID="{1B651353-D557-4E58-8802-D73B711BB8BD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C6A27EFF-066B-4D33-ADD0-DADE6707131C}" type="pres">
      <dgm:prSet presAssocID="{1B651353-D557-4E58-8802-D73B711BB8B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48B5D1-4F4A-41A6-8702-B9ED4118215B}" type="pres">
      <dgm:prSet presAssocID="{1B651353-D557-4E58-8802-D73B711BB8BD}" presName="negativeSpace" presStyleCnt="0"/>
      <dgm:spPr/>
    </dgm:pt>
    <dgm:pt modelId="{BFA885C2-72A0-4DA9-8A69-430D12CDCDD5}" type="pres">
      <dgm:prSet presAssocID="{1B651353-D557-4E58-8802-D73B711BB8B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F620419-431C-4282-BB6E-16D0D710D82E}" type="presOf" srcId="{40B53B5A-7D7D-4203-BE76-28F1FE911B7F}" destId="{444F48DC-5C0B-4EF0-A5EB-C67D37912A85}" srcOrd="1" destOrd="0" presId="urn:microsoft.com/office/officeart/2005/8/layout/list1"/>
    <dgm:cxn modelId="{8CC1D401-0C28-4321-85EF-86153065D2A3}" srcId="{C842ED62-5BF0-45D9-8F62-592757C2BB88}" destId="{1B651353-D557-4E58-8802-D73B711BB8BD}" srcOrd="2" destOrd="0" parTransId="{B95A0252-BCB6-403C-B3E3-F251B1286686}" sibTransId="{EC67E88F-F856-4BD5-8046-29E082F3CA0A}"/>
    <dgm:cxn modelId="{5FF14F2C-B078-434B-AEB4-065F8A848418}" type="presOf" srcId="{C842ED62-5BF0-45D9-8F62-592757C2BB88}" destId="{F48D1178-129B-4B5D-A603-0218A587A5EE}" srcOrd="0" destOrd="0" presId="urn:microsoft.com/office/officeart/2005/8/layout/list1"/>
    <dgm:cxn modelId="{2021A624-759E-4367-B905-D4EE374AABCA}" type="presOf" srcId="{6B44B3E0-11B9-4FEA-BB2C-0CC8554C064F}" destId="{DD5ED2A6-579C-4258-9AAF-CFA0E1D02797}" srcOrd="0" destOrd="0" presId="urn:microsoft.com/office/officeart/2005/8/layout/list1"/>
    <dgm:cxn modelId="{9069EC36-2B67-4F06-B7ED-453658BC46CD}" srcId="{C842ED62-5BF0-45D9-8F62-592757C2BB88}" destId="{40B53B5A-7D7D-4203-BE76-28F1FE911B7F}" srcOrd="1" destOrd="0" parTransId="{57B99031-4816-4E42-A9D8-DE54B1757E69}" sibTransId="{4C2C1DA2-0E85-4614-848C-25CB440E752A}"/>
    <dgm:cxn modelId="{99091755-902C-4A16-9DF9-8B0440FDBB6B}" type="presOf" srcId="{1B651353-D557-4E58-8802-D73B711BB8BD}" destId="{C6A27EFF-066B-4D33-ADD0-DADE6707131C}" srcOrd="1" destOrd="0" presId="urn:microsoft.com/office/officeart/2005/8/layout/list1"/>
    <dgm:cxn modelId="{B596FB51-0B6F-4B29-A854-A489026CD046}" type="presOf" srcId="{1B651353-D557-4E58-8802-D73B711BB8BD}" destId="{2554F8DA-79DE-40BC-8D35-3C94C36B8CD5}" srcOrd="0" destOrd="0" presId="urn:microsoft.com/office/officeart/2005/8/layout/list1"/>
    <dgm:cxn modelId="{D494876E-902B-4D78-9B1F-822C2D15CA58}" srcId="{C842ED62-5BF0-45D9-8F62-592757C2BB88}" destId="{6B44B3E0-11B9-4FEA-BB2C-0CC8554C064F}" srcOrd="0" destOrd="0" parTransId="{943145AC-7034-43ED-9B32-225F1B88E185}" sibTransId="{345C8A94-7C0F-4663-859E-570324923376}"/>
    <dgm:cxn modelId="{3EFA366C-A0CC-4AA1-B96B-94FA03880820}" type="presOf" srcId="{6B44B3E0-11B9-4FEA-BB2C-0CC8554C064F}" destId="{63BA4D3B-E697-4772-B8C5-742BEDA7016B}" srcOrd="1" destOrd="0" presId="urn:microsoft.com/office/officeart/2005/8/layout/list1"/>
    <dgm:cxn modelId="{67367F7F-3F7F-4858-BFEE-286403829F36}" type="presOf" srcId="{40B53B5A-7D7D-4203-BE76-28F1FE911B7F}" destId="{5955A63A-E9A5-4ECE-9D74-813805614BE9}" srcOrd="0" destOrd="0" presId="urn:microsoft.com/office/officeart/2005/8/layout/list1"/>
    <dgm:cxn modelId="{2C2D2696-423D-43DD-8D77-C61733603EF5}" type="presParOf" srcId="{F48D1178-129B-4B5D-A603-0218A587A5EE}" destId="{1C03A51D-400C-44DE-AA46-AA87BF38BCCD}" srcOrd="0" destOrd="0" presId="urn:microsoft.com/office/officeart/2005/8/layout/list1"/>
    <dgm:cxn modelId="{D1EEA488-378A-4794-AC1F-375B442DBE70}" type="presParOf" srcId="{1C03A51D-400C-44DE-AA46-AA87BF38BCCD}" destId="{DD5ED2A6-579C-4258-9AAF-CFA0E1D02797}" srcOrd="0" destOrd="0" presId="urn:microsoft.com/office/officeart/2005/8/layout/list1"/>
    <dgm:cxn modelId="{196EDA0D-D252-4863-98C9-6D3B48313027}" type="presParOf" srcId="{1C03A51D-400C-44DE-AA46-AA87BF38BCCD}" destId="{63BA4D3B-E697-4772-B8C5-742BEDA7016B}" srcOrd="1" destOrd="0" presId="urn:microsoft.com/office/officeart/2005/8/layout/list1"/>
    <dgm:cxn modelId="{5646CCAE-D5E5-4563-ADC3-F33C54EA3DED}" type="presParOf" srcId="{F48D1178-129B-4B5D-A603-0218A587A5EE}" destId="{2E2D1916-831A-4B8D-AA99-30F8BDB70F44}" srcOrd="1" destOrd="0" presId="urn:microsoft.com/office/officeart/2005/8/layout/list1"/>
    <dgm:cxn modelId="{F21EB55A-B77F-4F70-A848-1EC7FCD3FCB4}" type="presParOf" srcId="{F48D1178-129B-4B5D-A603-0218A587A5EE}" destId="{E7ACDD39-9890-4724-9456-C728CB2E3F9D}" srcOrd="2" destOrd="0" presId="urn:microsoft.com/office/officeart/2005/8/layout/list1"/>
    <dgm:cxn modelId="{E796B66E-D8CA-4347-B3CB-2BFFD8598457}" type="presParOf" srcId="{F48D1178-129B-4B5D-A603-0218A587A5EE}" destId="{8B13299F-9F47-4BE3-BEB1-0D4AB3596DD1}" srcOrd="3" destOrd="0" presId="urn:microsoft.com/office/officeart/2005/8/layout/list1"/>
    <dgm:cxn modelId="{D23C3585-AEA2-470F-BE96-D9853EFE6685}" type="presParOf" srcId="{F48D1178-129B-4B5D-A603-0218A587A5EE}" destId="{819A33C0-5A1C-45D1-8C72-61A5D878E086}" srcOrd="4" destOrd="0" presId="urn:microsoft.com/office/officeart/2005/8/layout/list1"/>
    <dgm:cxn modelId="{048F773A-BE7F-4DE4-A16A-A08DAB8343F5}" type="presParOf" srcId="{819A33C0-5A1C-45D1-8C72-61A5D878E086}" destId="{5955A63A-E9A5-4ECE-9D74-813805614BE9}" srcOrd="0" destOrd="0" presId="urn:microsoft.com/office/officeart/2005/8/layout/list1"/>
    <dgm:cxn modelId="{50BAB3DA-5054-4D94-8146-B3D0FCFAF003}" type="presParOf" srcId="{819A33C0-5A1C-45D1-8C72-61A5D878E086}" destId="{444F48DC-5C0B-4EF0-A5EB-C67D37912A85}" srcOrd="1" destOrd="0" presId="urn:microsoft.com/office/officeart/2005/8/layout/list1"/>
    <dgm:cxn modelId="{119A4A16-6886-46ED-A74C-DAF790298113}" type="presParOf" srcId="{F48D1178-129B-4B5D-A603-0218A587A5EE}" destId="{9D2CB888-5175-4001-B591-259358E7D50D}" srcOrd="5" destOrd="0" presId="urn:microsoft.com/office/officeart/2005/8/layout/list1"/>
    <dgm:cxn modelId="{55271EA9-EB45-43E9-A777-819438773455}" type="presParOf" srcId="{F48D1178-129B-4B5D-A603-0218A587A5EE}" destId="{EF583D97-9D5E-453F-B954-BDE6A1E54413}" srcOrd="6" destOrd="0" presId="urn:microsoft.com/office/officeart/2005/8/layout/list1"/>
    <dgm:cxn modelId="{A6FC71A4-2836-4F43-B889-2733A6117AAF}" type="presParOf" srcId="{F48D1178-129B-4B5D-A603-0218A587A5EE}" destId="{3EE37B3A-E91C-4206-8CE8-4C475ABD447E}" srcOrd="7" destOrd="0" presId="urn:microsoft.com/office/officeart/2005/8/layout/list1"/>
    <dgm:cxn modelId="{204DC528-1F44-438F-8859-44BF6A99B364}" type="presParOf" srcId="{F48D1178-129B-4B5D-A603-0218A587A5EE}" destId="{84DB3817-9866-4A43-B55A-C708AB5EAE31}" srcOrd="8" destOrd="0" presId="urn:microsoft.com/office/officeart/2005/8/layout/list1"/>
    <dgm:cxn modelId="{3465B028-31A7-4254-85EF-93E04966ACD0}" type="presParOf" srcId="{84DB3817-9866-4A43-B55A-C708AB5EAE31}" destId="{2554F8DA-79DE-40BC-8D35-3C94C36B8CD5}" srcOrd="0" destOrd="0" presId="urn:microsoft.com/office/officeart/2005/8/layout/list1"/>
    <dgm:cxn modelId="{2BBD0F48-BBCD-4BF4-B24C-131DE39A1684}" type="presParOf" srcId="{84DB3817-9866-4A43-B55A-C708AB5EAE31}" destId="{C6A27EFF-066B-4D33-ADD0-DADE6707131C}" srcOrd="1" destOrd="0" presId="urn:microsoft.com/office/officeart/2005/8/layout/list1"/>
    <dgm:cxn modelId="{9F51096B-C6BE-42F9-95C0-14974A7E9092}" type="presParOf" srcId="{F48D1178-129B-4B5D-A603-0218A587A5EE}" destId="{5648B5D1-4F4A-41A6-8702-B9ED4118215B}" srcOrd="9" destOrd="0" presId="urn:microsoft.com/office/officeart/2005/8/layout/list1"/>
    <dgm:cxn modelId="{1A165CFF-7478-4B36-9F96-E32C944D7C50}" type="presParOf" srcId="{F48D1178-129B-4B5D-A603-0218A587A5EE}" destId="{BFA885C2-72A0-4DA9-8A69-430D12CDCDD5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F6A115-E0DE-4BB3-9CA7-13B033E5192F}">
      <dsp:nvSpPr>
        <dsp:cNvPr id="0" name=""/>
        <dsp:cNvSpPr/>
      </dsp:nvSpPr>
      <dsp:spPr>
        <a:xfrm>
          <a:off x="547211" y="0"/>
          <a:ext cx="4324350" cy="432435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813642-4B45-4085-9D75-7E9921CDE2BF}">
      <dsp:nvSpPr>
        <dsp:cNvPr id="0" name=""/>
        <dsp:cNvSpPr/>
      </dsp:nvSpPr>
      <dsp:spPr>
        <a:xfrm>
          <a:off x="1306488" y="433669"/>
          <a:ext cx="5616623" cy="5114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Уровень  РФ и региона </a:t>
          </a:r>
          <a:endParaRPr lang="ru-RU" sz="2400" kern="1200" dirty="0"/>
        </a:p>
      </dsp:txBody>
      <dsp:txXfrm>
        <a:off x="1331455" y="458636"/>
        <a:ext cx="5566689" cy="461512"/>
      </dsp:txXfrm>
    </dsp:sp>
    <dsp:sp modelId="{1E8B5805-0A43-43BE-AE1B-9471E0231D5C}">
      <dsp:nvSpPr>
        <dsp:cNvPr id="0" name=""/>
        <dsp:cNvSpPr/>
      </dsp:nvSpPr>
      <dsp:spPr>
        <a:xfrm>
          <a:off x="2709386" y="981380"/>
          <a:ext cx="2810827" cy="290119"/>
        </a:xfrm>
        <a:prstGeom prst="mathDivid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3081961" y="1092322"/>
        <a:ext cx="2065677" cy="68235"/>
      </dsp:txXfrm>
    </dsp:sp>
    <dsp:sp modelId="{ED78784C-0DA9-45E5-8780-EC555EA75504}">
      <dsp:nvSpPr>
        <dsp:cNvPr id="0" name=""/>
        <dsp:cNvSpPr/>
      </dsp:nvSpPr>
      <dsp:spPr>
        <a:xfrm>
          <a:off x="1234488" y="1327718"/>
          <a:ext cx="5902737" cy="482565"/>
        </a:xfrm>
        <a:prstGeom prst="roundRect">
          <a:avLst/>
        </a:prstGeom>
        <a:solidFill>
          <a:srgbClr val="92D050">
            <a:alpha val="90000"/>
          </a:srgb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Уровень  муниципалитета </a:t>
          </a:r>
          <a:endParaRPr lang="ru-RU" sz="2400" kern="1200" dirty="0"/>
        </a:p>
      </dsp:txBody>
      <dsp:txXfrm>
        <a:off x="1258045" y="1351275"/>
        <a:ext cx="5855623" cy="435451"/>
      </dsp:txXfrm>
    </dsp:sp>
    <dsp:sp modelId="{E797EA5B-0C27-4545-9983-D9E9D8356700}">
      <dsp:nvSpPr>
        <dsp:cNvPr id="0" name=""/>
        <dsp:cNvSpPr/>
      </dsp:nvSpPr>
      <dsp:spPr>
        <a:xfrm>
          <a:off x="2709386" y="1826596"/>
          <a:ext cx="2810827" cy="290119"/>
        </a:xfrm>
        <a:prstGeom prst="mathDivid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3081961" y="1937538"/>
        <a:ext cx="2065677" cy="68235"/>
      </dsp:txXfrm>
    </dsp:sp>
    <dsp:sp modelId="{16F0555D-EF16-4B6D-B75D-12E9DEA8E8B3}">
      <dsp:nvSpPr>
        <dsp:cNvPr id="0" name=""/>
        <dsp:cNvSpPr/>
      </dsp:nvSpPr>
      <dsp:spPr>
        <a:xfrm>
          <a:off x="966518" y="2152981"/>
          <a:ext cx="6296562" cy="2901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Уровень организации</a:t>
          </a:r>
          <a:endParaRPr lang="ru-RU" sz="2400" kern="1200" dirty="0"/>
        </a:p>
      </dsp:txBody>
      <dsp:txXfrm>
        <a:off x="980680" y="2167143"/>
        <a:ext cx="6268238" cy="261795"/>
      </dsp:txXfrm>
    </dsp:sp>
    <dsp:sp modelId="{D0437E1D-CD40-4BF1-AF86-B9BD250082E1}">
      <dsp:nvSpPr>
        <dsp:cNvPr id="0" name=""/>
        <dsp:cNvSpPr/>
      </dsp:nvSpPr>
      <dsp:spPr>
        <a:xfrm>
          <a:off x="2709386" y="2479366"/>
          <a:ext cx="2810827" cy="290119"/>
        </a:xfrm>
        <a:prstGeom prst="mathDivid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3081961" y="2590308"/>
        <a:ext cx="2065677" cy="68235"/>
      </dsp:txXfrm>
    </dsp:sp>
    <dsp:sp modelId="{2F292713-0B1E-405D-AAAD-9B3BF1553750}">
      <dsp:nvSpPr>
        <dsp:cNvPr id="0" name=""/>
        <dsp:cNvSpPr/>
      </dsp:nvSpPr>
      <dsp:spPr>
        <a:xfrm>
          <a:off x="527621" y="2842538"/>
          <a:ext cx="7347503" cy="3609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Уровень педагога  </a:t>
          </a:r>
          <a:endParaRPr lang="ru-RU" sz="2400" b="1" kern="1200" dirty="0"/>
        </a:p>
      </dsp:txBody>
      <dsp:txXfrm>
        <a:off x="545239" y="2860156"/>
        <a:ext cx="7312267" cy="325670"/>
      </dsp:txXfrm>
    </dsp:sp>
    <dsp:sp modelId="{95EC053C-F8D4-4B7E-BD8E-599E4BDFABA9}">
      <dsp:nvSpPr>
        <dsp:cNvPr id="0" name=""/>
        <dsp:cNvSpPr/>
      </dsp:nvSpPr>
      <dsp:spPr>
        <a:xfrm>
          <a:off x="3178696" y="3202922"/>
          <a:ext cx="1872207" cy="290119"/>
        </a:xfrm>
        <a:prstGeom prst="mathDivid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 dirty="0"/>
        </a:p>
      </dsp:txBody>
      <dsp:txXfrm>
        <a:off x="3426857" y="3313864"/>
        <a:ext cx="1375885" cy="68235"/>
      </dsp:txXfrm>
    </dsp:sp>
    <dsp:sp modelId="{67D19069-C8EC-4450-A602-1771EA0AF67F}">
      <dsp:nvSpPr>
        <dsp:cNvPr id="0" name=""/>
        <dsp:cNvSpPr/>
      </dsp:nvSpPr>
      <dsp:spPr>
        <a:xfrm>
          <a:off x="0" y="3535143"/>
          <a:ext cx="7776856" cy="32510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400" b="1" kern="1200" dirty="0" smtClean="0"/>
            <a:t>Уровень обучающегося </a:t>
          </a:r>
          <a:endParaRPr lang="ru-RU" sz="2400" b="1" kern="1200" dirty="0"/>
        </a:p>
      </dsp:txBody>
      <dsp:txXfrm>
        <a:off x="15870" y="3551013"/>
        <a:ext cx="7745116" cy="2933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10BCAD-06F6-46E2-BE0F-589C47B976DF}">
      <dsp:nvSpPr>
        <dsp:cNvPr id="0" name=""/>
        <dsp:cNvSpPr/>
      </dsp:nvSpPr>
      <dsp:spPr>
        <a:xfrm>
          <a:off x="0" y="300156"/>
          <a:ext cx="468052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A80968-3A53-4C25-A8A4-BD3C25B40F09}">
      <dsp:nvSpPr>
        <dsp:cNvPr id="0" name=""/>
        <dsp:cNvSpPr/>
      </dsp:nvSpPr>
      <dsp:spPr>
        <a:xfrm>
          <a:off x="234026" y="49236"/>
          <a:ext cx="3276364" cy="501840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39" tIns="0" rIns="123839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Государственные экзамены</a:t>
          </a:r>
          <a:endParaRPr lang="ru-RU" sz="1700" kern="1200" dirty="0"/>
        </a:p>
      </dsp:txBody>
      <dsp:txXfrm>
        <a:off x="258524" y="73734"/>
        <a:ext cx="3227368" cy="452844"/>
      </dsp:txXfrm>
    </dsp:sp>
    <dsp:sp modelId="{387D9ACA-F5EF-4A92-9EA3-ACBBDB7DDF1C}">
      <dsp:nvSpPr>
        <dsp:cNvPr id="0" name=""/>
        <dsp:cNvSpPr/>
      </dsp:nvSpPr>
      <dsp:spPr>
        <a:xfrm>
          <a:off x="0" y="1071276"/>
          <a:ext cx="468052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5A9E01-F53E-4AC7-9E9D-28F152838D71}">
      <dsp:nvSpPr>
        <dsp:cNvPr id="0" name=""/>
        <dsp:cNvSpPr/>
      </dsp:nvSpPr>
      <dsp:spPr>
        <a:xfrm>
          <a:off x="234026" y="820356"/>
          <a:ext cx="3276364" cy="501840"/>
        </a:xfrm>
        <a:prstGeom prst="roundRect">
          <a:avLst/>
        </a:prstGeom>
        <a:solidFill>
          <a:srgbClr val="52D02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39" tIns="0" rIns="123839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Национальные и регион. мониторинги</a:t>
          </a:r>
          <a:endParaRPr lang="ru-RU" sz="1700" kern="1200" dirty="0"/>
        </a:p>
      </dsp:txBody>
      <dsp:txXfrm>
        <a:off x="258524" y="844854"/>
        <a:ext cx="3227368" cy="452844"/>
      </dsp:txXfrm>
    </dsp:sp>
    <dsp:sp modelId="{255DA159-594B-466A-8CE1-E0A3B094DE60}">
      <dsp:nvSpPr>
        <dsp:cNvPr id="0" name=""/>
        <dsp:cNvSpPr/>
      </dsp:nvSpPr>
      <dsp:spPr>
        <a:xfrm>
          <a:off x="0" y="1842396"/>
          <a:ext cx="4680520" cy="42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FF2201-9D3F-4B06-9214-469E67438495}">
      <dsp:nvSpPr>
        <dsp:cNvPr id="0" name=""/>
        <dsp:cNvSpPr/>
      </dsp:nvSpPr>
      <dsp:spPr>
        <a:xfrm>
          <a:off x="234026" y="1591476"/>
          <a:ext cx="3276364" cy="501840"/>
        </a:xfrm>
        <a:prstGeom prst="roundRect">
          <a:avLst/>
        </a:prstGeom>
        <a:solidFill>
          <a:srgbClr val="C0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3839" tIns="0" rIns="123839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err="1" smtClean="0"/>
            <a:t>Внутриклассное</a:t>
          </a:r>
          <a:r>
            <a:rPr lang="ru-RU" sz="1700" kern="1200" dirty="0" smtClean="0"/>
            <a:t> оценивание</a:t>
          </a:r>
          <a:endParaRPr lang="ru-RU" sz="1700" kern="1200" dirty="0"/>
        </a:p>
      </dsp:txBody>
      <dsp:txXfrm>
        <a:off x="258524" y="1615974"/>
        <a:ext cx="3227368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5A604A6-DDC3-461B-93B1-3FBADD176F00}" type="datetimeFigureOut">
              <a:rPr lang="ru-RU"/>
              <a:pPr>
                <a:defRPr/>
              </a:pPr>
              <a:t>19.08.2021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65C8026-581A-4523-81E2-BA36CDBE6C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1485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22-15в</a:t>
            </a:r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F2DA12-74E4-41D3-AE38-D6B074AEB9A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5C8026-581A-4523-81E2-BA36CDBE6C6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5C8026-581A-4523-81E2-BA36CDBE6C6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5C8026-581A-4523-81E2-BA36CDBE6C62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1" name="Скругленный прямоугольник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12" name="Скругленный прямоугольник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55809-6492-41E3-ABA6-DCABADDC61E0}" type="datetimeFigureOut">
              <a:rPr lang="ru-RU"/>
              <a:pPr>
                <a:defRPr/>
              </a:pPr>
              <a:t>19.08.2021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05566EF-92FB-442D-9C0C-7E0FBA44D1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84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2F61-AAB6-4245-8DF1-8BEE776F56FF}" type="datetimeFigureOut">
              <a:rPr lang="ru-RU"/>
              <a:pPr>
                <a:defRPr/>
              </a:pPr>
              <a:t>19.08.2021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67862-BBC9-43AA-BA8A-D38857655B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3408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BECB6-A90B-41AF-AAEE-30392F1E7BBE}" type="datetimeFigureOut">
              <a:rPr lang="ru-RU"/>
              <a:pPr>
                <a:defRPr/>
              </a:pPr>
              <a:t>19.08.2021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A65BC-9690-4BEF-9925-F788C7CE5E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764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6800" y="1752600"/>
            <a:ext cx="76200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E05E2-F48E-476F-A05F-F3FB6ECC64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DF3ED-95B8-4C42-8193-AD868F7C1A52}" type="datetimeFigureOut">
              <a:rPr lang="ru-RU"/>
              <a:pPr>
                <a:defRPr/>
              </a:pPr>
              <a:t>19.08.2021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C7168-C858-4BF5-A103-05657D2501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09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C7706-5B8F-4C92-AF24-73AB3AA78B05}" type="datetimeFigureOut">
              <a:rPr lang="ru-RU"/>
              <a:pPr>
                <a:defRPr/>
              </a:pPr>
              <a:t>19.08.2021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67F5-7566-42E3-AF09-FE0409353B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820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A8382-EC80-4D9F-A25F-B320FD603D11}" type="datetimeFigureOut">
              <a:rPr lang="ru-RU"/>
              <a:pPr>
                <a:defRPr/>
              </a:pPr>
              <a:t>19.08.2021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AF6E1-CAF2-4A66-A204-2E02B6464E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1688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9CA789C-AFD7-40AB-8F84-F55B2234BB34}" type="datetimeFigureOut">
              <a:rPr lang="ru-RU"/>
              <a:pPr>
                <a:defRPr/>
              </a:pPr>
              <a:t>19.08.2021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FD8F1D6-8466-4130-B276-1CDEBFD56B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987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BC908-78C5-45B6-8F97-45E829DDBC88}" type="datetimeFigureOut">
              <a:rPr lang="ru-RU"/>
              <a:pPr>
                <a:defRPr/>
              </a:pPr>
              <a:t>19.08.2021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11A1B-30CB-4650-900D-96A1900776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43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3EE40D-85BD-4464-A91E-7FAA81DB2E1B}" type="datetimeFigureOut">
              <a:rPr lang="ru-RU"/>
              <a:pPr>
                <a:defRPr/>
              </a:pPr>
              <a:t>19.08.2021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9A866-88E8-47F2-85A1-E74A090B5D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538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2E82F-96DB-4534-B797-34983E9F942F}" type="datetimeFigureOut">
              <a:rPr lang="ru-RU"/>
              <a:pPr>
                <a:defRPr/>
              </a:pPr>
              <a:t>19.08.2021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8EBB2-E106-46BB-B866-FADEC5C1C6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30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CFC13-27E7-405E-85A6-B23CB6C23346}" type="datetimeFigureOut">
              <a:rPr lang="ru-RU"/>
              <a:pPr>
                <a:defRPr/>
              </a:pPr>
              <a:t>19.08.2021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77DB1C-ECB6-475C-82B2-1D560A82F1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44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E191D87E-8CBD-4F92-BBD1-2AD8EAC795CD}" type="datetimeFigureOut">
              <a:rPr lang="ru-RU"/>
              <a:pPr>
                <a:defRPr/>
              </a:pPr>
              <a:t>19.08.2021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B8A5FC48-9BAB-4870-9842-A52D62E35E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89" r:id="rId2"/>
    <p:sldLayoutId id="2147483690" r:id="rId3"/>
    <p:sldLayoutId id="2147483691" r:id="rId4"/>
    <p:sldLayoutId id="2147483698" r:id="rId5"/>
    <p:sldLayoutId id="2147483699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70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B58B80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B58B80"/>
        </a:buClr>
        <a:buFont typeface="Georgia" pitchFamily="18" charset="0"/>
        <a:buChar char="▫"/>
        <a:defRPr sz="2000" kern="1200">
          <a:solidFill>
            <a:srgbClr val="B58B80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uro_chita@mail.ru" TargetMode="External"/><Relationship Id="rId2" Type="http://schemas.openxmlformats.org/officeDocument/2006/relationships/hyperlink" Target="mailto:zgi61@mail.ru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6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10" Type="http://schemas.openxmlformats.org/officeDocument/2006/relationships/image" Target="../media/image26.jpeg"/><Relationship Id="rId4" Type="http://schemas.openxmlformats.org/officeDocument/2006/relationships/image" Target="../media/image20.wmf"/><Relationship Id="rId9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garantf1://5532903.0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openxmlformats.org/officeDocument/2006/relationships/hyperlink" Target="http://000000.appee.ru/media/w400_c8059c8c4b1403889236be74fdaf6405.jpg" TargetMode="External"/><Relationship Id="rId3" Type="http://schemas.openxmlformats.org/officeDocument/2006/relationships/image" Target="../media/image8.png"/><Relationship Id="rId7" Type="http://schemas.openxmlformats.org/officeDocument/2006/relationships/diagramColors" Target="../diagrams/colors2.xml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11" Type="http://schemas.openxmlformats.org/officeDocument/2006/relationships/image" Target="../media/image11.jpeg"/><Relationship Id="rId5" Type="http://schemas.openxmlformats.org/officeDocument/2006/relationships/diagramLayout" Target="../diagrams/layout2.xml"/><Relationship Id="rId15" Type="http://schemas.openxmlformats.org/officeDocument/2006/relationships/hyperlink" Target="http://sch936.edusite.ru/DswMedia/svidetel-stvoogosudarstvennoyakkreditacii.jpg" TargetMode="External"/><Relationship Id="rId10" Type="http://schemas.openxmlformats.org/officeDocument/2006/relationships/image" Target="../media/image10.jpeg"/><Relationship Id="rId4" Type="http://schemas.openxmlformats.org/officeDocument/2006/relationships/diagramData" Target="../diagrams/data2.xml"/><Relationship Id="rId9" Type="http://schemas.openxmlformats.org/officeDocument/2006/relationships/image" Target="../media/image9.png"/><Relationship Id="rId1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7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88" y="1484784"/>
            <a:ext cx="8458200" cy="187220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Муниципальная система </a:t>
            </a:r>
            <a:br>
              <a:rPr lang="ru-RU" sz="3200" b="1" dirty="0" smtClean="0"/>
            </a:br>
            <a:r>
              <a:rPr lang="ru-RU" sz="3200" b="1" dirty="0" smtClean="0"/>
              <a:t>оценки качества  образования как фактор позитивных изменений в муниципальном образовании </a:t>
            </a:r>
            <a:endParaRPr lang="ru-RU" sz="3200" b="1" dirty="0"/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19872" y="4365104"/>
            <a:ext cx="5390753" cy="2232247"/>
          </a:xfrm>
        </p:spPr>
        <p:txBody>
          <a:bodyPr/>
          <a:lstStyle/>
          <a:p>
            <a:pPr algn="ctr">
              <a:lnSpc>
                <a:spcPct val="75000"/>
              </a:lnSpc>
              <a:defRPr/>
            </a:pPr>
            <a:r>
              <a:rPr lang="ru-RU" sz="2000" b="1" dirty="0" smtClean="0"/>
              <a:t>© Зимирев Г.И., к.с.н., </a:t>
            </a:r>
            <a:endParaRPr lang="en-US" sz="2000" b="1" dirty="0" smtClean="0"/>
          </a:p>
          <a:p>
            <a:pPr algn="ctr">
              <a:lnSpc>
                <a:spcPct val="75000"/>
              </a:lnSpc>
              <a:defRPr/>
            </a:pPr>
            <a:r>
              <a:rPr lang="en-US" sz="2000" b="1" dirty="0" smtClean="0">
                <a:hlinkClick r:id="rId2"/>
              </a:rPr>
              <a:t>zgi61@mail.ru</a:t>
            </a:r>
            <a:r>
              <a:rPr lang="en-US" sz="2000" b="1" dirty="0" smtClean="0"/>
              <a:t> </a:t>
            </a:r>
            <a:endParaRPr lang="ru-RU" sz="2000" b="1" dirty="0" smtClean="0"/>
          </a:p>
          <a:p>
            <a:pPr algn="ctr">
              <a:lnSpc>
                <a:spcPct val="75000"/>
              </a:lnSpc>
              <a:defRPr/>
            </a:pPr>
            <a:r>
              <a:rPr lang="ru-RU" sz="2000" b="1" dirty="0" smtClean="0"/>
              <a:t>© Комитет образования </a:t>
            </a:r>
          </a:p>
          <a:p>
            <a:pPr algn="ctr">
              <a:lnSpc>
                <a:spcPct val="75000"/>
              </a:lnSpc>
              <a:defRPr/>
            </a:pPr>
            <a:r>
              <a:rPr lang="ru-RU" sz="2000" b="1" dirty="0" smtClean="0"/>
              <a:t>г. Читы, ЛУРО</a:t>
            </a:r>
          </a:p>
          <a:p>
            <a:pPr algn="ctr">
              <a:lnSpc>
                <a:spcPct val="75000"/>
              </a:lnSpc>
              <a:defRPr/>
            </a:pPr>
            <a:r>
              <a:rPr lang="en-US" sz="2000" b="1" dirty="0" smtClean="0"/>
              <a:t>             </a:t>
            </a:r>
            <a:r>
              <a:rPr lang="en-US" sz="2000" b="1" dirty="0" err="1" smtClean="0">
                <a:hlinkClick r:id="rId3"/>
              </a:rPr>
              <a:t>luro</a:t>
            </a:r>
            <a:r>
              <a:rPr lang="ru-RU" sz="2000" i="1" dirty="0" smtClean="0">
                <a:hlinkClick r:id="rId3"/>
              </a:rPr>
              <a:t>_</a:t>
            </a:r>
            <a:r>
              <a:rPr lang="en-US" sz="2000" b="1" dirty="0" smtClean="0">
                <a:hlinkClick r:id="rId3"/>
              </a:rPr>
              <a:t>chita@mail.ru</a:t>
            </a:r>
            <a:endParaRPr lang="ru-RU" sz="2000" b="1" dirty="0" smtClean="0"/>
          </a:p>
          <a:p>
            <a:pPr algn="ctr">
              <a:lnSpc>
                <a:spcPct val="75000"/>
              </a:lnSpc>
              <a:defRPr/>
            </a:pPr>
            <a:endParaRPr lang="ru-RU" sz="2000" b="1" dirty="0" smtClean="0"/>
          </a:p>
          <a:p>
            <a:pPr algn="ctr">
              <a:lnSpc>
                <a:spcPct val="75000"/>
              </a:lnSpc>
              <a:defRPr/>
            </a:pPr>
            <a:r>
              <a:rPr lang="ru-RU" sz="2000" b="1" dirty="0" smtClean="0"/>
              <a:t>2015 г.</a:t>
            </a:r>
          </a:p>
          <a:p>
            <a:pPr algn="ctr">
              <a:lnSpc>
                <a:spcPct val="75000"/>
              </a:lnSpc>
              <a:defRPr/>
            </a:pPr>
            <a:endParaRPr lang="ru-RU" sz="2000" b="1" dirty="0" smtClean="0"/>
          </a:p>
          <a:p>
            <a:pPr algn="r">
              <a:lnSpc>
                <a:spcPct val="75000"/>
              </a:lnSpc>
              <a:defRPr/>
            </a:pPr>
            <a:r>
              <a:rPr lang="ru-RU" sz="1600" b="1" dirty="0" smtClean="0"/>
              <a:t> 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48264" y="332656"/>
            <a:ext cx="1576388" cy="792163"/>
          </a:xfrm>
          <a:prstGeom prst="rect">
            <a:avLst/>
          </a:prstGeom>
          <a:solidFill>
            <a:srgbClr val="F4F933"/>
          </a:solidFill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700809"/>
            <a:ext cx="8064896" cy="510909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v"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v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Муниципальные стандарты качества 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v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Порядок  осуществления муниципального  контроля в  сфере образования 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v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Модель  аттестации на соответствие  занимаемой  должности  (примерный регламент работы  аттестационной комиссии образовательного  учреждения) 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  <a:buFont typeface="Wingdings" pitchFamily="2" charset="2"/>
              <a:buChar char="v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Критерии эффективности  работы  педагогических работников  и руководителей  образовательных учреждений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v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Программа муниципального мониторинга оценки качества образования    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v"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+mn-lt"/>
              <a:cs typeface="Arial" pitchFamily="34" charset="0"/>
            </a:endParaRPr>
          </a:p>
          <a:p>
            <a:pPr algn="just"/>
            <a:endParaRPr lang="ru-RU" sz="2000" b="1" u="sng" dirty="0" smtClean="0">
              <a:solidFill>
                <a:schemeClr val="tx2"/>
              </a:solidFill>
            </a:endParaRPr>
          </a:p>
          <a:p>
            <a:pPr algn="just"/>
            <a:endParaRPr lang="en-US" dirty="0" smtClean="0"/>
          </a:p>
        </p:txBody>
      </p:sp>
      <p:pic>
        <p:nvPicPr>
          <p:cNvPr id="5" name="Picture 2" descr="http://im1-tub-ru.yandex.net/i?id=4d41ad42966be14b869050255765e075-05-144&amp;n=2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1" y="548680"/>
            <a:ext cx="1728193" cy="1080120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619672" y="620688"/>
            <a:ext cx="7067128" cy="1008112"/>
          </a:xfrm>
        </p:spPr>
        <p:txBody>
          <a:bodyPr/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Перечень муниципальных нормативных правовых  и методических документов,  обеспечивающих  введение 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ГорСОКО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764704"/>
            <a:ext cx="6779096" cy="936104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Методы мониторинга 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http://im1-tub-ru.yandex.net/i?id=4d41ad42966be14b869050255765e075-05-144&amp;n=21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1" y="764704"/>
            <a:ext cx="1800201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467544" y="1504604"/>
            <a:ext cx="835292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Социальные показатели и нормативы для целей социальной диагностики должны соответствовать  следующим требованиям: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иметь относительный характер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(т.е. выявлять свое значение только при сопоставлении явлений, ситуаций, тенденций и т.п.)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обладать мерой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(т.е.поддаваться измерению в тех или иных условных единицах)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предполагать изменение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под действием управляемых обществом факторов.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http://im1-tub-ru.yandex.net/i?id=4d41ad42966be14b869050255765e075-05-144&amp;n=2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1" y="548680"/>
            <a:ext cx="1800201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1196750"/>
          <a:ext cx="8640960" cy="4242067"/>
        </p:xfrm>
        <a:graphic>
          <a:graphicData uri="http://schemas.openxmlformats.org/drawingml/2006/table">
            <a:tbl>
              <a:tblPr/>
              <a:tblGrid>
                <a:gridCol w="4528167"/>
                <a:gridCol w="4112793"/>
              </a:tblGrid>
              <a:tr h="1296146">
                <a:tc gridSpan="2">
                  <a:txBody>
                    <a:bodyPr/>
                    <a:lstStyle/>
                    <a:p>
                      <a:pPr marL="450215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Сравнительный анализ :</a:t>
                      </a:r>
                    </a:p>
                    <a:p>
                      <a:pPr marL="450215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6066">
                <a:tc>
                  <a:txBody>
                    <a:bodyPr/>
                    <a:lstStyle/>
                    <a:p>
                      <a:pPr marL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с результатами деятельности (свойствами) других (чужих)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социальная соотносительная норма.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с прежними результатами собственной деятельности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индивидуальная соотносительная норма.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для сложившейся группы разработчиков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групповая соотносительная норма.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711">
                <a:tc>
                  <a:txBody>
                    <a:bodyPr/>
                    <a:lstStyle/>
                    <a:p>
                      <a:pPr marL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С поставленными целями и критериями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Calibri"/>
                          <a:cs typeface="Times New Roman"/>
                        </a:rPr>
                        <a:t>предметная соотносительная норма.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Сравнительный анализ :</a:t>
            </a:r>
            <a:endParaRPr kumimoji="0" lang="ru-RU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2" descr="http://im1-tub-ru.yandex.net/i?id=4d41ad42966be14b869050255765e075-05-144&amp;n=2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1268760"/>
            <a:ext cx="1872208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323528" y="1196750"/>
          <a:ext cx="8640960" cy="4081376"/>
        </p:xfrm>
        <a:graphic>
          <a:graphicData uri="http://schemas.openxmlformats.org/drawingml/2006/table">
            <a:tbl>
              <a:tblPr/>
              <a:tblGrid>
                <a:gridCol w="2376264"/>
                <a:gridCol w="6264696"/>
              </a:tblGrid>
              <a:tr h="504058">
                <a:tc gridSpan="2">
                  <a:txBody>
                    <a:bodyPr/>
                    <a:lstStyle/>
                    <a:p>
                      <a:pPr marL="450215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Показатели. Виды. </a:t>
                      </a:r>
                    </a:p>
                    <a:p>
                      <a:pPr marL="45021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021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450215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П.-существенная</a:t>
                      </a:r>
                      <a:r>
                        <a:rPr kumimoji="0" lang="ru-RU" sz="12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характеристика отдельных свойств и состояний соц.объекта или процесса, имеющая </a:t>
                      </a:r>
                      <a:r>
                        <a:rPr kumimoji="0" lang="ru-RU" sz="1200" b="1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колич.выражение</a:t>
                      </a:r>
                      <a:r>
                        <a:rPr kumimoji="0" lang="ru-RU" sz="12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200" b="1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45021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2354">
                <a:tc>
                  <a:txBody>
                    <a:bodyPr/>
                    <a:lstStyle/>
                    <a:p>
                      <a:pPr marL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Calibri"/>
                          <a:ea typeface="Calibri"/>
                          <a:cs typeface="Times New Roman"/>
                        </a:rPr>
                        <a:t>Аппрейзер</a:t>
                      </a: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 -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Способ измерения с использование трехзвенной школы оценки – В-С-Н.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711">
                <a:tc>
                  <a:txBody>
                    <a:bodyPr/>
                    <a:lstStyle/>
                    <a:p>
                      <a:pPr marL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Норматив -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Фиксированный перечень признаков,  устанавливающий </a:t>
                      </a:r>
                      <a:r>
                        <a:rPr lang="ru-RU" sz="2000" b="1" dirty="0" err="1" smtClean="0">
                          <a:latin typeface="Calibri"/>
                          <a:ea typeface="Calibri"/>
                          <a:cs typeface="Times New Roman"/>
                        </a:rPr>
                        <a:t>обязат</a:t>
                      </a: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. требования .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3711">
                <a:tc>
                  <a:txBody>
                    <a:bodyPr/>
                    <a:lstStyle/>
                    <a:p>
                      <a:pPr marL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Calibri"/>
                          <a:ea typeface="Calibri"/>
                          <a:cs typeface="Times New Roman"/>
                        </a:rPr>
                        <a:t>Прескриптор</a:t>
                      </a: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Нормативы, закрепленные  актом законодательства  и предусматривающие </a:t>
                      </a:r>
                      <a:r>
                        <a:rPr lang="ru-RU" sz="2000" b="1" dirty="0" err="1" smtClean="0">
                          <a:latin typeface="Calibri"/>
                          <a:ea typeface="Calibri"/>
                          <a:cs typeface="Times New Roman"/>
                        </a:rPr>
                        <a:t>гос</a:t>
                      </a:r>
                      <a:r>
                        <a:rPr lang="ru-RU" sz="2000" b="1" dirty="0" smtClean="0">
                          <a:latin typeface="Calibri"/>
                          <a:ea typeface="Calibri"/>
                          <a:cs typeface="Times New Roman"/>
                        </a:rPr>
                        <a:t>. контроль и санкции за нарушение. 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Сравнительный анализ :</a:t>
            </a:r>
            <a:endParaRPr kumimoji="0" lang="ru-RU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6" name="Picture 2" descr="http://im1-tub-ru.yandex.net/i?id=4d41ad42966be14b869050255765e075-05-144&amp;n=2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1196752"/>
            <a:ext cx="1440160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04664"/>
            <a:ext cx="806489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/>
          </a:p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ПОКАЗАТЕЛИ (примеры)</a:t>
            </a:r>
            <a:endParaRPr lang="ru-RU" sz="2000" b="1" dirty="0"/>
          </a:p>
          <a:p>
            <a:endParaRPr lang="ru-RU" sz="1400" dirty="0" smtClean="0"/>
          </a:p>
          <a:p>
            <a:endParaRPr lang="ru-RU" sz="1400" dirty="0" smtClean="0"/>
          </a:p>
          <a:p>
            <a:endParaRPr lang="ru-RU" sz="1400" dirty="0" smtClean="0"/>
          </a:p>
          <a:p>
            <a:pPr marL="342900" indent="-342900" algn="just">
              <a:buAutoNum type="arabicParenR"/>
            </a:pPr>
            <a:r>
              <a:rPr lang="ru-RU" sz="2000" dirty="0" smtClean="0"/>
              <a:t>Указы Президента РФ от  7 мая 2012 г.  №597, №599 </a:t>
            </a:r>
          </a:p>
          <a:p>
            <a:pPr marL="342900" indent="-342900" algn="just">
              <a:buFontTx/>
              <a:buAutoNum type="arabicParenR"/>
            </a:pPr>
            <a:r>
              <a:rPr lang="ru-RU" sz="2000" dirty="0"/>
              <a:t>Государственная программа  </a:t>
            </a:r>
            <a:r>
              <a:rPr lang="ru-RU" sz="2000" dirty="0" smtClean="0"/>
              <a:t>РФ «Развитие образования» на 2013 -2020 годы</a:t>
            </a:r>
            <a:endParaRPr lang="ru-RU" sz="2000" dirty="0"/>
          </a:p>
          <a:p>
            <a:pPr marL="342900" indent="-342900" algn="just">
              <a:buFontTx/>
              <a:buAutoNum type="arabicParenR"/>
            </a:pPr>
            <a:r>
              <a:rPr lang="ru-RU" sz="2000" dirty="0" smtClean="0"/>
              <a:t>Постановление </a:t>
            </a:r>
            <a:r>
              <a:rPr lang="ru-RU" sz="2000" dirty="0"/>
              <a:t>Правительства </a:t>
            </a:r>
            <a:r>
              <a:rPr lang="ru-RU" sz="2000" dirty="0" smtClean="0"/>
              <a:t>РФ </a:t>
            </a:r>
            <a:r>
              <a:rPr lang="ru-RU" sz="2000" dirty="0"/>
              <a:t>от 05.08.2013.- №</a:t>
            </a:r>
            <a:r>
              <a:rPr lang="ru-RU" sz="2000" dirty="0" smtClean="0"/>
              <a:t>662 «</a:t>
            </a:r>
            <a:r>
              <a:rPr lang="ru-RU" sz="2000" dirty="0"/>
              <a:t>Об осуществлении мониторинга системы образования</a:t>
            </a:r>
            <a:r>
              <a:rPr lang="ru-RU" sz="2000" dirty="0" smtClean="0"/>
              <a:t>» (с показателями мониторинга).</a:t>
            </a:r>
          </a:p>
          <a:p>
            <a:pPr marL="342900" indent="-342900" algn="just">
              <a:buFontTx/>
              <a:buAutoNum type="arabicParenR"/>
            </a:pPr>
            <a:r>
              <a:rPr lang="ru-RU" sz="2000" dirty="0" smtClean="0"/>
              <a:t>Приказ  </a:t>
            </a:r>
            <a:r>
              <a:rPr lang="ru-RU" sz="2000" dirty="0" err="1"/>
              <a:t>Минобрнауки</a:t>
            </a:r>
            <a:r>
              <a:rPr lang="ru-RU" sz="2000" dirty="0"/>
              <a:t> </a:t>
            </a:r>
            <a:r>
              <a:rPr lang="ru-RU" sz="2000" dirty="0" smtClean="0"/>
              <a:t>РФ от 10.12.2013 г. - №1324 «Об утверждении показателей деятельности образовательной организации, подлежащей </a:t>
            </a:r>
            <a:r>
              <a:rPr lang="ru-RU" sz="2000" dirty="0" err="1" smtClean="0"/>
              <a:t>самообследованию</a:t>
            </a:r>
            <a:r>
              <a:rPr lang="ru-RU" sz="2000" dirty="0" smtClean="0"/>
              <a:t>». </a:t>
            </a:r>
          </a:p>
          <a:p>
            <a:pPr marL="342900" indent="-342900" algn="just">
              <a:buFontTx/>
              <a:buAutoNum type="arabicParenR"/>
            </a:pPr>
            <a:r>
              <a:rPr lang="ru-RU" sz="2000" dirty="0" smtClean="0"/>
              <a:t>Приказ </a:t>
            </a:r>
            <a:r>
              <a:rPr lang="ru-RU" sz="2000" dirty="0"/>
              <a:t>комитета образования администрации городского округа «Город Чита» от 03.09.2013 №505 «Об утверждении показателей эффективности деятельности руководителей и педагогических работников муниципальных образовательных учреждений, находящихся в ведении комитета образования администрации городского округа «Город Чита</a:t>
            </a:r>
            <a:r>
              <a:rPr lang="ru-RU" sz="2000" b="1" dirty="0" smtClean="0"/>
              <a:t>».</a:t>
            </a:r>
            <a:endParaRPr lang="ru-RU" dirty="0"/>
          </a:p>
        </p:txBody>
      </p:sp>
      <p:pic>
        <p:nvPicPr>
          <p:cNvPr id="3" name="Picture 2" descr="http://im1-tub-ru.yandex.net/i?id=4d41ad42966be14b869050255765e075-05-144&amp;n=2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1" y="764704"/>
            <a:ext cx="1800201" cy="10081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764704"/>
            <a:ext cx="7620000" cy="759296"/>
          </a:xfrm>
        </p:spPr>
        <p:txBody>
          <a:bodyPr/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Показатели деятельности ООО 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при проведении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самообследования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 (извлечение)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20904729"/>
              </p:ext>
            </p:extLst>
          </p:nvPr>
        </p:nvGraphicFramePr>
        <p:xfrm>
          <a:off x="1066800" y="2060848"/>
          <a:ext cx="7620000" cy="466344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84920"/>
                <a:gridCol w="5040560"/>
                <a:gridCol w="1594520"/>
              </a:tblGrid>
              <a:tr h="622657">
                <a:tc>
                  <a:txBody>
                    <a:bodyPr/>
                    <a:lstStyle/>
                    <a:p>
                      <a:r>
                        <a:rPr lang="ru-RU" dirty="0" smtClean="0"/>
                        <a:t>№п/п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Единица измерения </a:t>
                      </a:r>
                      <a:endParaRPr lang="ru-RU" dirty="0"/>
                    </a:p>
                  </a:txBody>
                  <a:tcPr/>
                </a:tc>
              </a:tr>
              <a:tr h="355804">
                <a:tc>
                  <a:txBody>
                    <a:bodyPr/>
                    <a:lstStyle/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Образовательная деятельность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5804">
                <a:tc>
                  <a:txBody>
                    <a:bodyPr/>
                    <a:lstStyle/>
                    <a:p>
                      <a:r>
                        <a:rPr lang="ru-RU" dirty="0" smtClean="0"/>
                        <a:t>1.1.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Общая численность  учащихся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человек</a:t>
                      </a:r>
                      <a:endParaRPr lang="ru-RU" dirty="0"/>
                    </a:p>
                  </a:txBody>
                  <a:tcPr/>
                </a:tc>
              </a:tr>
              <a:tr h="355804">
                <a:tc>
                  <a:txBody>
                    <a:bodyPr/>
                    <a:lstStyle/>
                    <a:p>
                      <a:r>
                        <a:rPr lang="ru-RU" dirty="0" smtClean="0"/>
                        <a:t>…1.8.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Средний балл ГИА …по русскому языку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балл</a:t>
                      </a:r>
                      <a:endParaRPr lang="ru-RU" dirty="0"/>
                    </a:p>
                  </a:txBody>
                  <a:tcPr/>
                </a:tc>
              </a:tr>
              <a:tr h="622657">
                <a:tc>
                  <a:txBody>
                    <a:bodyPr/>
                    <a:lstStyle/>
                    <a:p>
                      <a:r>
                        <a:rPr lang="ru-RU" dirty="0" smtClean="0"/>
                        <a:t>…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Численность /удельный вес педагог. работников …, прошедших ПК по ФГОС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чел./ %</a:t>
                      </a:r>
                      <a:endParaRPr lang="ru-RU" dirty="0"/>
                    </a:p>
                  </a:txBody>
                  <a:tcPr/>
                </a:tc>
              </a:tr>
              <a:tr h="355804">
                <a:tc>
                  <a:txBody>
                    <a:bodyPr/>
                    <a:lstStyle/>
                    <a:p>
                      <a:r>
                        <a:rPr lang="ru-RU" dirty="0" smtClean="0"/>
                        <a:t>2.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Инфраструктура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5804">
                <a:tc>
                  <a:txBody>
                    <a:bodyPr/>
                    <a:lstStyle/>
                    <a:p>
                      <a:r>
                        <a:rPr lang="ru-RU" dirty="0" smtClean="0"/>
                        <a:t>2.1.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Колич</a:t>
                      </a:r>
                      <a:r>
                        <a:rPr lang="ru-RU" dirty="0" smtClean="0"/>
                        <a:t>-во компьютеров на одного учащегося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единиц</a:t>
                      </a:r>
                      <a:endParaRPr lang="ru-RU" dirty="0"/>
                    </a:p>
                  </a:txBody>
                  <a:tcPr/>
                </a:tc>
              </a:tr>
              <a:tr h="622657">
                <a:tc>
                  <a:txBody>
                    <a:bodyPr/>
                    <a:lstStyle/>
                    <a:p>
                      <a:r>
                        <a:rPr lang="ru-RU" dirty="0" smtClean="0"/>
                        <a:t>…2.3.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Наличие в </a:t>
                      </a:r>
                      <a:r>
                        <a:rPr lang="ru-RU" dirty="0" err="1" smtClean="0"/>
                        <a:t>образоват.организации</a:t>
                      </a:r>
                      <a:r>
                        <a:rPr lang="ru-RU" dirty="0" smtClean="0"/>
                        <a:t> системы электронного </a:t>
                      </a:r>
                      <a:r>
                        <a:rPr lang="ru-RU" dirty="0" err="1" smtClean="0"/>
                        <a:t>документоборота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да/нет</a:t>
                      </a:r>
                      <a:endParaRPr lang="ru-RU" dirty="0"/>
                    </a:p>
                  </a:txBody>
                  <a:tcPr/>
                </a:tc>
              </a:tr>
              <a:tr h="889511">
                <a:tc>
                  <a:txBody>
                    <a:bodyPr/>
                    <a:lstStyle/>
                    <a:p>
                      <a:r>
                        <a:rPr lang="ru-RU" dirty="0" smtClean="0"/>
                        <a:t>…2.6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Общая площадь  помещений, в которых </a:t>
                      </a:r>
                      <a:r>
                        <a:rPr lang="ru-RU" dirty="0" err="1" smtClean="0"/>
                        <a:t>осущ-ся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образоват</a:t>
                      </a:r>
                      <a:r>
                        <a:rPr lang="ru-RU" dirty="0" smtClean="0"/>
                        <a:t>. д-</a:t>
                      </a:r>
                      <a:r>
                        <a:rPr lang="ru-RU" dirty="0" err="1" smtClean="0"/>
                        <a:t>ть</a:t>
                      </a:r>
                      <a:r>
                        <a:rPr lang="ru-RU" dirty="0" smtClean="0"/>
                        <a:t>, в расчет на одного учащегося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кв.м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 descr="http://im1-tub-ru.yandex.net/i?id=4d41ad42966be14b869050255765e075-05-144&amp;n=2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1" y="764704"/>
            <a:ext cx="1800201" cy="10081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521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548680"/>
            <a:ext cx="7620000" cy="1008112"/>
          </a:xfrm>
        </p:spPr>
        <p:txBody>
          <a:bodyPr/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Показатели эффективности деятельности педагогических работников общеобразовательных учреждений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410825245"/>
              </p:ext>
            </p:extLst>
          </p:nvPr>
        </p:nvGraphicFramePr>
        <p:xfrm>
          <a:off x="1066800" y="1752600"/>
          <a:ext cx="7620000" cy="410667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08856"/>
                <a:gridCol w="1512168"/>
                <a:gridCol w="1888976"/>
                <a:gridCol w="2071464"/>
                <a:gridCol w="864096"/>
                <a:gridCol w="87444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Критерии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Индикаторы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Расчет показателей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Периодичность оценивания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Реализация дополнительных проектов (экскурсионные и экспедиционные программы, групповые и индивидуальные проекты обучающихся и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др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Обеспечение индивидуальной образовательной траектории учеников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Процент обучающихся по предмету с разработанной индивидуальной траекторией обучения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Более 10% - 5 баллов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раз в полугодие</a:t>
                      </a:r>
                      <a:endParaRPr lang="ru-RU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Организация и проведение внеклассных и внешкольных мероприятий по предмету.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Охват  обучающихся внеклассными и внешкольными мероприятиями по предмету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Более 60% - 5 баллов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 40% до 59% - 4 балла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 20% до 39% - 3 балла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раз в четверть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65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Oval 2" descr="NatalY"/>
          <p:cNvSpPr>
            <a:spLocks noChangeArrowheads="1"/>
          </p:cNvSpPr>
          <p:nvPr/>
        </p:nvSpPr>
        <p:spPr bwMode="auto">
          <a:xfrm>
            <a:off x="2514600" y="1447800"/>
            <a:ext cx="4724400" cy="2971800"/>
          </a:xfrm>
          <a:prstGeom prst="ellipse">
            <a:avLst/>
          </a:prstGeom>
          <a:blipFill dpi="0" rotWithShape="0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7107" name="AutoShape 3" descr="Плетенка"/>
          <p:cNvSpPr>
            <a:spLocks noChangeArrowheads="1"/>
          </p:cNvSpPr>
          <p:nvPr/>
        </p:nvSpPr>
        <p:spPr bwMode="auto">
          <a:xfrm>
            <a:off x="1828800" y="914400"/>
            <a:ext cx="5943600" cy="4114800"/>
          </a:xfrm>
          <a:custGeom>
            <a:avLst/>
            <a:gdLst>
              <a:gd name="G0" fmla="+- 813 0 0"/>
              <a:gd name="G1" fmla="+- 21600 0 813"/>
              <a:gd name="G2" fmla="+- 21600 0 813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813" y="10800"/>
                </a:moveTo>
                <a:cubicBezTo>
                  <a:pt x="813" y="16316"/>
                  <a:pt x="5284" y="20787"/>
                  <a:pt x="10800" y="20787"/>
                </a:cubicBezTo>
                <a:cubicBezTo>
                  <a:pt x="16316" y="20787"/>
                  <a:pt x="20787" y="16316"/>
                  <a:pt x="20787" y="10800"/>
                </a:cubicBezTo>
                <a:cubicBezTo>
                  <a:pt x="20787" y="5284"/>
                  <a:pt x="16316" y="813"/>
                  <a:pt x="10800" y="813"/>
                </a:cubicBezTo>
                <a:cubicBezTo>
                  <a:pt x="5284" y="813"/>
                  <a:pt x="813" y="5284"/>
                  <a:pt x="813" y="10800"/>
                </a:cubicBezTo>
                <a:close/>
              </a:path>
            </a:pathLst>
          </a:custGeom>
          <a:pattFill prst="weave">
            <a:fgClr>
              <a:schemeClr val="tx2"/>
            </a:fgClr>
            <a:bgClr>
              <a:srgbClr val="66FFFF"/>
            </a:bgClr>
          </a:patt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90600" y="457200"/>
            <a:ext cx="7570788" cy="5019675"/>
            <a:chOff x="432" y="912"/>
            <a:chExt cx="4769" cy="316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32" y="1152"/>
              <a:ext cx="4769" cy="2922"/>
              <a:chOff x="432" y="1152"/>
              <a:chExt cx="4769" cy="2922"/>
            </a:xfrm>
          </p:grpSpPr>
          <p:pic>
            <p:nvPicPr>
              <p:cNvPr id="34825" name="Picture 6" descr="bd07139_"/>
              <p:cNvPicPr>
                <a:picLocks noChangeAspect="1" noChangeArrowheads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12" y="1632"/>
                <a:ext cx="689" cy="9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4826" name="Picture 7" descr="bd06630_"/>
              <p:cNvPicPr>
                <a:picLocks noChangeAspect="1" noChangeArrowheads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64" y="3072"/>
                <a:ext cx="912" cy="7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4827" name="Picture 8" descr="bs01628_"/>
              <p:cNvPicPr>
                <a:picLocks noChangeAspect="1" noChangeArrowheads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44" y="3456"/>
                <a:ext cx="672" cy="6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4828" name="Picture 9" descr="pe01038_"/>
              <p:cNvPicPr>
                <a:picLocks noChangeAspect="1" noChangeArrowheads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12" y="1420"/>
                <a:ext cx="768" cy="6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4829" name="Picture 10" descr="bs00360_"/>
              <p:cNvPicPr>
                <a:picLocks noChangeAspect="1" noChangeArrowheads="1"/>
              </p:cNvPicPr>
              <p:nvPr/>
            </p:nvPicPr>
            <p:blipFill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32" y="2256"/>
                <a:ext cx="1056" cy="5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4" name="Group 11"/>
              <p:cNvGrpSpPr>
                <a:grpSpLocks/>
              </p:cNvGrpSpPr>
              <p:nvPr/>
            </p:nvGrpSpPr>
            <p:grpSpPr bwMode="auto">
              <a:xfrm>
                <a:off x="3696" y="2928"/>
                <a:ext cx="1471" cy="884"/>
                <a:chOff x="1598" y="2648"/>
                <a:chExt cx="1471" cy="884"/>
              </a:xfrm>
            </p:grpSpPr>
            <p:sp>
              <p:nvSpPr>
                <p:cNvPr id="34913" name="Freeform 12"/>
                <p:cNvSpPr>
                  <a:spLocks/>
                </p:cNvSpPr>
                <p:nvPr/>
              </p:nvSpPr>
              <p:spPr bwMode="auto">
                <a:xfrm>
                  <a:off x="2115" y="2787"/>
                  <a:ext cx="266" cy="498"/>
                </a:xfrm>
                <a:custGeom>
                  <a:avLst/>
                  <a:gdLst>
                    <a:gd name="T0" fmla="*/ 1 w 532"/>
                    <a:gd name="T1" fmla="*/ 1 h 997"/>
                    <a:gd name="T2" fmla="*/ 30 w 532"/>
                    <a:gd name="T3" fmla="*/ 0 h 997"/>
                    <a:gd name="T4" fmla="*/ 33 w 532"/>
                    <a:gd name="T5" fmla="*/ 0 h 997"/>
                    <a:gd name="T6" fmla="*/ 33 w 532"/>
                    <a:gd name="T7" fmla="*/ 1 h 997"/>
                    <a:gd name="T8" fmla="*/ 31 w 532"/>
                    <a:gd name="T9" fmla="*/ 60 h 997"/>
                    <a:gd name="T10" fmla="*/ 33 w 532"/>
                    <a:gd name="T11" fmla="*/ 61 h 997"/>
                    <a:gd name="T12" fmla="*/ 30 w 532"/>
                    <a:gd name="T13" fmla="*/ 62 h 997"/>
                    <a:gd name="T14" fmla="*/ 1 w 532"/>
                    <a:gd name="T15" fmla="*/ 57 h 997"/>
                    <a:gd name="T16" fmla="*/ 0 w 532"/>
                    <a:gd name="T17" fmla="*/ 57 h 997"/>
                    <a:gd name="T18" fmla="*/ 0 w 532"/>
                    <a:gd name="T19" fmla="*/ 55 h 997"/>
                    <a:gd name="T20" fmla="*/ 1 w 532"/>
                    <a:gd name="T21" fmla="*/ 3 h 997"/>
                    <a:gd name="T22" fmla="*/ 1 w 532"/>
                    <a:gd name="T23" fmla="*/ 1 h 997"/>
                    <a:gd name="T24" fmla="*/ 1 w 532"/>
                    <a:gd name="T25" fmla="*/ 1 h 99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32"/>
                    <a:gd name="T40" fmla="*/ 0 h 997"/>
                    <a:gd name="T41" fmla="*/ 532 w 532"/>
                    <a:gd name="T42" fmla="*/ 997 h 99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32" h="997">
                      <a:moveTo>
                        <a:pt x="25" y="26"/>
                      </a:moveTo>
                      <a:lnTo>
                        <a:pt x="493" y="0"/>
                      </a:lnTo>
                      <a:lnTo>
                        <a:pt x="524" y="15"/>
                      </a:lnTo>
                      <a:lnTo>
                        <a:pt x="516" y="24"/>
                      </a:lnTo>
                      <a:lnTo>
                        <a:pt x="508" y="975"/>
                      </a:lnTo>
                      <a:lnTo>
                        <a:pt x="532" y="981"/>
                      </a:lnTo>
                      <a:lnTo>
                        <a:pt x="483" y="997"/>
                      </a:lnTo>
                      <a:lnTo>
                        <a:pt x="19" y="915"/>
                      </a:lnTo>
                      <a:lnTo>
                        <a:pt x="0" y="912"/>
                      </a:lnTo>
                      <a:lnTo>
                        <a:pt x="0" y="893"/>
                      </a:lnTo>
                      <a:lnTo>
                        <a:pt x="3" y="48"/>
                      </a:lnTo>
                      <a:lnTo>
                        <a:pt x="3" y="27"/>
                      </a:lnTo>
                      <a:lnTo>
                        <a:pt x="25" y="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14" name="Freeform 13"/>
                <p:cNvSpPr>
                  <a:spLocks/>
                </p:cNvSpPr>
                <p:nvPr/>
              </p:nvSpPr>
              <p:spPr bwMode="auto">
                <a:xfrm>
                  <a:off x="2126" y="2798"/>
                  <a:ext cx="236" cy="476"/>
                </a:xfrm>
                <a:custGeom>
                  <a:avLst/>
                  <a:gdLst>
                    <a:gd name="T0" fmla="*/ 1 w 472"/>
                    <a:gd name="T1" fmla="*/ 2 h 951"/>
                    <a:gd name="T2" fmla="*/ 30 w 472"/>
                    <a:gd name="T3" fmla="*/ 0 h 951"/>
                    <a:gd name="T4" fmla="*/ 30 w 472"/>
                    <a:gd name="T5" fmla="*/ 60 h 951"/>
                    <a:gd name="T6" fmla="*/ 0 w 472"/>
                    <a:gd name="T7" fmla="*/ 55 h 951"/>
                    <a:gd name="T8" fmla="*/ 1 w 472"/>
                    <a:gd name="T9" fmla="*/ 2 h 95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472"/>
                    <a:gd name="T16" fmla="*/ 0 h 951"/>
                    <a:gd name="T17" fmla="*/ 472 w 472"/>
                    <a:gd name="T18" fmla="*/ 951 h 95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472" h="951">
                      <a:moveTo>
                        <a:pt x="5" y="25"/>
                      </a:moveTo>
                      <a:lnTo>
                        <a:pt x="472" y="0"/>
                      </a:lnTo>
                      <a:lnTo>
                        <a:pt x="466" y="951"/>
                      </a:lnTo>
                      <a:lnTo>
                        <a:pt x="0" y="869"/>
                      </a:lnTo>
                      <a:lnTo>
                        <a:pt x="5" y="25"/>
                      </a:lnTo>
                      <a:close/>
                    </a:path>
                  </a:pathLst>
                </a:custGeom>
                <a:solidFill>
                  <a:srgbClr val="6699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15" name="Freeform 14"/>
                <p:cNvSpPr>
                  <a:spLocks/>
                </p:cNvSpPr>
                <p:nvPr/>
              </p:nvSpPr>
              <p:spPr bwMode="auto">
                <a:xfrm>
                  <a:off x="2341" y="2787"/>
                  <a:ext cx="185" cy="498"/>
                </a:xfrm>
                <a:custGeom>
                  <a:avLst/>
                  <a:gdLst>
                    <a:gd name="T0" fmla="*/ 3 w 369"/>
                    <a:gd name="T1" fmla="*/ 0 h 995"/>
                    <a:gd name="T2" fmla="*/ 22 w 369"/>
                    <a:gd name="T3" fmla="*/ 5 h 995"/>
                    <a:gd name="T4" fmla="*/ 24 w 369"/>
                    <a:gd name="T5" fmla="*/ 5 h 995"/>
                    <a:gd name="T6" fmla="*/ 24 w 369"/>
                    <a:gd name="T7" fmla="*/ 6 h 995"/>
                    <a:gd name="T8" fmla="*/ 23 w 369"/>
                    <a:gd name="T9" fmla="*/ 56 h 995"/>
                    <a:gd name="T10" fmla="*/ 23 w 369"/>
                    <a:gd name="T11" fmla="*/ 57 h 995"/>
                    <a:gd name="T12" fmla="*/ 22 w 369"/>
                    <a:gd name="T13" fmla="*/ 57 h 995"/>
                    <a:gd name="T14" fmla="*/ 3 w 369"/>
                    <a:gd name="T15" fmla="*/ 63 h 995"/>
                    <a:gd name="T16" fmla="*/ 0 w 369"/>
                    <a:gd name="T17" fmla="*/ 62 h 995"/>
                    <a:gd name="T18" fmla="*/ 1 w 369"/>
                    <a:gd name="T19" fmla="*/ 61 h 995"/>
                    <a:gd name="T20" fmla="*/ 2 w 369"/>
                    <a:gd name="T21" fmla="*/ 2 h 995"/>
                    <a:gd name="T22" fmla="*/ 1 w 369"/>
                    <a:gd name="T23" fmla="*/ 1 h 995"/>
                    <a:gd name="T24" fmla="*/ 3 w 369"/>
                    <a:gd name="T25" fmla="*/ 0 h 995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69"/>
                    <a:gd name="T40" fmla="*/ 0 h 995"/>
                    <a:gd name="T41" fmla="*/ 369 w 369"/>
                    <a:gd name="T42" fmla="*/ 995 h 995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69" h="995">
                      <a:moveTo>
                        <a:pt x="47" y="0"/>
                      </a:moveTo>
                      <a:lnTo>
                        <a:pt x="352" y="68"/>
                      </a:lnTo>
                      <a:lnTo>
                        <a:pt x="369" y="71"/>
                      </a:lnTo>
                      <a:lnTo>
                        <a:pt x="369" y="90"/>
                      </a:lnTo>
                      <a:lnTo>
                        <a:pt x="353" y="884"/>
                      </a:lnTo>
                      <a:lnTo>
                        <a:pt x="353" y="902"/>
                      </a:lnTo>
                      <a:lnTo>
                        <a:pt x="338" y="905"/>
                      </a:lnTo>
                      <a:lnTo>
                        <a:pt x="41" y="995"/>
                      </a:lnTo>
                      <a:lnTo>
                        <a:pt x="0" y="985"/>
                      </a:lnTo>
                      <a:lnTo>
                        <a:pt x="12" y="973"/>
                      </a:lnTo>
                      <a:lnTo>
                        <a:pt x="18" y="22"/>
                      </a:lnTo>
                      <a:lnTo>
                        <a:pt x="14" y="5"/>
                      </a:lnTo>
                      <a:lnTo>
                        <a:pt x="47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16" name="Freeform 15"/>
                <p:cNvSpPr>
                  <a:spLocks/>
                </p:cNvSpPr>
                <p:nvPr/>
              </p:nvSpPr>
              <p:spPr bwMode="auto">
                <a:xfrm>
                  <a:off x="2359" y="2798"/>
                  <a:ext cx="155" cy="476"/>
                </a:xfrm>
                <a:custGeom>
                  <a:avLst/>
                  <a:gdLst>
                    <a:gd name="T0" fmla="*/ 0 w 309"/>
                    <a:gd name="T1" fmla="*/ 60 h 951"/>
                    <a:gd name="T2" fmla="*/ 5 w 309"/>
                    <a:gd name="T3" fmla="*/ 59 h 951"/>
                    <a:gd name="T4" fmla="*/ 4 w 309"/>
                    <a:gd name="T5" fmla="*/ 55 h 951"/>
                    <a:gd name="T6" fmla="*/ 4 w 309"/>
                    <a:gd name="T7" fmla="*/ 49 h 951"/>
                    <a:gd name="T8" fmla="*/ 5 w 309"/>
                    <a:gd name="T9" fmla="*/ 43 h 951"/>
                    <a:gd name="T10" fmla="*/ 5 w 309"/>
                    <a:gd name="T11" fmla="*/ 38 h 951"/>
                    <a:gd name="T12" fmla="*/ 5 w 309"/>
                    <a:gd name="T13" fmla="*/ 35 h 951"/>
                    <a:gd name="T14" fmla="*/ 4 w 309"/>
                    <a:gd name="T15" fmla="*/ 33 h 951"/>
                    <a:gd name="T16" fmla="*/ 3 w 309"/>
                    <a:gd name="T17" fmla="*/ 30 h 951"/>
                    <a:gd name="T18" fmla="*/ 2 w 309"/>
                    <a:gd name="T19" fmla="*/ 28 h 951"/>
                    <a:gd name="T20" fmla="*/ 2 w 309"/>
                    <a:gd name="T21" fmla="*/ 25 h 951"/>
                    <a:gd name="T22" fmla="*/ 2 w 309"/>
                    <a:gd name="T23" fmla="*/ 24 h 951"/>
                    <a:gd name="T24" fmla="*/ 2 w 309"/>
                    <a:gd name="T25" fmla="*/ 23 h 951"/>
                    <a:gd name="T26" fmla="*/ 2 w 309"/>
                    <a:gd name="T27" fmla="*/ 22 h 951"/>
                    <a:gd name="T28" fmla="*/ 3 w 309"/>
                    <a:gd name="T29" fmla="*/ 22 h 951"/>
                    <a:gd name="T30" fmla="*/ 5 w 309"/>
                    <a:gd name="T31" fmla="*/ 23 h 951"/>
                    <a:gd name="T32" fmla="*/ 6 w 309"/>
                    <a:gd name="T33" fmla="*/ 23 h 951"/>
                    <a:gd name="T34" fmla="*/ 7 w 309"/>
                    <a:gd name="T35" fmla="*/ 23 h 951"/>
                    <a:gd name="T36" fmla="*/ 9 w 309"/>
                    <a:gd name="T37" fmla="*/ 23 h 951"/>
                    <a:gd name="T38" fmla="*/ 10 w 309"/>
                    <a:gd name="T39" fmla="*/ 23 h 951"/>
                    <a:gd name="T40" fmla="*/ 11 w 309"/>
                    <a:gd name="T41" fmla="*/ 23 h 951"/>
                    <a:gd name="T42" fmla="*/ 12 w 309"/>
                    <a:gd name="T43" fmla="*/ 23 h 951"/>
                    <a:gd name="T44" fmla="*/ 13 w 309"/>
                    <a:gd name="T45" fmla="*/ 24 h 951"/>
                    <a:gd name="T46" fmla="*/ 14 w 309"/>
                    <a:gd name="T47" fmla="*/ 24 h 951"/>
                    <a:gd name="T48" fmla="*/ 15 w 309"/>
                    <a:gd name="T49" fmla="*/ 24 h 951"/>
                    <a:gd name="T50" fmla="*/ 16 w 309"/>
                    <a:gd name="T51" fmla="*/ 25 h 951"/>
                    <a:gd name="T52" fmla="*/ 17 w 309"/>
                    <a:gd name="T53" fmla="*/ 25 h 951"/>
                    <a:gd name="T54" fmla="*/ 18 w 309"/>
                    <a:gd name="T55" fmla="*/ 25 h 951"/>
                    <a:gd name="T56" fmla="*/ 19 w 309"/>
                    <a:gd name="T57" fmla="*/ 26 h 951"/>
                    <a:gd name="T58" fmla="*/ 20 w 309"/>
                    <a:gd name="T59" fmla="*/ 26 h 951"/>
                    <a:gd name="T60" fmla="*/ 20 w 309"/>
                    <a:gd name="T61" fmla="*/ 5 h 951"/>
                    <a:gd name="T62" fmla="*/ 1 w 309"/>
                    <a:gd name="T63" fmla="*/ 0 h 951"/>
                    <a:gd name="T64" fmla="*/ 0 w 309"/>
                    <a:gd name="T65" fmla="*/ 60 h 95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09"/>
                    <a:gd name="T100" fmla="*/ 0 h 951"/>
                    <a:gd name="T101" fmla="*/ 309 w 309"/>
                    <a:gd name="T102" fmla="*/ 951 h 951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09" h="951">
                      <a:moveTo>
                        <a:pt x="0" y="951"/>
                      </a:moveTo>
                      <a:lnTo>
                        <a:pt x="69" y="929"/>
                      </a:lnTo>
                      <a:lnTo>
                        <a:pt x="60" y="873"/>
                      </a:lnTo>
                      <a:lnTo>
                        <a:pt x="61" y="777"/>
                      </a:lnTo>
                      <a:lnTo>
                        <a:pt x="69" y="676"/>
                      </a:lnTo>
                      <a:lnTo>
                        <a:pt x="73" y="603"/>
                      </a:lnTo>
                      <a:lnTo>
                        <a:pt x="68" y="557"/>
                      </a:lnTo>
                      <a:lnTo>
                        <a:pt x="58" y="516"/>
                      </a:lnTo>
                      <a:lnTo>
                        <a:pt x="44" y="477"/>
                      </a:lnTo>
                      <a:lnTo>
                        <a:pt x="30" y="436"/>
                      </a:lnTo>
                      <a:lnTo>
                        <a:pt x="22" y="400"/>
                      </a:lnTo>
                      <a:lnTo>
                        <a:pt x="20" y="374"/>
                      </a:lnTo>
                      <a:lnTo>
                        <a:pt x="22" y="357"/>
                      </a:lnTo>
                      <a:lnTo>
                        <a:pt x="24" y="352"/>
                      </a:lnTo>
                      <a:lnTo>
                        <a:pt x="47" y="352"/>
                      </a:lnTo>
                      <a:lnTo>
                        <a:pt x="69" y="354"/>
                      </a:lnTo>
                      <a:lnTo>
                        <a:pt x="91" y="355"/>
                      </a:lnTo>
                      <a:lnTo>
                        <a:pt x="112" y="357"/>
                      </a:lnTo>
                      <a:lnTo>
                        <a:pt x="131" y="360"/>
                      </a:lnTo>
                      <a:lnTo>
                        <a:pt x="151" y="362"/>
                      </a:lnTo>
                      <a:lnTo>
                        <a:pt x="169" y="365"/>
                      </a:lnTo>
                      <a:lnTo>
                        <a:pt x="188" y="368"/>
                      </a:lnTo>
                      <a:lnTo>
                        <a:pt x="204" y="373"/>
                      </a:lnTo>
                      <a:lnTo>
                        <a:pt x="221" y="377"/>
                      </a:lnTo>
                      <a:lnTo>
                        <a:pt x="237" y="382"/>
                      </a:lnTo>
                      <a:lnTo>
                        <a:pt x="251" y="387"/>
                      </a:lnTo>
                      <a:lnTo>
                        <a:pt x="265" y="392"/>
                      </a:lnTo>
                      <a:lnTo>
                        <a:pt x="279" y="396"/>
                      </a:lnTo>
                      <a:lnTo>
                        <a:pt x="292" y="403"/>
                      </a:lnTo>
                      <a:lnTo>
                        <a:pt x="305" y="409"/>
                      </a:lnTo>
                      <a:lnTo>
                        <a:pt x="309" y="68"/>
                      </a:lnTo>
                      <a:lnTo>
                        <a:pt x="6" y="0"/>
                      </a:lnTo>
                      <a:lnTo>
                        <a:pt x="0" y="951"/>
                      </a:lnTo>
                      <a:close/>
                    </a:path>
                  </a:pathLst>
                </a:custGeom>
                <a:solidFill>
                  <a:srgbClr val="6666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17" name="Freeform 16"/>
                <p:cNvSpPr>
                  <a:spLocks/>
                </p:cNvSpPr>
                <p:nvPr/>
              </p:nvSpPr>
              <p:spPr bwMode="auto">
                <a:xfrm>
                  <a:off x="2369" y="2975"/>
                  <a:ext cx="142" cy="288"/>
                </a:xfrm>
                <a:custGeom>
                  <a:avLst/>
                  <a:gdLst>
                    <a:gd name="T0" fmla="*/ 0 w 285"/>
                    <a:gd name="T1" fmla="*/ 5 h 577"/>
                    <a:gd name="T2" fmla="*/ 1 w 285"/>
                    <a:gd name="T3" fmla="*/ 7 h 577"/>
                    <a:gd name="T4" fmla="*/ 2 w 285"/>
                    <a:gd name="T5" fmla="*/ 10 h 577"/>
                    <a:gd name="T6" fmla="*/ 3 w 285"/>
                    <a:gd name="T7" fmla="*/ 12 h 577"/>
                    <a:gd name="T8" fmla="*/ 3 w 285"/>
                    <a:gd name="T9" fmla="*/ 15 h 577"/>
                    <a:gd name="T10" fmla="*/ 3 w 285"/>
                    <a:gd name="T11" fmla="*/ 20 h 577"/>
                    <a:gd name="T12" fmla="*/ 2 w 285"/>
                    <a:gd name="T13" fmla="*/ 26 h 577"/>
                    <a:gd name="T14" fmla="*/ 2 w 285"/>
                    <a:gd name="T15" fmla="*/ 32 h 577"/>
                    <a:gd name="T16" fmla="*/ 3 w 285"/>
                    <a:gd name="T17" fmla="*/ 36 h 577"/>
                    <a:gd name="T18" fmla="*/ 17 w 285"/>
                    <a:gd name="T19" fmla="*/ 31 h 577"/>
                    <a:gd name="T20" fmla="*/ 17 w 285"/>
                    <a:gd name="T21" fmla="*/ 3 h 577"/>
                    <a:gd name="T22" fmla="*/ 17 w 285"/>
                    <a:gd name="T23" fmla="*/ 3 h 577"/>
                    <a:gd name="T24" fmla="*/ 16 w 285"/>
                    <a:gd name="T25" fmla="*/ 2 h 577"/>
                    <a:gd name="T26" fmla="*/ 15 w 285"/>
                    <a:gd name="T27" fmla="*/ 2 h 577"/>
                    <a:gd name="T28" fmla="*/ 14 w 285"/>
                    <a:gd name="T29" fmla="*/ 2 h 577"/>
                    <a:gd name="T30" fmla="*/ 13 w 285"/>
                    <a:gd name="T31" fmla="*/ 1 h 577"/>
                    <a:gd name="T32" fmla="*/ 12 w 285"/>
                    <a:gd name="T33" fmla="*/ 1 h 577"/>
                    <a:gd name="T34" fmla="*/ 11 w 285"/>
                    <a:gd name="T35" fmla="*/ 1 h 577"/>
                    <a:gd name="T36" fmla="*/ 10 w 285"/>
                    <a:gd name="T37" fmla="*/ 1 h 577"/>
                    <a:gd name="T38" fmla="*/ 9 w 285"/>
                    <a:gd name="T39" fmla="*/ 0 h 577"/>
                    <a:gd name="T40" fmla="*/ 8 w 285"/>
                    <a:gd name="T41" fmla="*/ 0 h 577"/>
                    <a:gd name="T42" fmla="*/ 6 w 285"/>
                    <a:gd name="T43" fmla="*/ 0 h 577"/>
                    <a:gd name="T44" fmla="*/ 5 w 285"/>
                    <a:gd name="T45" fmla="*/ 0 h 577"/>
                    <a:gd name="T46" fmla="*/ 4 w 285"/>
                    <a:gd name="T47" fmla="*/ 0 h 577"/>
                    <a:gd name="T48" fmla="*/ 3 w 285"/>
                    <a:gd name="T49" fmla="*/ 0 h 577"/>
                    <a:gd name="T50" fmla="*/ 1 w 285"/>
                    <a:gd name="T51" fmla="*/ 0 h 577"/>
                    <a:gd name="T52" fmla="*/ 0 w 285"/>
                    <a:gd name="T53" fmla="*/ 0 h 577"/>
                    <a:gd name="T54" fmla="*/ 0 w 285"/>
                    <a:gd name="T55" fmla="*/ 0 h 577"/>
                    <a:gd name="T56" fmla="*/ 0 w 285"/>
                    <a:gd name="T57" fmla="*/ 1 h 577"/>
                    <a:gd name="T58" fmla="*/ 0 w 285"/>
                    <a:gd name="T59" fmla="*/ 3 h 577"/>
                    <a:gd name="T60" fmla="*/ 0 w 285"/>
                    <a:gd name="T61" fmla="*/ 5 h 577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w 285"/>
                    <a:gd name="T94" fmla="*/ 0 h 577"/>
                    <a:gd name="T95" fmla="*/ 285 w 285"/>
                    <a:gd name="T96" fmla="*/ 577 h 577"/>
                  </a:gdLst>
                  <a:ahLst/>
                  <a:cxnLst>
                    <a:cxn ang="T62">
                      <a:pos x="T0" y="T1"/>
                    </a:cxn>
                    <a:cxn ang="T63">
                      <a:pos x="T2" y="T3"/>
                    </a:cxn>
                    <a:cxn ang="T64">
                      <a:pos x="T4" y="T5"/>
                    </a:cxn>
                    <a:cxn ang="T65">
                      <a:pos x="T6" y="T7"/>
                    </a:cxn>
                    <a:cxn ang="T66">
                      <a:pos x="T8" y="T9"/>
                    </a:cxn>
                    <a:cxn ang="T67">
                      <a:pos x="T10" y="T11"/>
                    </a:cxn>
                    <a:cxn ang="T68">
                      <a:pos x="T12" y="T13"/>
                    </a:cxn>
                    <a:cxn ang="T69">
                      <a:pos x="T14" y="T15"/>
                    </a:cxn>
                    <a:cxn ang="T70">
                      <a:pos x="T16" y="T17"/>
                    </a:cxn>
                    <a:cxn ang="T71">
                      <a:pos x="T18" y="T19"/>
                    </a:cxn>
                    <a:cxn ang="T72">
                      <a:pos x="T20" y="T21"/>
                    </a:cxn>
                    <a:cxn ang="T73">
                      <a:pos x="T22" y="T23"/>
                    </a:cxn>
                    <a:cxn ang="T74">
                      <a:pos x="T24" y="T25"/>
                    </a:cxn>
                    <a:cxn ang="T75">
                      <a:pos x="T26" y="T27"/>
                    </a:cxn>
                    <a:cxn ang="T76">
                      <a:pos x="T28" y="T29"/>
                    </a:cxn>
                    <a:cxn ang="T77">
                      <a:pos x="T30" y="T31"/>
                    </a:cxn>
                    <a:cxn ang="T78">
                      <a:pos x="T32" y="T33"/>
                    </a:cxn>
                    <a:cxn ang="T79">
                      <a:pos x="T34" y="T35"/>
                    </a:cxn>
                    <a:cxn ang="T80">
                      <a:pos x="T36" y="T37"/>
                    </a:cxn>
                    <a:cxn ang="T81">
                      <a:pos x="T38" y="T39"/>
                    </a:cxn>
                    <a:cxn ang="T82">
                      <a:pos x="T40" y="T41"/>
                    </a:cxn>
                    <a:cxn ang="T83">
                      <a:pos x="T42" y="T43"/>
                    </a:cxn>
                    <a:cxn ang="T84">
                      <a:pos x="T44" y="T45"/>
                    </a:cxn>
                    <a:cxn ang="T85">
                      <a:pos x="T46" y="T47"/>
                    </a:cxn>
                    <a:cxn ang="T86">
                      <a:pos x="T48" y="T49"/>
                    </a:cxn>
                    <a:cxn ang="T87">
                      <a:pos x="T50" y="T51"/>
                    </a:cxn>
                    <a:cxn ang="T88">
                      <a:pos x="T52" y="T53"/>
                    </a:cxn>
                    <a:cxn ang="T89">
                      <a:pos x="T54" y="T55"/>
                    </a:cxn>
                    <a:cxn ang="T90">
                      <a:pos x="T56" y="T57"/>
                    </a:cxn>
                    <a:cxn ang="T91">
                      <a:pos x="T58" y="T59"/>
                    </a:cxn>
                    <a:cxn ang="T92">
                      <a:pos x="T60" y="T61"/>
                    </a:cxn>
                  </a:cxnLst>
                  <a:rect l="T93" t="T94" r="T95" b="T96"/>
                  <a:pathLst>
                    <a:path w="285" h="577">
                      <a:moveTo>
                        <a:pt x="10" y="84"/>
                      </a:moveTo>
                      <a:lnTo>
                        <a:pt x="24" y="125"/>
                      </a:lnTo>
                      <a:lnTo>
                        <a:pt x="38" y="164"/>
                      </a:lnTo>
                      <a:lnTo>
                        <a:pt x="48" y="205"/>
                      </a:lnTo>
                      <a:lnTo>
                        <a:pt x="53" y="251"/>
                      </a:lnTo>
                      <a:lnTo>
                        <a:pt x="49" y="324"/>
                      </a:lnTo>
                      <a:lnTo>
                        <a:pt x="41" y="425"/>
                      </a:lnTo>
                      <a:lnTo>
                        <a:pt x="40" y="521"/>
                      </a:lnTo>
                      <a:lnTo>
                        <a:pt x="49" y="577"/>
                      </a:lnTo>
                      <a:lnTo>
                        <a:pt x="275" y="510"/>
                      </a:lnTo>
                      <a:lnTo>
                        <a:pt x="285" y="57"/>
                      </a:lnTo>
                      <a:lnTo>
                        <a:pt x="272" y="51"/>
                      </a:lnTo>
                      <a:lnTo>
                        <a:pt x="259" y="44"/>
                      </a:lnTo>
                      <a:lnTo>
                        <a:pt x="245" y="40"/>
                      </a:lnTo>
                      <a:lnTo>
                        <a:pt x="231" y="35"/>
                      </a:lnTo>
                      <a:lnTo>
                        <a:pt x="217" y="30"/>
                      </a:lnTo>
                      <a:lnTo>
                        <a:pt x="201" y="25"/>
                      </a:lnTo>
                      <a:lnTo>
                        <a:pt x="184" y="21"/>
                      </a:lnTo>
                      <a:lnTo>
                        <a:pt x="168" y="16"/>
                      </a:lnTo>
                      <a:lnTo>
                        <a:pt x="149" y="13"/>
                      </a:lnTo>
                      <a:lnTo>
                        <a:pt x="131" y="10"/>
                      </a:lnTo>
                      <a:lnTo>
                        <a:pt x="111" y="8"/>
                      </a:lnTo>
                      <a:lnTo>
                        <a:pt x="92" y="5"/>
                      </a:lnTo>
                      <a:lnTo>
                        <a:pt x="71" y="3"/>
                      </a:lnTo>
                      <a:lnTo>
                        <a:pt x="49" y="2"/>
                      </a:lnTo>
                      <a:lnTo>
                        <a:pt x="27" y="0"/>
                      </a:lnTo>
                      <a:lnTo>
                        <a:pt x="4" y="0"/>
                      </a:lnTo>
                      <a:lnTo>
                        <a:pt x="2" y="5"/>
                      </a:lnTo>
                      <a:lnTo>
                        <a:pt x="0" y="22"/>
                      </a:lnTo>
                      <a:lnTo>
                        <a:pt x="2" y="48"/>
                      </a:lnTo>
                      <a:lnTo>
                        <a:pt x="10" y="84"/>
                      </a:lnTo>
                      <a:close/>
                    </a:path>
                  </a:pathLst>
                </a:custGeom>
                <a:solidFill>
                  <a:srgbClr val="0033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18" name="Freeform 17"/>
                <p:cNvSpPr>
                  <a:spLocks/>
                </p:cNvSpPr>
                <p:nvPr/>
              </p:nvSpPr>
              <p:spPr bwMode="auto">
                <a:xfrm>
                  <a:off x="2150" y="2842"/>
                  <a:ext cx="15" cy="16"/>
                </a:xfrm>
                <a:custGeom>
                  <a:avLst/>
                  <a:gdLst>
                    <a:gd name="T0" fmla="*/ 0 w 32"/>
                    <a:gd name="T1" fmla="*/ 1 h 31"/>
                    <a:gd name="T2" fmla="*/ 0 w 32"/>
                    <a:gd name="T3" fmla="*/ 2 h 31"/>
                    <a:gd name="T4" fmla="*/ 0 w 32"/>
                    <a:gd name="T5" fmla="*/ 2 h 31"/>
                    <a:gd name="T6" fmla="*/ 0 w 32"/>
                    <a:gd name="T7" fmla="*/ 2 h 31"/>
                    <a:gd name="T8" fmla="*/ 1 w 32"/>
                    <a:gd name="T9" fmla="*/ 2 h 31"/>
                    <a:gd name="T10" fmla="*/ 1 w 32"/>
                    <a:gd name="T11" fmla="*/ 2 h 31"/>
                    <a:gd name="T12" fmla="*/ 1 w 32"/>
                    <a:gd name="T13" fmla="*/ 2 h 31"/>
                    <a:gd name="T14" fmla="*/ 1 w 32"/>
                    <a:gd name="T15" fmla="*/ 2 h 31"/>
                    <a:gd name="T16" fmla="*/ 1 w 32"/>
                    <a:gd name="T17" fmla="*/ 1 h 31"/>
                    <a:gd name="T18" fmla="*/ 1 w 32"/>
                    <a:gd name="T19" fmla="*/ 1 h 31"/>
                    <a:gd name="T20" fmla="*/ 1 w 32"/>
                    <a:gd name="T21" fmla="*/ 1 h 31"/>
                    <a:gd name="T22" fmla="*/ 1 w 32"/>
                    <a:gd name="T23" fmla="*/ 1 h 31"/>
                    <a:gd name="T24" fmla="*/ 1 w 32"/>
                    <a:gd name="T25" fmla="*/ 0 h 31"/>
                    <a:gd name="T26" fmla="*/ 0 w 32"/>
                    <a:gd name="T27" fmla="*/ 1 h 31"/>
                    <a:gd name="T28" fmla="*/ 0 w 32"/>
                    <a:gd name="T29" fmla="*/ 1 h 31"/>
                    <a:gd name="T30" fmla="*/ 0 w 32"/>
                    <a:gd name="T31" fmla="*/ 1 h 31"/>
                    <a:gd name="T32" fmla="*/ 0 w 32"/>
                    <a:gd name="T33" fmla="*/ 1 h 31"/>
                    <a:gd name="T34" fmla="*/ 0 w 32"/>
                    <a:gd name="T35" fmla="*/ 1 h 3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2"/>
                    <a:gd name="T55" fmla="*/ 0 h 31"/>
                    <a:gd name="T56" fmla="*/ 32 w 32"/>
                    <a:gd name="T57" fmla="*/ 31 h 31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2" h="31">
                      <a:moveTo>
                        <a:pt x="0" y="16"/>
                      </a:moveTo>
                      <a:lnTo>
                        <a:pt x="2" y="22"/>
                      </a:lnTo>
                      <a:lnTo>
                        <a:pt x="5" y="27"/>
                      </a:lnTo>
                      <a:lnTo>
                        <a:pt x="10" y="30"/>
                      </a:lnTo>
                      <a:lnTo>
                        <a:pt x="16" y="31"/>
                      </a:lnTo>
                      <a:lnTo>
                        <a:pt x="22" y="30"/>
                      </a:lnTo>
                      <a:lnTo>
                        <a:pt x="27" y="27"/>
                      </a:lnTo>
                      <a:lnTo>
                        <a:pt x="30" y="22"/>
                      </a:lnTo>
                      <a:lnTo>
                        <a:pt x="32" y="16"/>
                      </a:lnTo>
                      <a:lnTo>
                        <a:pt x="30" y="9"/>
                      </a:lnTo>
                      <a:lnTo>
                        <a:pt x="27" y="5"/>
                      </a:lnTo>
                      <a:lnTo>
                        <a:pt x="22" y="1"/>
                      </a:lnTo>
                      <a:lnTo>
                        <a:pt x="16" y="0"/>
                      </a:lnTo>
                      <a:lnTo>
                        <a:pt x="10" y="1"/>
                      </a:lnTo>
                      <a:lnTo>
                        <a:pt x="5" y="5"/>
                      </a:lnTo>
                      <a:lnTo>
                        <a:pt x="2" y="9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19" name="Freeform 18"/>
                <p:cNvSpPr>
                  <a:spLocks/>
                </p:cNvSpPr>
                <p:nvPr/>
              </p:nvSpPr>
              <p:spPr bwMode="auto">
                <a:xfrm>
                  <a:off x="2153" y="2892"/>
                  <a:ext cx="16" cy="16"/>
                </a:xfrm>
                <a:custGeom>
                  <a:avLst/>
                  <a:gdLst>
                    <a:gd name="T0" fmla="*/ 0 w 31"/>
                    <a:gd name="T1" fmla="*/ 1 h 32"/>
                    <a:gd name="T2" fmla="*/ 1 w 31"/>
                    <a:gd name="T3" fmla="*/ 1 h 32"/>
                    <a:gd name="T4" fmla="*/ 1 w 31"/>
                    <a:gd name="T5" fmla="*/ 1 h 32"/>
                    <a:gd name="T6" fmla="*/ 1 w 31"/>
                    <a:gd name="T7" fmla="*/ 1 h 32"/>
                    <a:gd name="T8" fmla="*/ 1 w 31"/>
                    <a:gd name="T9" fmla="*/ 2 h 32"/>
                    <a:gd name="T10" fmla="*/ 2 w 31"/>
                    <a:gd name="T11" fmla="*/ 1 h 32"/>
                    <a:gd name="T12" fmla="*/ 2 w 31"/>
                    <a:gd name="T13" fmla="*/ 1 h 32"/>
                    <a:gd name="T14" fmla="*/ 2 w 31"/>
                    <a:gd name="T15" fmla="*/ 1 h 32"/>
                    <a:gd name="T16" fmla="*/ 2 w 31"/>
                    <a:gd name="T17" fmla="*/ 1 h 32"/>
                    <a:gd name="T18" fmla="*/ 2 w 31"/>
                    <a:gd name="T19" fmla="*/ 1 h 32"/>
                    <a:gd name="T20" fmla="*/ 2 w 31"/>
                    <a:gd name="T21" fmla="*/ 1 h 32"/>
                    <a:gd name="T22" fmla="*/ 2 w 31"/>
                    <a:gd name="T23" fmla="*/ 1 h 32"/>
                    <a:gd name="T24" fmla="*/ 1 w 31"/>
                    <a:gd name="T25" fmla="*/ 0 h 32"/>
                    <a:gd name="T26" fmla="*/ 1 w 31"/>
                    <a:gd name="T27" fmla="*/ 1 h 32"/>
                    <a:gd name="T28" fmla="*/ 1 w 31"/>
                    <a:gd name="T29" fmla="*/ 1 h 32"/>
                    <a:gd name="T30" fmla="*/ 1 w 31"/>
                    <a:gd name="T31" fmla="*/ 1 h 32"/>
                    <a:gd name="T32" fmla="*/ 0 w 31"/>
                    <a:gd name="T33" fmla="*/ 1 h 32"/>
                    <a:gd name="T34" fmla="*/ 0 w 31"/>
                    <a:gd name="T35" fmla="*/ 1 h 3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1"/>
                    <a:gd name="T55" fmla="*/ 0 h 32"/>
                    <a:gd name="T56" fmla="*/ 31 w 31"/>
                    <a:gd name="T57" fmla="*/ 32 h 3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1" h="32">
                      <a:moveTo>
                        <a:pt x="0" y="16"/>
                      </a:moveTo>
                      <a:lnTo>
                        <a:pt x="1" y="22"/>
                      </a:lnTo>
                      <a:lnTo>
                        <a:pt x="4" y="27"/>
                      </a:lnTo>
                      <a:lnTo>
                        <a:pt x="7" y="30"/>
                      </a:lnTo>
                      <a:lnTo>
                        <a:pt x="14" y="32"/>
                      </a:lnTo>
                      <a:lnTo>
                        <a:pt x="20" y="30"/>
                      </a:lnTo>
                      <a:lnTo>
                        <a:pt x="26" y="27"/>
                      </a:lnTo>
                      <a:lnTo>
                        <a:pt x="30" y="22"/>
                      </a:lnTo>
                      <a:lnTo>
                        <a:pt x="31" y="16"/>
                      </a:lnTo>
                      <a:lnTo>
                        <a:pt x="30" y="9"/>
                      </a:lnTo>
                      <a:lnTo>
                        <a:pt x="26" y="5"/>
                      </a:lnTo>
                      <a:lnTo>
                        <a:pt x="20" y="2"/>
                      </a:lnTo>
                      <a:lnTo>
                        <a:pt x="14" y="0"/>
                      </a:lnTo>
                      <a:lnTo>
                        <a:pt x="7" y="2"/>
                      </a:lnTo>
                      <a:lnTo>
                        <a:pt x="4" y="5"/>
                      </a:lnTo>
                      <a:lnTo>
                        <a:pt x="1" y="9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20" name="Freeform 19"/>
                <p:cNvSpPr>
                  <a:spLocks/>
                </p:cNvSpPr>
                <p:nvPr/>
              </p:nvSpPr>
              <p:spPr bwMode="auto">
                <a:xfrm>
                  <a:off x="2182" y="2893"/>
                  <a:ext cx="15" cy="16"/>
                </a:xfrm>
                <a:custGeom>
                  <a:avLst/>
                  <a:gdLst>
                    <a:gd name="T0" fmla="*/ 0 w 30"/>
                    <a:gd name="T1" fmla="*/ 1 h 31"/>
                    <a:gd name="T2" fmla="*/ 1 w 30"/>
                    <a:gd name="T3" fmla="*/ 2 h 31"/>
                    <a:gd name="T4" fmla="*/ 1 w 30"/>
                    <a:gd name="T5" fmla="*/ 2 h 31"/>
                    <a:gd name="T6" fmla="*/ 1 w 30"/>
                    <a:gd name="T7" fmla="*/ 2 h 31"/>
                    <a:gd name="T8" fmla="*/ 1 w 30"/>
                    <a:gd name="T9" fmla="*/ 2 h 31"/>
                    <a:gd name="T10" fmla="*/ 2 w 30"/>
                    <a:gd name="T11" fmla="*/ 2 h 31"/>
                    <a:gd name="T12" fmla="*/ 2 w 30"/>
                    <a:gd name="T13" fmla="*/ 2 h 31"/>
                    <a:gd name="T14" fmla="*/ 2 w 30"/>
                    <a:gd name="T15" fmla="*/ 2 h 31"/>
                    <a:gd name="T16" fmla="*/ 2 w 30"/>
                    <a:gd name="T17" fmla="*/ 1 h 31"/>
                    <a:gd name="T18" fmla="*/ 2 w 30"/>
                    <a:gd name="T19" fmla="*/ 1 h 31"/>
                    <a:gd name="T20" fmla="*/ 2 w 30"/>
                    <a:gd name="T21" fmla="*/ 1 h 31"/>
                    <a:gd name="T22" fmla="*/ 2 w 30"/>
                    <a:gd name="T23" fmla="*/ 1 h 31"/>
                    <a:gd name="T24" fmla="*/ 1 w 30"/>
                    <a:gd name="T25" fmla="*/ 0 h 31"/>
                    <a:gd name="T26" fmla="*/ 1 w 30"/>
                    <a:gd name="T27" fmla="*/ 1 h 31"/>
                    <a:gd name="T28" fmla="*/ 1 w 30"/>
                    <a:gd name="T29" fmla="*/ 1 h 31"/>
                    <a:gd name="T30" fmla="*/ 1 w 30"/>
                    <a:gd name="T31" fmla="*/ 1 h 31"/>
                    <a:gd name="T32" fmla="*/ 0 w 30"/>
                    <a:gd name="T33" fmla="*/ 1 h 31"/>
                    <a:gd name="T34" fmla="*/ 0 w 30"/>
                    <a:gd name="T35" fmla="*/ 1 h 3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0"/>
                    <a:gd name="T55" fmla="*/ 0 h 31"/>
                    <a:gd name="T56" fmla="*/ 30 w 30"/>
                    <a:gd name="T57" fmla="*/ 31 h 31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0" h="31">
                      <a:moveTo>
                        <a:pt x="0" y="15"/>
                      </a:moveTo>
                      <a:lnTo>
                        <a:pt x="2" y="22"/>
                      </a:lnTo>
                      <a:lnTo>
                        <a:pt x="5" y="26"/>
                      </a:lnTo>
                      <a:lnTo>
                        <a:pt x="8" y="30"/>
                      </a:lnTo>
                      <a:lnTo>
                        <a:pt x="14" y="31"/>
                      </a:lnTo>
                      <a:lnTo>
                        <a:pt x="21" y="30"/>
                      </a:lnTo>
                      <a:lnTo>
                        <a:pt x="25" y="26"/>
                      </a:lnTo>
                      <a:lnTo>
                        <a:pt x="28" y="22"/>
                      </a:lnTo>
                      <a:lnTo>
                        <a:pt x="30" y="15"/>
                      </a:lnTo>
                      <a:lnTo>
                        <a:pt x="28" y="9"/>
                      </a:lnTo>
                      <a:lnTo>
                        <a:pt x="25" y="4"/>
                      </a:lnTo>
                      <a:lnTo>
                        <a:pt x="21" y="1"/>
                      </a:lnTo>
                      <a:lnTo>
                        <a:pt x="14" y="0"/>
                      </a:lnTo>
                      <a:lnTo>
                        <a:pt x="8" y="1"/>
                      </a:lnTo>
                      <a:lnTo>
                        <a:pt x="5" y="4"/>
                      </a:lnTo>
                      <a:lnTo>
                        <a:pt x="2" y="9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21" name="Freeform 20"/>
                <p:cNvSpPr>
                  <a:spLocks/>
                </p:cNvSpPr>
                <p:nvPr/>
              </p:nvSpPr>
              <p:spPr bwMode="auto">
                <a:xfrm>
                  <a:off x="2215" y="2893"/>
                  <a:ext cx="16" cy="16"/>
                </a:xfrm>
                <a:custGeom>
                  <a:avLst/>
                  <a:gdLst>
                    <a:gd name="T0" fmla="*/ 0 w 32"/>
                    <a:gd name="T1" fmla="*/ 1 h 31"/>
                    <a:gd name="T2" fmla="*/ 1 w 32"/>
                    <a:gd name="T3" fmla="*/ 2 h 31"/>
                    <a:gd name="T4" fmla="*/ 1 w 32"/>
                    <a:gd name="T5" fmla="*/ 2 h 31"/>
                    <a:gd name="T6" fmla="*/ 1 w 32"/>
                    <a:gd name="T7" fmla="*/ 2 h 31"/>
                    <a:gd name="T8" fmla="*/ 1 w 32"/>
                    <a:gd name="T9" fmla="*/ 2 h 31"/>
                    <a:gd name="T10" fmla="*/ 1 w 32"/>
                    <a:gd name="T11" fmla="*/ 2 h 31"/>
                    <a:gd name="T12" fmla="*/ 1 w 32"/>
                    <a:gd name="T13" fmla="*/ 2 h 31"/>
                    <a:gd name="T14" fmla="*/ 1 w 32"/>
                    <a:gd name="T15" fmla="*/ 2 h 31"/>
                    <a:gd name="T16" fmla="*/ 2 w 32"/>
                    <a:gd name="T17" fmla="*/ 1 h 31"/>
                    <a:gd name="T18" fmla="*/ 1 w 32"/>
                    <a:gd name="T19" fmla="*/ 1 h 31"/>
                    <a:gd name="T20" fmla="*/ 1 w 32"/>
                    <a:gd name="T21" fmla="*/ 1 h 31"/>
                    <a:gd name="T22" fmla="*/ 1 w 32"/>
                    <a:gd name="T23" fmla="*/ 1 h 31"/>
                    <a:gd name="T24" fmla="*/ 1 w 32"/>
                    <a:gd name="T25" fmla="*/ 0 h 31"/>
                    <a:gd name="T26" fmla="*/ 1 w 32"/>
                    <a:gd name="T27" fmla="*/ 1 h 31"/>
                    <a:gd name="T28" fmla="*/ 1 w 32"/>
                    <a:gd name="T29" fmla="*/ 1 h 31"/>
                    <a:gd name="T30" fmla="*/ 1 w 32"/>
                    <a:gd name="T31" fmla="*/ 1 h 31"/>
                    <a:gd name="T32" fmla="*/ 0 w 32"/>
                    <a:gd name="T33" fmla="*/ 1 h 31"/>
                    <a:gd name="T34" fmla="*/ 0 w 32"/>
                    <a:gd name="T35" fmla="*/ 1 h 3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2"/>
                    <a:gd name="T55" fmla="*/ 0 h 31"/>
                    <a:gd name="T56" fmla="*/ 32 w 32"/>
                    <a:gd name="T57" fmla="*/ 31 h 31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2" h="31">
                      <a:moveTo>
                        <a:pt x="0" y="15"/>
                      </a:moveTo>
                      <a:lnTo>
                        <a:pt x="2" y="22"/>
                      </a:lnTo>
                      <a:lnTo>
                        <a:pt x="5" y="26"/>
                      </a:lnTo>
                      <a:lnTo>
                        <a:pt x="10" y="30"/>
                      </a:lnTo>
                      <a:lnTo>
                        <a:pt x="16" y="31"/>
                      </a:lnTo>
                      <a:lnTo>
                        <a:pt x="22" y="30"/>
                      </a:lnTo>
                      <a:lnTo>
                        <a:pt x="27" y="26"/>
                      </a:lnTo>
                      <a:lnTo>
                        <a:pt x="30" y="22"/>
                      </a:lnTo>
                      <a:lnTo>
                        <a:pt x="32" y="15"/>
                      </a:lnTo>
                      <a:lnTo>
                        <a:pt x="30" y="9"/>
                      </a:lnTo>
                      <a:lnTo>
                        <a:pt x="27" y="4"/>
                      </a:lnTo>
                      <a:lnTo>
                        <a:pt x="22" y="1"/>
                      </a:lnTo>
                      <a:lnTo>
                        <a:pt x="16" y="0"/>
                      </a:lnTo>
                      <a:lnTo>
                        <a:pt x="10" y="1"/>
                      </a:lnTo>
                      <a:lnTo>
                        <a:pt x="5" y="4"/>
                      </a:lnTo>
                      <a:lnTo>
                        <a:pt x="2" y="9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22" name="Freeform 21"/>
                <p:cNvSpPr>
                  <a:spLocks/>
                </p:cNvSpPr>
                <p:nvPr/>
              </p:nvSpPr>
              <p:spPr bwMode="auto">
                <a:xfrm>
                  <a:off x="2247" y="2893"/>
                  <a:ext cx="16" cy="16"/>
                </a:xfrm>
                <a:custGeom>
                  <a:avLst/>
                  <a:gdLst>
                    <a:gd name="T0" fmla="*/ 0 w 31"/>
                    <a:gd name="T1" fmla="*/ 1 h 31"/>
                    <a:gd name="T2" fmla="*/ 1 w 31"/>
                    <a:gd name="T3" fmla="*/ 2 h 31"/>
                    <a:gd name="T4" fmla="*/ 1 w 31"/>
                    <a:gd name="T5" fmla="*/ 2 h 31"/>
                    <a:gd name="T6" fmla="*/ 1 w 31"/>
                    <a:gd name="T7" fmla="*/ 2 h 31"/>
                    <a:gd name="T8" fmla="*/ 1 w 31"/>
                    <a:gd name="T9" fmla="*/ 2 h 31"/>
                    <a:gd name="T10" fmla="*/ 2 w 31"/>
                    <a:gd name="T11" fmla="*/ 2 h 31"/>
                    <a:gd name="T12" fmla="*/ 2 w 31"/>
                    <a:gd name="T13" fmla="*/ 2 h 31"/>
                    <a:gd name="T14" fmla="*/ 2 w 31"/>
                    <a:gd name="T15" fmla="*/ 2 h 31"/>
                    <a:gd name="T16" fmla="*/ 2 w 31"/>
                    <a:gd name="T17" fmla="*/ 1 h 31"/>
                    <a:gd name="T18" fmla="*/ 2 w 31"/>
                    <a:gd name="T19" fmla="*/ 1 h 31"/>
                    <a:gd name="T20" fmla="*/ 2 w 31"/>
                    <a:gd name="T21" fmla="*/ 1 h 31"/>
                    <a:gd name="T22" fmla="*/ 2 w 31"/>
                    <a:gd name="T23" fmla="*/ 1 h 31"/>
                    <a:gd name="T24" fmla="*/ 1 w 31"/>
                    <a:gd name="T25" fmla="*/ 0 h 31"/>
                    <a:gd name="T26" fmla="*/ 1 w 31"/>
                    <a:gd name="T27" fmla="*/ 1 h 31"/>
                    <a:gd name="T28" fmla="*/ 1 w 31"/>
                    <a:gd name="T29" fmla="*/ 1 h 31"/>
                    <a:gd name="T30" fmla="*/ 1 w 31"/>
                    <a:gd name="T31" fmla="*/ 1 h 31"/>
                    <a:gd name="T32" fmla="*/ 0 w 31"/>
                    <a:gd name="T33" fmla="*/ 1 h 31"/>
                    <a:gd name="T34" fmla="*/ 0 w 31"/>
                    <a:gd name="T35" fmla="*/ 1 h 3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1"/>
                    <a:gd name="T55" fmla="*/ 0 h 31"/>
                    <a:gd name="T56" fmla="*/ 31 w 31"/>
                    <a:gd name="T57" fmla="*/ 31 h 31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1" h="31">
                      <a:moveTo>
                        <a:pt x="0" y="15"/>
                      </a:moveTo>
                      <a:lnTo>
                        <a:pt x="1" y="22"/>
                      </a:lnTo>
                      <a:lnTo>
                        <a:pt x="4" y="26"/>
                      </a:lnTo>
                      <a:lnTo>
                        <a:pt x="9" y="30"/>
                      </a:lnTo>
                      <a:lnTo>
                        <a:pt x="15" y="31"/>
                      </a:lnTo>
                      <a:lnTo>
                        <a:pt x="22" y="30"/>
                      </a:lnTo>
                      <a:lnTo>
                        <a:pt x="26" y="26"/>
                      </a:lnTo>
                      <a:lnTo>
                        <a:pt x="30" y="22"/>
                      </a:lnTo>
                      <a:lnTo>
                        <a:pt x="31" y="15"/>
                      </a:lnTo>
                      <a:lnTo>
                        <a:pt x="30" y="9"/>
                      </a:lnTo>
                      <a:lnTo>
                        <a:pt x="26" y="4"/>
                      </a:lnTo>
                      <a:lnTo>
                        <a:pt x="22" y="1"/>
                      </a:lnTo>
                      <a:lnTo>
                        <a:pt x="15" y="0"/>
                      </a:lnTo>
                      <a:lnTo>
                        <a:pt x="9" y="1"/>
                      </a:lnTo>
                      <a:lnTo>
                        <a:pt x="4" y="4"/>
                      </a:lnTo>
                      <a:lnTo>
                        <a:pt x="1" y="9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23" name="Freeform 22"/>
                <p:cNvSpPr>
                  <a:spLocks/>
                </p:cNvSpPr>
                <p:nvPr/>
              </p:nvSpPr>
              <p:spPr bwMode="auto">
                <a:xfrm>
                  <a:off x="2150" y="2964"/>
                  <a:ext cx="15" cy="15"/>
                </a:xfrm>
                <a:custGeom>
                  <a:avLst/>
                  <a:gdLst>
                    <a:gd name="T0" fmla="*/ 0 w 32"/>
                    <a:gd name="T1" fmla="*/ 1 h 32"/>
                    <a:gd name="T2" fmla="*/ 0 w 32"/>
                    <a:gd name="T3" fmla="*/ 1 h 32"/>
                    <a:gd name="T4" fmla="*/ 0 w 32"/>
                    <a:gd name="T5" fmla="*/ 1 h 32"/>
                    <a:gd name="T6" fmla="*/ 0 w 32"/>
                    <a:gd name="T7" fmla="*/ 1 h 32"/>
                    <a:gd name="T8" fmla="*/ 1 w 32"/>
                    <a:gd name="T9" fmla="*/ 1 h 32"/>
                    <a:gd name="T10" fmla="*/ 1 w 32"/>
                    <a:gd name="T11" fmla="*/ 1 h 32"/>
                    <a:gd name="T12" fmla="*/ 1 w 32"/>
                    <a:gd name="T13" fmla="*/ 1 h 32"/>
                    <a:gd name="T14" fmla="*/ 1 w 32"/>
                    <a:gd name="T15" fmla="*/ 1 h 32"/>
                    <a:gd name="T16" fmla="*/ 1 w 32"/>
                    <a:gd name="T17" fmla="*/ 1 h 32"/>
                    <a:gd name="T18" fmla="*/ 1 w 32"/>
                    <a:gd name="T19" fmla="*/ 0 h 32"/>
                    <a:gd name="T20" fmla="*/ 1 w 32"/>
                    <a:gd name="T21" fmla="*/ 0 h 32"/>
                    <a:gd name="T22" fmla="*/ 1 w 32"/>
                    <a:gd name="T23" fmla="*/ 0 h 32"/>
                    <a:gd name="T24" fmla="*/ 1 w 32"/>
                    <a:gd name="T25" fmla="*/ 0 h 32"/>
                    <a:gd name="T26" fmla="*/ 0 w 32"/>
                    <a:gd name="T27" fmla="*/ 0 h 32"/>
                    <a:gd name="T28" fmla="*/ 0 w 32"/>
                    <a:gd name="T29" fmla="*/ 0 h 32"/>
                    <a:gd name="T30" fmla="*/ 0 w 32"/>
                    <a:gd name="T31" fmla="*/ 0 h 32"/>
                    <a:gd name="T32" fmla="*/ 0 w 32"/>
                    <a:gd name="T33" fmla="*/ 1 h 32"/>
                    <a:gd name="T34" fmla="*/ 0 w 32"/>
                    <a:gd name="T35" fmla="*/ 1 h 3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2"/>
                    <a:gd name="T55" fmla="*/ 0 h 32"/>
                    <a:gd name="T56" fmla="*/ 32 w 32"/>
                    <a:gd name="T57" fmla="*/ 32 h 3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2" h="32">
                      <a:moveTo>
                        <a:pt x="0" y="16"/>
                      </a:moveTo>
                      <a:lnTo>
                        <a:pt x="2" y="22"/>
                      </a:lnTo>
                      <a:lnTo>
                        <a:pt x="5" y="27"/>
                      </a:lnTo>
                      <a:lnTo>
                        <a:pt x="10" y="30"/>
                      </a:lnTo>
                      <a:lnTo>
                        <a:pt x="16" y="32"/>
                      </a:lnTo>
                      <a:lnTo>
                        <a:pt x="22" y="30"/>
                      </a:lnTo>
                      <a:lnTo>
                        <a:pt x="27" y="27"/>
                      </a:lnTo>
                      <a:lnTo>
                        <a:pt x="30" y="22"/>
                      </a:lnTo>
                      <a:lnTo>
                        <a:pt x="32" y="16"/>
                      </a:lnTo>
                      <a:lnTo>
                        <a:pt x="30" y="10"/>
                      </a:lnTo>
                      <a:lnTo>
                        <a:pt x="27" y="5"/>
                      </a:lnTo>
                      <a:lnTo>
                        <a:pt x="22" y="2"/>
                      </a:lnTo>
                      <a:lnTo>
                        <a:pt x="16" y="0"/>
                      </a:lnTo>
                      <a:lnTo>
                        <a:pt x="10" y="2"/>
                      </a:lnTo>
                      <a:lnTo>
                        <a:pt x="5" y="5"/>
                      </a:lnTo>
                      <a:lnTo>
                        <a:pt x="2" y="1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24" name="Freeform 23"/>
                <p:cNvSpPr>
                  <a:spLocks/>
                </p:cNvSpPr>
                <p:nvPr/>
              </p:nvSpPr>
              <p:spPr bwMode="auto">
                <a:xfrm>
                  <a:off x="2150" y="3005"/>
                  <a:ext cx="15" cy="16"/>
                </a:xfrm>
                <a:custGeom>
                  <a:avLst/>
                  <a:gdLst>
                    <a:gd name="T0" fmla="*/ 0 w 32"/>
                    <a:gd name="T1" fmla="*/ 1 h 31"/>
                    <a:gd name="T2" fmla="*/ 0 w 32"/>
                    <a:gd name="T3" fmla="*/ 2 h 31"/>
                    <a:gd name="T4" fmla="*/ 0 w 32"/>
                    <a:gd name="T5" fmla="*/ 2 h 31"/>
                    <a:gd name="T6" fmla="*/ 0 w 32"/>
                    <a:gd name="T7" fmla="*/ 2 h 31"/>
                    <a:gd name="T8" fmla="*/ 1 w 32"/>
                    <a:gd name="T9" fmla="*/ 2 h 31"/>
                    <a:gd name="T10" fmla="*/ 1 w 32"/>
                    <a:gd name="T11" fmla="*/ 2 h 31"/>
                    <a:gd name="T12" fmla="*/ 1 w 32"/>
                    <a:gd name="T13" fmla="*/ 2 h 31"/>
                    <a:gd name="T14" fmla="*/ 1 w 32"/>
                    <a:gd name="T15" fmla="*/ 2 h 31"/>
                    <a:gd name="T16" fmla="*/ 1 w 32"/>
                    <a:gd name="T17" fmla="*/ 1 h 31"/>
                    <a:gd name="T18" fmla="*/ 1 w 32"/>
                    <a:gd name="T19" fmla="*/ 1 h 31"/>
                    <a:gd name="T20" fmla="*/ 1 w 32"/>
                    <a:gd name="T21" fmla="*/ 1 h 31"/>
                    <a:gd name="T22" fmla="*/ 1 w 32"/>
                    <a:gd name="T23" fmla="*/ 1 h 31"/>
                    <a:gd name="T24" fmla="*/ 1 w 32"/>
                    <a:gd name="T25" fmla="*/ 0 h 31"/>
                    <a:gd name="T26" fmla="*/ 0 w 32"/>
                    <a:gd name="T27" fmla="*/ 1 h 31"/>
                    <a:gd name="T28" fmla="*/ 0 w 32"/>
                    <a:gd name="T29" fmla="*/ 1 h 31"/>
                    <a:gd name="T30" fmla="*/ 0 w 32"/>
                    <a:gd name="T31" fmla="*/ 1 h 31"/>
                    <a:gd name="T32" fmla="*/ 0 w 32"/>
                    <a:gd name="T33" fmla="*/ 1 h 31"/>
                    <a:gd name="T34" fmla="*/ 0 w 32"/>
                    <a:gd name="T35" fmla="*/ 1 h 3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2"/>
                    <a:gd name="T55" fmla="*/ 0 h 31"/>
                    <a:gd name="T56" fmla="*/ 32 w 32"/>
                    <a:gd name="T57" fmla="*/ 31 h 31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2" h="31">
                      <a:moveTo>
                        <a:pt x="0" y="16"/>
                      </a:moveTo>
                      <a:lnTo>
                        <a:pt x="2" y="22"/>
                      </a:lnTo>
                      <a:lnTo>
                        <a:pt x="5" y="27"/>
                      </a:lnTo>
                      <a:lnTo>
                        <a:pt x="10" y="30"/>
                      </a:lnTo>
                      <a:lnTo>
                        <a:pt x="16" y="31"/>
                      </a:lnTo>
                      <a:lnTo>
                        <a:pt x="22" y="30"/>
                      </a:lnTo>
                      <a:lnTo>
                        <a:pt x="27" y="27"/>
                      </a:lnTo>
                      <a:lnTo>
                        <a:pt x="30" y="22"/>
                      </a:lnTo>
                      <a:lnTo>
                        <a:pt x="32" y="16"/>
                      </a:lnTo>
                      <a:lnTo>
                        <a:pt x="30" y="9"/>
                      </a:lnTo>
                      <a:lnTo>
                        <a:pt x="27" y="5"/>
                      </a:lnTo>
                      <a:lnTo>
                        <a:pt x="22" y="1"/>
                      </a:lnTo>
                      <a:lnTo>
                        <a:pt x="16" y="0"/>
                      </a:lnTo>
                      <a:lnTo>
                        <a:pt x="10" y="1"/>
                      </a:lnTo>
                      <a:lnTo>
                        <a:pt x="5" y="5"/>
                      </a:lnTo>
                      <a:lnTo>
                        <a:pt x="2" y="9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25" name="Freeform 24"/>
                <p:cNvSpPr>
                  <a:spLocks/>
                </p:cNvSpPr>
                <p:nvPr/>
              </p:nvSpPr>
              <p:spPr bwMode="auto">
                <a:xfrm>
                  <a:off x="2150" y="3052"/>
                  <a:ext cx="16" cy="16"/>
                </a:xfrm>
                <a:custGeom>
                  <a:avLst/>
                  <a:gdLst>
                    <a:gd name="T0" fmla="*/ 0 w 31"/>
                    <a:gd name="T1" fmla="*/ 1 h 32"/>
                    <a:gd name="T2" fmla="*/ 1 w 31"/>
                    <a:gd name="T3" fmla="*/ 1 h 32"/>
                    <a:gd name="T4" fmla="*/ 1 w 31"/>
                    <a:gd name="T5" fmla="*/ 1 h 32"/>
                    <a:gd name="T6" fmla="*/ 1 w 31"/>
                    <a:gd name="T7" fmla="*/ 1 h 32"/>
                    <a:gd name="T8" fmla="*/ 1 w 31"/>
                    <a:gd name="T9" fmla="*/ 2 h 32"/>
                    <a:gd name="T10" fmla="*/ 2 w 31"/>
                    <a:gd name="T11" fmla="*/ 1 h 32"/>
                    <a:gd name="T12" fmla="*/ 2 w 31"/>
                    <a:gd name="T13" fmla="*/ 1 h 32"/>
                    <a:gd name="T14" fmla="*/ 2 w 31"/>
                    <a:gd name="T15" fmla="*/ 1 h 32"/>
                    <a:gd name="T16" fmla="*/ 2 w 31"/>
                    <a:gd name="T17" fmla="*/ 1 h 32"/>
                    <a:gd name="T18" fmla="*/ 2 w 31"/>
                    <a:gd name="T19" fmla="*/ 1 h 32"/>
                    <a:gd name="T20" fmla="*/ 2 w 31"/>
                    <a:gd name="T21" fmla="*/ 1 h 32"/>
                    <a:gd name="T22" fmla="*/ 2 w 31"/>
                    <a:gd name="T23" fmla="*/ 1 h 32"/>
                    <a:gd name="T24" fmla="*/ 1 w 31"/>
                    <a:gd name="T25" fmla="*/ 0 h 32"/>
                    <a:gd name="T26" fmla="*/ 1 w 31"/>
                    <a:gd name="T27" fmla="*/ 1 h 32"/>
                    <a:gd name="T28" fmla="*/ 1 w 31"/>
                    <a:gd name="T29" fmla="*/ 1 h 32"/>
                    <a:gd name="T30" fmla="*/ 1 w 31"/>
                    <a:gd name="T31" fmla="*/ 1 h 32"/>
                    <a:gd name="T32" fmla="*/ 0 w 31"/>
                    <a:gd name="T33" fmla="*/ 1 h 32"/>
                    <a:gd name="T34" fmla="*/ 0 w 31"/>
                    <a:gd name="T35" fmla="*/ 1 h 3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1"/>
                    <a:gd name="T55" fmla="*/ 0 h 32"/>
                    <a:gd name="T56" fmla="*/ 31 w 31"/>
                    <a:gd name="T57" fmla="*/ 32 h 3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1" h="32">
                      <a:moveTo>
                        <a:pt x="0" y="17"/>
                      </a:moveTo>
                      <a:lnTo>
                        <a:pt x="1" y="24"/>
                      </a:lnTo>
                      <a:lnTo>
                        <a:pt x="5" y="27"/>
                      </a:lnTo>
                      <a:lnTo>
                        <a:pt x="9" y="30"/>
                      </a:lnTo>
                      <a:lnTo>
                        <a:pt x="16" y="32"/>
                      </a:lnTo>
                      <a:lnTo>
                        <a:pt x="22" y="30"/>
                      </a:lnTo>
                      <a:lnTo>
                        <a:pt x="27" y="27"/>
                      </a:lnTo>
                      <a:lnTo>
                        <a:pt x="30" y="24"/>
                      </a:lnTo>
                      <a:lnTo>
                        <a:pt x="31" y="17"/>
                      </a:lnTo>
                      <a:lnTo>
                        <a:pt x="30" y="11"/>
                      </a:lnTo>
                      <a:lnTo>
                        <a:pt x="27" y="5"/>
                      </a:lnTo>
                      <a:lnTo>
                        <a:pt x="22" y="2"/>
                      </a:lnTo>
                      <a:lnTo>
                        <a:pt x="16" y="0"/>
                      </a:lnTo>
                      <a:lnTo>
                        <a:pt x="9" y="2"/>
                      </a:lnTo>
                      <a:lnTo>
                        <a:pt x="5" y="5"/>
                      </a:lnTo>
                      <a:lnTo>
                        <a:pt x="1" y="11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26" name="Freeform 25"/>
                <p:cNvSpPr>
                  <a:spLocks/>
                </p:cNvSpPr>
                <p:nvPr/>
              </p:nvSpPr>
              <p:spPr bwMode="auto">
                <a:xfrm>
                  <a:off x="2312" y="3130"/>
                  <a:ext cx="16" cy="15"/>
                </a:xfrm>
                <a:custGeom>
                  <a:avLst/>
                  <a:gdLst>
                    <a:gd name="T0" fmla="*/ 0 w 31"/>
                    <a:gd name="T1" fmla="*/ 1 h 30"/>
                    <a:gd name="T2" fmla="*/ 1 w 31"/>
                    <a:gd name="T3" fmla="*/ 2 h 30"/>
                    <a:gd name="T4" fmla="*/ 1 w 31"/>
                    <a:gd name="T5" fmla="*/ 2 h 30"/>
                    <a:gd name="T6" fmla="*/ 1 w 31"/>
                    <a:gd name="T7" fmla="*/ 2 h 30"/>
                    <a:gd name="T8" fmla="*/ 1 w 31"/>
                    <a:gd name="T9" fmla="*/ 2 h 30"/>
                    <a:gd name="T10" fmla="*/ 2 w 31"/>
                    <a:gd name="T11" fmla="*/ 2 h 30"/>
                    <a:gd name="T12" fmla="*/ 2 w 31"/>
                    <a:gd name="T13" fmla="*/ 2 h 30"/>
                    <a:gd name="T14" fmla="*/ 2 w 31"/>
                    <a:gd name="T15" fmla="*/ 2 h 30"/>
                    <a:gd name="T16" fmla="*/ 2 w 31"/>
                    <a:gd name="T17" fmla="*/ 1 h 30"/>
                    <a:gd name="T18" fmla="*/ 2 w 31"/>
                    <a:gd name="T19" fmla="*/ 1 h 30"/>
                    <a:gd name="T20" fmla="*/ 2 w 31"/>
                    <a:gd name="T21" fmla="*/ 1 h 30"/>
                    <a:gd name="T22" fmla="*/ 2 w 31"/>
                    <a:gd name="T23" fmla="*/ 1 h 30"/>
                    <a:gd name="T24" fmla="*/ 1 w 31"/>
                    <a:gd name="T25" fmla="*/ 0 h 30"/>
                    <a:gd name="T26" fmla="*/ 1 w 31"/>
                    <a:gd name="T27" fmla="*/ 1 h 30"/>
                    <a:gd name="T28" fmla="*/ 1 w 31"/>
                    <a:gd name="T29" fmla="*/ 1 h 30"/>
                    <a:gd name="T30" fmla="*/ 1 w 31"/>
                    <a:gd name="T31" fmla="*/ 1 h 30"/>
                    <a:gd name="T32" fmla="*/ 0 w 31"/>
                    <a:gd name="T33" fmla="*/ 1 h 30"/>
                    <a:gd name="T34" fmla="*/ 0 w 31"/>
                    <a:gd name="T35" fmla="*/ 1 h 3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1"/>
                    <a:gd name="T55" fmla="*/ 0 h 30"/>
                    <a:gd name="T56" fmla="*/ 31 w 31"/>
                    <a:gd name="T57" fmla="*/ 30 h 30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1" h="30">
                      <a:moveTo>
                        <a:pt x="0" y="15"/>
                      </a:moveTo>
                      <a:lnTo>
                        <a:pt x="1" y="21"/>
                      </a:lnTo>
                      <a:lnTo>
                        <a:pt x="4" y="26"/>
                      </a:lnTo>
                      <a:lnTo>
                        <a:pt x="9" y="29"/>
                      </a:lnTo>
                      <a:lnTo>
                        <a:pt x="15" y="30"/>
                      </a:lnTo>
                      <a:lnTo>
                        <a:pt x="22" y="29"/>
                      </a:lnTo>
                      <a:lnTo>
                        <a:pt x="27" y="26"/>
                      </a:lnTo>
                      <a:lnTo>
                        <a:pt x="30" y="21"/>
                      </a:lnTo>
                      <a:lnTo>
                        <a:pt x="31" y="15"/>
                      </a:lnTo>
                      <a:lnTo>
                        <a:pt x="30" y="8"/>
                      </a:lnTo>
                      <a:lnTo>
                        <a:pt x="27" y="5"/>
                      </a:lnTo>
                      <a:lnTo>
                        <a:pt x="22" y="2"/>
                      </a:lnTo>
                      <a:lnTo>
                        <a:pt x="15" y="0"/>
                      </a:lnTo>
                      <a:lnTo>
                        <a:pt x="9" y="2"/>
                      </a:lnTo>
                      <a:lnTo>
                        <a:pt x="4" y="5"/>
                      </a:lnTo>
                      <a:lnTo>
                        <a:pt x="1" y="8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27" name="Freeform 26"/>
                <p:cNvSpPr>
                  <a:spLocks/>
                </p:cNvSpPr>
                <p:nvPr/>
              </p:nvSpPr>
              <p:spPr bwMode="auto">
                <a:xfrm>
                  <a:off x="2312" y="3165"/>
                  <a:ext cx="16" cy="16"/>
                </a:xfrm>
                <a:custGeom>
                  <a:avLst/>
                  <a:gdLst>
                    <a:gd name="T0" fmla="*/ 0 w 31"/>
                    <a:gd name="T1" fmla="*/ 1 h 31"/>
                    <a:gd name="T2" fmla="*/ 1 w 31"/>
                    <a:gd name="T3" fmla="*/ 2 h 31"/>
                    <a:gd name="T4" fmla="*/ 1 w 31"/>
                    <a:gd name="T5" fmla="*/ 2 h 31"/>
                    <a:gd name="T6" fmla="*/ 1 w 31"/>
                    <a:gd name="T7" fmla="*/ 2 h 31"/>
                    <a:gd name="T8" fmla="*/ 1 w 31"/>
                    <a:gd name="T9" fmla="*/ 2 h 31"/>
                    <a:gd name="T10" fmla="*/ 2 w 31"/>
                    <a:gd name="T11" fmla="*/ 2 h 31"/>
                    <a:gd name="T12" fmla="*/ 2 w 31"/>
                    <a:gd name="T13" fmla="*/ 2 h 31"/>
                    <a:gd name="T14" fmla="*/ 2 w 31"/>
                    <a:gd name="T15" fmla="*/ 2 h 31"/>
                    <a:gd name="T16" fmla="*/ 2 w 31"/>
                    <a:gd name="T17" fmla="*/ 1 h 31"/>
                    <a:gd name="T18" fmla="*/ 2 w 31"/>
                    <a:gd name="T19" fmla="*/ 1 h 31"/>
                    <a:gd name="T20" fmla="*/ 2 w 31"/>
                    <a:gd name="T21" fmla="*/ 1 h 31"/>
                    <a:gd name="T22" fmla="*/ 2 w 31"/>
                    <a:gd name="T23" fmla="*/ 1 h 31"/>
                    <a:gd name="T24" fmla="*/ 1 w 31"/>
                    <a:gd name="T25" fmla="*/ 0 h 31"/>
                    <a:gd name="T26" fmla="*/ 1 w 31"/>
                    <a:gd name="T27" fmla="*/ 1 h 31"/>
                    <a:gd name="T28" fmla="*/ 1 w 31"/>
                    <a:gd name="T29" fmla="*/ 1 h 31"/>
                    <a:gd name="T30" fmla="*/ 1 w 31"/>
                    <a:gd name="T31" fmla="*/ 1 h 31"/>
                    <a:gd name="T32" fmla="*/ 0 w 31"/>
                    <a:gd name="T33" fmla="*/ 1 h 31"/>
                    <a:gd name="T34" fmla="*/ 0 w 31"/>
                    <a:gd name="T35" fmla="*/ 1 h 3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1"/>
                    <a:gd name="T55" fmla="*/ 0 h 31"/>
                    <a:gd name="T56" fmla="*/ 31 w 31"/>
                    <a:gd name="T57" fmla="*/ 31 h 31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1" h="31">
                      <a:moveTo>
                        <a:pt x="0" y="16"/>
                      </a:moveTo>
                      <a:lnTo>
                        <a:pt x="1" y="22"/>
                      </a:lnTo>
                      <a:lnTo>
                        <a:pt x="4" y="27"/>
                      </a:lnTo>
                      <a:lnTo>
                        <a:pt x="9" y="30"/>
                      </a:lnTo>
                      <a:lnTo>
                        <a:pt x="15" y="31"/>
                      </a:lnTo>
                      <a:lnTo>
                        <a:pt x="22" y="30"/>
                      </a:lnTo>
                      <a:lnTo>
                        <a:pt x="27" y="27"/>
                      </a:lnTo>
                      <a:lnTo>
                        <a:pt x="30" y="22"/>
                      </a:lnTo>
                      <a:lnTo>
                        <a:pt x="31" y="16"/>
                      </a:lnTo>
                      <a:lnTo>
                        <a:pt x="30" y="9"/>
                      </a:lnTo>
                      <a:lnTo>
                        <a:pt x="27" y="5"/>
                      </a:lnTo>
                      <a:lnTo>
                        <a:pt x="22" y="1"/>
                      </a:lnTo>
                      <a:lnTo>
                        <a:pt x="15" y="0"/>
                      </a:lnTo>
                      <a:lnTo>
                        <a:pt x="9" y="1"/>
                      </a:lnTo>
                      <a:lnTo>
                        <a:pt x="4" y="5"/>
                      </a:lnTo>
                      <a:lnTo>
                        <a:pt x="1" y="9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28" name="Freeform 27"/>
                <p:cNvSpPr>
                  <a:spLocks/>
                </p:cNvSpPr>
                <p:nvPr/>
              </p:nvSpPr>
              <p:spPr bwMode="auto">
                <a:xfrm>
                  <a:off x="2314" y="3201"/>
                  <a:ext cx="16" cy="16"/>
                </a:xfrm>
                <a:custGeom>
                  <a:avLst/>
                  <a:gdLst>
                    <a:gd name="T0" fmla="*/ 0 w 31"/>
                    <a:gd name="T1" fmla="*/ 1 h 32"/>
                    <a:gd name="T2" fmla="*/ 1 w 31"/>
                    <a:gd name="T3" fmla="*/ 1 h 32"/>
                    <a:gd name="T4" fmla="*/ 1 w 31"/>
                    <a:gd name="T5" fmla="*/ 1 h 32"/>
                    <a:gd name="T6" fmla="*/ 1 w 31"/>
                    <a:gd name="T7" fmla="*/ 1 h 32"/>
                    <a:gd name="T8" fmla="*/ 1 w 31"/>
                    <a:gd name="T9" fmla="*/ 2 h 32"/>
                    <a:gd name="T10" fmla="*/ 2 w 31"/>
                    <a:gd name="T11" fmla="*/ 1 h 32"/>
                    <a:gd name="T12" fmla="*/ 2 w 31"/>
                    <a:gd name="T13" fmla="*/ 1 h 32"/>
                    <a:gd name="T14" fmla="*/ 2 w 31"/>
                    <a:gd name="T15" fmla="*/ 1 h 32"/>
                    <a:gd name="T16" fmla="*/ 2 w 31"/>
                    <a:gd name="T17" fmla="*/ 1 h 32"/>
                    <a:gd name="T18" fmla="*/ 2 w 31"/>
                    <a:gd name="T19" fmla="*/ 1 h 32"/>
                    <a:gd name="T20" fmla="*/ 2 w 31"/>
                    <a:gd name="T21" fmla="*/ 1 h 32"/>
                    <a:gd name="T22" fmla="*/ 2 w 31"/>
                    <a:gd name="T23" fmla="*/ 1 h 32"/>
                    <a:gd name="T24" fmla="*/ 1 w 31"/>
                    <a:gd name="T25" fmla="*/ 0 h 32"/>
                    <a:gd name="T26" fmla="*/ 1 w 31"/>
                    <a:gd name="T27" fmla="*/ 1 h 32"/>
                    <a:gd name="T28" fmla="*/ 1 w 31"/>
                    <a:gd name="T29" fmla="*/ 1 h 32"/>
                    <a:gd name="T30" fmla="*/ 1 w 31"/>
                    <a:gd name="T31" fmla="*/ 1 h 32"/>
                    <a:gd name="T32" fmla="*/ 0 w 31"/>
                    <a:gd name="T33" fmla="*/ 1 h 32"/>
                    <a:gd name="T34" fmla="*/ 0 w 31"/>
                    <a:gd name="T35" fmla="*/ 1 h 3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1"/>
                    <a:gd name="T55" fmla="*/ 0 h 32"/>
                    <a:gd name="T56" fmla="*/ 31 w 31"/>
                    <a:gd name="T57" fmla="*/ 32 h 3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1" h="32">
                      <a:moveTo>
                        <a:pt x="0" y="18"/>
                      </a:moveTo>
                      <a:lnTo>
                        <a:pt x="1" y="24"/>
                      </a:lnTo>
                      <a:lnTo>
                        <a:pt x="5" y="27"/>
                      </a:lnTo>
                      <a:lnTo>
                        <a:pt x="9" y="30"/>
                      </a:lnTo>
                      <a:lnTo>
                        <a:pt x="16" y="32"/>
                      </a:lnTo>
                      <a:lnTo>
                        <a:pt x="22" y="30"/>
                      </a:lnTo>
                      <a:lnTo>
                        <a:pt x="27" y="27"/>
                      </a:lnTo>
                      <a:lnTo>
                        <a:pt x="30" y="24"/>
                      </a:lnTo>
                      <a:lnTo>
                        <a:pt x="31" y="18"/>
                      </a:lnTo>
                      <a:lnTo>
                        <a:pt x="30" y="11"/>
                      </a:lnTo>
                      <a:lnTo>
                        <a:pt x="27" y="5"/>
                      </a:lnTo>
                      <a:lnTo>
                        <a:pt x="22" y="2"/>
                      </a:lnTo>
                      <a:lnTo>
                        <a:pt x="16" y="0"/>
                      </a:lnTo>
                      <a:lnTo>
                        <a:pt x="9" y="2"/>
                      </a:lnTo>
                      <a:lnTo>
                        <a:pt x="5" y="5"/>
                      </a:lnTo>
                      <a:lnTo>
                        <a:pt x="1" y="11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29" name="Freeform 28"/>
                <p:cNvSpPr>
                  <a:spLocks/>
                </p:cNvSpPr>
                <p:nvPr/>
              </p:nvSpPr>
              <p:spPr bwMode="auto">
                <a:xfrm>
                  <a:off x="2316" y="3237"/>
                  <a:ext cx="16" cy="16"/>
                </a:xfrm>
                <a:custGeom>
                  <a:avLst/>
                  <a:gdLst>
                    <a:gd name="T0" fmla="*/ 0 w 31"/>
                    <a:gd name="T1" fmla="*/ 1 h 32"/>
                    <a:gd name="T2" fmla="*/ 1 w 31"/>
                    <a:gd name="T3" fmla="*/ 1 h 32"/>
                    <a:gd name="T4" fmla="*/ 1 w 31"/>
                    <a:gd name="T5" fmla="*/ 1 h 32"/>
                    <a:gd name="T6" fmla="*/ 1 w 31"/>
                    <a:gd name="T7" fmla="*/ 1 h 32"/>
                    <a:gd name="T8" fmla="*/ 1 w 31"/>
                    <a:gd name="T9" fmla="*/ 2 h 32"/>
                    <a:gd name="T10" fmla="*/ 2 w 31"/>
                    <a:gd name="T11" fmla="*/ 1 h 32"/>
                    <a:gd name="T12" fmla="*/ 2 w 31"/>
                    <a:gd name="T13" fmla="*/ 1 h 32"/>
                    <a:gd name="T14" fmla="*/ 2 w 31"/>
                    <a:gd name="T15" fmla="*/ 1 h 32"/>
                    <a:gd name="T16" fmla="*/ 2 w 31"/>
                    <a:gd name="T17" fmla="*/ 1 h 32"/>
                    <a:gd name="T18" fmla="*/ 2 w 31"/>
                    <a:gd name="T19" fmla="*/ 1 h 32"/>
                    <a:gd name="T20" fmla="*/ 2 w 31"/>
                    <a:gd name="T21" fmla="*/ 1 h 32"/>
                    <a:gd name="T22" fmla="*/ 2 w 31"/>
                    <a:gd name="T23" fmla="*/ 1 h 32"/>
                    <a:gd name="T24" fmla="*/ 1 w 31"/>
                    <a:gd name="T25" fmla="*/ 0 h 32"/>
                    <a:gd name="T26" fmla="*/ 1 w 31"/>
                    <a:gd name="T27" fmla="*/ 1 h 32"/>
                    <a:gd name="T28" fmla="*/ 1 w 31"/>
                    <a:gd name="T29" fmla="*/ 1 h 32"/>
                    <a:gd name="T30" fmla="*/ 1 w 31"/>
                    <a:gd name="T31" fmla="*/ 1 h 32"/>
                    <a:gd name="T32" fmla="*/ 0 w 31"/>
                    <a:gd name="T33" fmla="*/ 1 h 32"/>
                    <a:gd name="T34" fmla="*/ 0 w 31"/>
                    <a:gd name="T35" fmla="*/ 1 h 3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1"/>
                    <a:gd name="T55" fmla="*/ 0 h 32"/>
                    <a:gd name="T56" fmla="*/ 31 w 31"/>
                    <a:gd name="T57" fmla="*/ 32 h 3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1" h="32">
                      <a:moveTo>
                        <a:pt x="0" y="16"/>
                      </a:moveTo>
                      <a:lnTo>
                        <a:pt x="1" y="23"/>
                      </a:lnTo>
                      <a:lnTo>
                        <a:pt x="3" y="27"/>
                      </a:lnTo>
                      <a:lnTo>
                        <a:pt x="7" y="31"/>
                      </a:lnTo>
                      <a:lnTo>
                        <a:pt x="15" y="32"/>
                      </a:lnTo>
                      <a:lnTo>
                        <a:pt x="22" y="31"/>
                      </a:lnTo>
                      <a:lnTo>
                        <a:pt x="26" y="27"/>
                      </a:lnTo>
                      <a:lnTo>
                        <a:pt x="30" y="23"/>
                      </a:lnTo>
                      <a:lnTo>
                        <a:pt x="31" y="16"/>
                      </a:lnTo>
                      <a:lnTo>
                        <a:pt x="30" y="10"/>
                      </a:lnTo>
                      <a:lnTo>
                        <a:pt x="26" y="5"/>
                      </a:lnTo>
                      <a:lnTo>
                        <a:pt x="22" y="2"/>
                      </a:lnTo>
                      <a:lnTo>
                        <a:pt x="15" y="0"/>
                      </a:lnTo>
                      <a:lnTo>
                        <a:pt x="7" y="2"/>
                      </a:lnTo>
                      <a:lnTo>
                        <a:pt x="3" y="5"/>
                      </a:lnTo>
                      <a:lnTo>
                        <a:pt x="1" y="1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30" name="Freeform 29"/>
                <p:cNvSpPr>
                  <a:spLocks/>
                </p:cNvSpPr>
                <p:nvPr/>
              </p:nvSpPr>
              <p:spPr bwMode="auto">
                <a:xfrm>
                  <a:off x="2281" y="3121"/>
                  <a:ext cx="16" cy="15"/>
                </a:xfrm>
                <a:custGeom>
                  <a:avLst/>
                  <a:gdLst>
                    <a:gd name="T0" fmla="*/ 0 w 32"/>
                    <a:gd name="T1" fmla="*/ 1 h 32"/>
                    <a:gd name="T2" fmla="*/ 1 w 32"/>
                    <a:gd name="T3" fmla="*/ 1 h 32"/>
                    <a:gd name="T4" fmla="*/ 1 w 32"/>
                    <a:gd name="T5" fmla="*/ 1 h 32"/>
                    <a:gd name="T6" fmla="*/ 1 w 32"/>
                    <a:gd name="T7" fmla="*/ 1 h 32"/>
                    <a:gd name="T8" fmla="*/ 1 w 32"/>
                    <a:gd name="T9" fmla="*/ 1 h 32"/>
                    <a:gd name="T10" fmla="*/ 1 w 32"/>
                    <a:gd name="T11" fmla="*/ 1 h 32"/>
                    <a:gd name="T12" fmla="*/ 1 w 32"/>
                    <a:gd name="T13" fmla="*/ 1 h 32"/>
                    <a:gd name="T14" fmla="*/ 1 w 32"/>
                    <a:gd name="T15" fmla="*/ 1 h 32"/>
                    <a:gd name="T16" fmla="*/ 2 w 32"/>
                    <a:gd name="T17" fmla="*/ 1 h 32"/>
                    <a:gd name="T18" fmla="*/ 1 w 32"/>
                    <a:gd name="T19" fmla="*/ 0 h 32"/>
                    <a:gd name="T20" fmla="*/ 1 w 32"/>
                    <a:gd name="T21" fmla="*/ 0 h 32"/>
                    <a:gd name="T22" fmla="*/ 1 w 32"/>
                    <a:gd name="T23" fmla="*/ 0 h 32"/>
                    <a:gd name="T24" fmla="*/ 1 w 32"/>
                    <a:gd name="T25" fmla="*/ 0 h 32"/>
                    <a:gd name="T26" fmla="*/ 1 w 32"/>
                    <a:gd name="T27" fmla="*/ 0 h 32"/>
                    <a:gd name="T28" fmla="*/ 1 w 32"/>
                    <a:gd name="T29" fmla="*/ 0 h 32"/>
                    <a:gd name="T30" fmla="*/ 1 w 32"/>
                    <a:gd name="T31" fmla="*/ 0 h 32"/>
                    <a:gd name="T32" fmla="*/ 0 w 32"/>
                    <a:gd name="T33" fmla="*/ 1 h 32"/>
                    <a:gd name="T34" fmla="*/ 0 w 32"/>
                    <a:gd name="T35" fmla="*/ 1 h 3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2"/>
                    <a:gd name="T55" fmla="*/ 0 h 32"/>
                    <a:gd name="T56" fmla="*/ 32 w 32"/>
                    <a:gd name="T57" fmla="*/ 32 h 3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2" h="32">
                      <a:moveTo>
                        <a:pt x="0" y="18"/>
                      </a:moveTo>
                      <a:lnTo>
                        <a:pt x="2" y="24"/>
                      </a:lnTo>
                      <a:lnTo>
                        <a:pt x="5" y="27"/>
                      </a:lnTo>
                      <a:lnTo>
                        <a:pt x="10" y="30"/>
                      </a:lnTo>
                      <a:lnTo>
                        <a:pt x="16" y="32"/>
                      </a:lnTo>
                      <a:lnTo>
                        <a:pt x="23" y="30"/>
                      </a:lnTo>
                      <a:lnTo>
                        <a:pt x="27" y="27"/>
                      </a:lnTo>
                      <a:lnTo>
                        <a:pt x="30" y="24"/>
                      </a:lnTo>
                      <a:lnTo>
                        <a:pt x="32" y="18"/>
                      </a:lnTo>
                      <a:lnTo>
                        <a:pt x="30" y="11"/>
                      </a:lnTo>
                      <a:lnTo>
                        <a:pt x="27" y="5"/>
                      </a:lnTo>
                      <a:lnTo>
                        <a:pt x="23" y="2"/>
                      </a:lnTo>
                      <a:lnTo>
                        <a:pt x="16" y="0"/>
                      </a:lnTo>
                      <a:lnTo>
                        <a:pt x="10" y="2"/>
                      </a:lnTo>
                      <a:lnTo>
                        <a:pt x="5" y="5"/>
                      </a:lnTo>
                      <a:lnTo>
                        <a:pt x="2" y="11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31" name="Freeform 30"/>
                <p:cNvSpPr>
                  <a:spLocks/>
                </p:cNvSpPr>
                <p:nvPr/>
              </p:nvSpPr>
              <p:spPr bwMode="auto">
                <a:xfrm>
                  <a:off x="2281" y="3156"/>
                  <a:ext cx="16" cy="16"/>
                </a:xfrm>
                <a:custGeom>
                  <a:avLst/>
                  <a:gdLst>
                    <a:gd name="T0" fmla="*/ 0 w 32"/>
                    <a:gd name="T1" fmla="*/ 1 h 32"/>
                    <a:gd name="T2" fmla="*/ 1 w 32"/>
                    <a:gd name="T3" fmla="*/ 1 h 32"/>
                    <a:gd name="T4" fmla="*/ 1 w 32"/>
                    <a:gd name="T5" fmla="*/ 1 h 32"/>
                    <a:gd name="T6" fmla="*/ 1 w 32"/>
                    <a:gd name="T7" fmla="*/ 1 h 32"/>
                    <a:gd name="T8" fmla="*/ 1 w 32"/>
                    <a:gd name="T9" fmla="*/ 2 h 32"/>
                    <a:gd name="T10" fmla="*/ 1 w 32"/>
                    <a:gd name="T11" fmla="*/ 1 h 32"/>
                    <a:gd name="T12" fmla="*/ 1 w 32"/>
                    <a:gd name="T13" fmla="*/ 1 h 32"/>
                    <a:gd name="T14" fmla="*/ 1 w 32"/>
                    <a:gd name="T15" fmla="*/ 1 h 32"/>
                    <a:gd name="T16" fmla="*/ 2 w 32"/>
                    <a:gd name="T17" fmla="*/ 1 h 32"/>
                    <a:gd name="T18" fmla="*/ 1 w 32"/>
                    <a:gd name="T19" fmla="*/ 1 h 32"/>
                    <a:gd name="T20" fmla="*/ 1 w 32"/>
                    <a:gd name="T21" fmla="*/ 1 h 32"/>
                    <a:gd name="T22" fmla="*/ 1 w 32"/>
                    <a:gd name="T23" fmla="*/ 1 h 32"/>
                    <a:gd name="T24" fmla="*/ 1 w 32"/>
                    <a:gd name="T25" fmla="*/ 0 h 32"/>
                    <a:gd name="T26" fmla="*/ 1 w 32"/>
                    <a:gd name="T27" fmla="*/ 1 h 32"/>
                    <a:gd name="T28" fmla="*/ 1 w 32"/>
                    <a:gd name="T29" fmla="*/ 1 h 32"/>
                    <a:gd name="T30" fmla="*/ 1 w 32"/>
                    <a:gd name="T31" fmla="*/ 1 h 32"/>
                    <a:gd name="T32" fmla="*/ 0 w 32"/>
                    <a:gd name="T33" fmla="*/ 1 h 32"/>
                    <a:gd name="T34" fmla="*/ 0 w 32"/>
                    <a:gd name="T35" fmla="*/ 1 h 3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2"/>
                    <a:gd name="T55" fmla="*/ 0 h 32"/>
                    <a:gd name="T56" fmla="*/ 32 w 32"/>
                    <a:gd name="T57" fmla="*/ 32 h 3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2" h="32">
                      <a:moveTo>
                        <a:pt x="0" y="16"/>
                      </a:moveTo>
                      <a:lnTo>
                        <a:pt x="2" y="23"/>
                      </a:lnTo>
                      <a:lnTo>
                        <a:pt x="5" y="27"/>
                      </a:lnTo>
                      <a:lnTo>
                        <a:pt x="10" y="30"/>
                      </a:lnTo>
                      <a:lnTo>
                        <a:pt x="16" y="32"/>
                      </a:lnTo>
                      <a:lnTo>
                        <a:pt x="23" y="30"/>
                      </a:lnTo>
                      <a:lnTo>
                        <a:pt x="27" y="27"/>
                      </a:lnTo>
                      <a:lnTo>
                        <a:pt x="30" y="23"/>
                      </a:lnTo>
                      <a:lnTo>
                        <a:pt x="32" y="16"/>
                      </a:lnTo>
                      <a:lnTo>
                        <a:pt x="30" y="10"/>
                      </a:lnTo>
                      <a:lnTo>
                        <a:pt x="27" y="5"/>
                      </a:lnTo>
                      <a:lnTo>
                        <a:pt x="23" y="2"/>
                      </a:lnTo>
                      <a:lnTo>
                        <a:pt x="16" y="0"/>
                      </a:lnTo>
                      <a:lnTo>
                        <a:pt x="10" y="2"/>
                      </a:lnTo>
                      <a:lnTo>
                        <a:pt x="5" y="5"/>
                      </a:lnTo>
                      <a:lnTo>
                        <a:pt x="2" y="1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32" name="Freeform 31"/>
                <p:cNvSpPr>
                  <a:spLocks/>
                </p:cNvSpPr>
                <p:nvPr/>
              </p:nvSpPr>
              <p:spPr bwMode="auto">
                <a:xfrm>
                  <a:off x="2282" y="3193"/>
                  <a:ext cx="16" cy="15"/>
                </a:xfrm>
                <a:custGeom>
                  <a:avLst/>
                  <a:gdLst>
                    <a:gd name="T0" fmla="*/ 0 w 31"/>
                    <a:gd name="T1" fmla="*/ 1 h 32"/>
                    <a:gd name="T2" fmla="*/ 1 w 31"/>
                    <a:gd name="T3" fmla="*/ 1 h 32"/>
                    <a:gd name="T4" fmla="*/ 1 w 31"/>
                    <a:gd name="T5" fmla="*/ 1 h 32"/>
                    <a:gd name="T6" fmla="*/ 1 w 31"/>
                    <a:gd name="T7" fmla="*/ 1 h 32"/>
                    <a:gd name="T8" fmla="*/ 1 w 31"/>
                    <a:gd name="T9" fmla="*/ 1 h 32"/>
                    <a:gd name="T10" fmla="*/ 2 w 31"/>
                    <a:gd name="T11" fmla="*/ 1 h 32"/>
                    <a:gd name="T12" fmla="*/ 2 w 31"/>
                    <a:gd name="T13" fmla="*/ 1 h 32"/>
                    <a:gd name="T14" fmla="*/ 2 w 31"/>
                    <a:gd name="T15" fmla="*/ 1 h 32"/>
                    <a:gd name="T16" fmla="*/ 2 w 31"/>
                    <a:gd name="T17" fmla="*/ 1 h 32"/>
                    <a:gd name="T18" fmla="*/ 2 w 31"/>
                    <a:gd name="T19" fmla="*/ 0 h 32"/>
                    <a:gd name="T20" fmla="*/ 2 w 31"/>
                    <a:gd name="T21" fmla="*/ 0 h 32"/>
                    <a:gd name="T22" fmla="*/ 2 w 31"/>
                    <a:gd name="T23" fmla="*/ 0 h 32"/>
                    <a:gd name="T24" fmla="*/ 1 w 31"/>
                    <a:gd name="T25" fmla="*/ 0 h 32"/>
                    <a:gd name="T26" fmla="*/ 1 w 31"/>
                    <a:gd name="T27" fmla="*/ 0 h 32"/>
                    <a:gd name="T28" fmla="*/ 1 w 31"/>
                    <a:gd name="T29" fmla="*/ 0 h 32"/>
                    <a:gd name="T30" fmla="*/ 1 w 31"/>
                    <a:gd name="T31" fmla="*/ 0 h 32"/>
                    <a:gd name="T32" fmla="*/ 0 w 31"/>
                    <a:gd name="T33" fmla="*/ 1 h 32"/>
                    <a:gd name="T34" fmla="*/ 0 w 31"/>
                    <a:gd name="T35" fmla="*/ 1 h 3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1"/>
                    <a:gd name="T55" fmla="*/ 0 h 32"/>
                    <a:gd name="T56" fmla="*/ 31 w 31"/>
                    <a:gd name="T57" fmla="*/ 32 h 3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1" h="32">
                      <a:moveTo>
                        <a:pt x="0" y="16"/>
                      </a:moveTo>
                      <a:lnTo>
                        <a:pt x="1" y="22"/>
                      </a:lnTo>
                      <a:lnTo>
                        <a:pt x="4" y="27"/>
                      </a:lnTo>
                      <a:lnTo>
                        <a:pt x="9" y="30"/>
                      </a:lnTo>
                      <a:lnTo>
                        <a:pt x="15" y="32"/>
                      </a:lnTo>
                      <a:lnTo>
                        <a:pt x="22" y="30"/>
                      </a:lnTo>
                      <a:lnTo>
                        <a:pt x="26" y="27"/>
                      </a:lnTo>
                      <a:lnTo>
                        <a:pt x="30" y="22"/>
                      </a:lnTo>
                      <a:lnTo>
                        <a:pt x="31" y="16"/>
                      </a:lnTo>
                      <a:lnTo>
                        <a:pt x="30" y="10"/>
                      </a:lnTo>
                      <a:lnTo>
                        <a:pt x="26" y="5"/>
                      </a:lnTo>
                      <a:lnTo>
                        <a:pt x="22" y="2"/>
                      </a:lnTo>
                      <a:lnTo>
                        <a:pt x="15" y="0"/>
                      </a:lnTo>
                      <a:lnTo>
                        <a:pt x="9" y="2"/>
                      </a:lnTo>
                      <a:lnTo>
                        <a:pt x="4" y="5"/>
                      </a:lnTo>
                      <a:lnTo>
                        <a:pt x="1" y="1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33" name="Freeform 32"/>
                <p:cNvSpPr>
                  <a:spLocks/>
                </p:cNvSpPr>
                <p:nvPr/>
              </p:nvSpPr>
              <p:spPr bwMode="auto">
                <a:xfrm>
                  <a:off x="2284" y="3227"/>
                  <a:ext cx="16" cy="17"/>
                </a:xfrm>
                <a:custGeom>
                  <a:avLst/>
                  <a:gdLst>
                    <a:gd name="T0" fmla="*/ 0 w 31"/>
                    <a:gd name="T1" fmla="*/ 2 h 33"/>
                    <a:gd name="T2" fmla="*/ 1 w 31"/>
                    <a:gd name="T3" fmla="*/ 2 h 33"/>
                    <a:gd name="T4" fmla="*/ 1 w 31"/>
                    <a:gd name="T5" fmla="*/ 2 h 33"/>
                    <a:gd name="T6" fmla="*/ 1 w 31"/>
                    <a:gd name="T7" fmla="*/ 2 h 33"/>
                    <a:gd name="T8" fmla="*/ 1 w 31"/>
                    <a:gd name="T9" fmla="*/ 3 h 33"/>
                    <a:gd name="T10" fmla="*/ 2 w 31"/>
                    <a:gd name="T11" fmla="*/ 2 h 33"/>
                    <a:gd name="T12" fmla="*/ 2 w 31"/>
                    <a:gd name="T13" fmla="*/ 2 h 33"/>
                    <a:gd name="T14" fmla="*/ 2 w 31"/>
                    <a:gd name="T15" fmla="*/ 2 h 33"/>
                    <a:gd name="T16" fmla="*/ 2 w 31"/>
                    <a:gd name="T17" fmla="*/ 2 h 33"/>
                    <a:gd name="T18" fmla="*/ 2 w 31"/>
                    <a:gd name="T19" fmla="*/ 1 h 33"/>
                    <a:gd name="T20" fmla="*/ 2 w 31"/>
                    <a:gd name="T21" fmla="*/ 1 h 33"/>
                    <a:gd name="T22" fmla="*/ 2 w 31"/>
                    <a:gd name="T23" fmla="*/ 1 h 33"/>
                    <a:gd name="T24" fmla="*/ 1 w 31"/>
                    <a:gd name="T25" fmla="*/ 0 h 33"/>
                    <a:gd name="T26" fmla="*/ 1 w 31"/>
                    <a:gd name="T27" fmla="*/ 1 h 33"/>
                    <a:gd name="T28" fmla="*/ 1 w 31"/>
                    <a:gd name="T29" fmla="*/ 1 h 33"/>
                    <a:gd name="T30" fmla="*/ 1 w 31"/>
                    <a:gd name="T31" fmla="*/ 1 h 33"/>
                    <a:gd name="T32" fmla="*/ 0 w 31"/>
                    <a:gd name="T33" fmla="*/ 2 h 33"/>
                    <a:gd name="T34" fmla="*/ 0 w 31"/>
                    <a:gd name="T35" fmla="*/ 2 h 3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1"/>
                    <a:gd name="T55" fmla="*/ 0 h 33"/>
                    <a:gd name="T56" fmla="*/ 31 w 31"/>
                    <a:gd name="T57" fmla="*/ 33 h 3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1" h="33">
                      <a:moveTo>
                        <a:pt x="0" y="17"/>
                      </a:moveTo>
                      <a:lnTo>
                        <a:pt x="1" y="23"/>
                      </a:lnTo>
                      <a:lnTo>
                        <a:pt x="5" y="28"/>
                      </a:lnTo>
                      <a:lnTo>
                        <a:pt x="9" y="31"/>
                      </a:lnTo>
                      <a:lnTo>
                        <a:pt x="16" y="33"/>
                      </a:lnTo>
                      <a:lnTo>
                        <a:pt x="22" y="31"/>
                      </a:lnTo>
                      <a:lnTo>
                        <a:pt x="27" y="28"/>
                      </a:lnTo>
                      <a:lnTo>
                        <a:pt x="30" y="23"/>
                      </a:lnTo>
                      <a:lnTo>
                        <a:pt x="31" y="17"/>
                      </a:lnTo>
                      <a:lnTo>
                        <a:pt x="30" y="11"/>
                      </a:lnTo>
                      <a:lnTo>
                        <a:pt x="27" y="4"/>
                      </a:lnTo>
                      <a:lnTo>
                        <a:pt x="22" y="1"/>
                      </a:lnTo>
                      <a:lnTo>
                        <a:pt x="16" y="0"/>
                      </a:lnTo>
                      <a:lnTo>
                        <a:pt x="9" y="1"/>
                      </a:lnTo>
                      <a:lnTo>
                        <a:pt x="5" y="4"/>
                      </a:lnTo>
                      <a:lnTo>
                        <a:pt x="1" y="11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34" name="Freeform 33"/>
                <p:cNvSpPr>
                  <a:spLocks/>
                </p:cNvSpPr>
                <p:nvPr/>
              </p:nvSpPr>
              <p:spPr bwMode="auto">
                <a:xfrm>
                  <a:off x="2248" y="3118"/>
                  <a:ext cx="15" cy="15"/>
                </a:xfrm>
                <a:custGeom>
                  <a:avLst/>
                  <a:gdLst>
                    <a:gd name="T0" fmla="*/ 0 w 30"/>
                    <a:gd name="T1" fmla="*/ 1 h 32"/>
                    <a:gd name="T2" fmla="*/ 1 w 30"/>
                    <a:gd name="T3" fmla="*/ 1 h 32"/>
                    <a:gd name="T4" fmla="*/ 1 w 30"/>
                    <a:gd name="T5" fmla="*/ 1 h 32"/>
                    <a:gd name="T6" fmla="*/ 1 w 30"/>
                    <a:gd name="T7" fmla="*/ 1 h 32"/>
                    <a:gd name="T8" fmla="*/ 1 w 30"/>
                    <a:gd name="T9" fmla="*/ 1 h 32"/>
                    <a:gd name="T10" fmla="*/ 2 w 30"/>
                    <a:gd name="T11" fmla="*/ 1 h 32"/>
                    <a:gd name="T12" fmla="*/ 2 w 30"/>
                    <a:gd name="T13" fmla="*/ 1 h 32"/>
                    <a:gd name="T14" fmla="*/ 2 w 30"/>
                    <a:gd name="T15" fmla="*/ 1 h 32"/>
                    <a:gd name="T16" fmla="*/ 2 w 30"/>
                    <a:gd name="T17" fmla="*/ 1 h 32"/>
                    <a:gd name="T18" fmla="*/ 2 w 30"/>
                    <a:gd name="T19" fmla="*/ 0 h 32"/>
                    <a:gd name="T20" fmla="*/ 2 w 30"/>
                    <a:gd name="T21" fmla="*/ 0 h 32"/>
                    <a:gd name="T22" fmla="*/ 2 w 30"/>
                    <a:gd name="T23" fmla="*/ 0 h 32"/>
                    <a:gd name="T24" fmla="*/ 1 w 30"/>
                    <a:gd name="T25" fmla="*/ 0 h 32"/>
                    <a:gd name="T26" fmla="*/ 1 w 30"/>
                    <a:gd name="T27" fmla="*/ 0 h 32"/>
                    <a:gd name="T28" fmla="*/ 1 w 30"/>
                    <a:gd name="T29" fmla="*/ 0 h 32"/>
                    <a:gd name="T30" fmla="*/ 1 w 30"/>
                    <a:gd name="T31" fmla="*/ 0 h 32"/>
                    <a:gd name="T32" fmla="*/ 0 w 30"/>
                    <a:gd name="T33" fmla="*/ 1 h 32"/>
                    <a:gd name="T34" fmla="*/ 0 w 30"/>
                    <a:gd name="T35" fmla="*/ 1 h 3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0"/>
                    <a:gd name="T55" fmla="*/ 0 h 32"/>
                    <a:gd name="T56" fmla="*/ 30 w 30"/>
                    <a:gd name="T57" fmla="*/ 32 h 3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0" h="32">
                      <a:moveTo>
                        <a:pt x="0" y="16"/>
                      </a:moveTo>
                      <a:lnTo>
                        <a:pt x="2" y="22"/>
                      </a:lnTo>
                      <a:lnTo>
                        <a:pt x="5" y="27"/>
                      </a:lnTo>
                      <a:lnTo>
                        <a:pt x="10" y="30"/>
                      </a:lnTo>
                      <a:lnTo>
                        <a:pt x="14" y="32"/>
                      </a:lnTo>
                      <a:lnTo>
                        <a:pt x="21" y="30"/>
                      </a:lnTo>
                      <a:lnTo>
                        <a:pt x="25" y="27"/>
                      </a:lnTo>
                      <a:lnTo>
                        <a:pt x="29" y="22"/>
                      </a:lnTo>
                      <a:lnTo>
                        <a:pt x="30" y="16"/>
                      </a:lnTo>
                      <a:lnTo>
                        <a:pt x="29" y="9"/>
                      </a:lnTo>
                      <a:lnTo>
                        <a:pt x="25" y="5"/>
                      </a:lnTo>
                      <a:lnTo>
                        <a:pt x="21" y="2"/>
                      </a:lnTo>
                      <a:lnTo>
                        <a:pt x="14" y="0"/>
                      </a:lnTo>
                      <a:lnTo>
                        <a:pt x="10" y="2"/>
                      </a:lnTo>
                      <a:lnTo>
                        <a:pt x="5" y="5"/>
                      </a:lnTo>
                      <a:lnTo>
                        <a:pt x="2" y="9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35" name="Freeform 34"/>
                <p:cNvSpPr>
                  <a:spLocks/>
                </p:cNvSpPr>
                <p:nvPr/>
              </p:nvSpPr>
              <p:spPr bwMode="auto">
                <a:xfrm>
                  <a:off x="2248" y="3152"/>
                  <a:ext cx="15" cy="16"/>
                </a:xfrm>
                <a:custGeom>
                  <a:avLst/>
                  <a:gdLst>
                    <a:gd name="T0" fmla="*/ 0 w 30"/>
                    <a:gd name="T1" fmla="*/ 1 h 31"/>
                    <a:gd name="T2" fmla="*/ 1 w 30"/>
                    <a:gd name="T3" fmla="*/ 2 h 31"/>
                    <a:gd name="T4" fmla="*/ 1 w 30"/>
                    <a:gd name="T5" fmla="*/ 2 h 31"/>
                    <a:gd name="T6" fmla="*/ 1 w 30"/>
                    <a:gd name="T7" fmla="*/ 2 h 31"/>
                    <a:gd name="T8" fmla="*/ 1 w 30"/>
                    <a:gd name="T9" fmla="*/ 2 h 31"/>
                    <a:gd name="T10" fmla="*/ 2 w 30"/>
                    <a:gd name="T11" fmla="*/ 2 h 31"/>
                    <a:gd name="T12" fmla="*/ 2 w 30"/>
                    <a:gd name="T13" fmla="*/ 2 h 31"/>
                    <a:gd name="T14" fmla="*/ 2 w 30"/>
                    <a:gd name="T15" fmla="*/ 2 h 31"/>
                    <a:gd name="T16" fmla="*/ 2 w 30"/>
                    <a:gd name="T17" fmla="*/ 1 h 31"/>
                    <a:gd name="T18" fmla="*/ 2 w 30"/>
                    <a:gd name="T19" fmla="*/ 1 h 31"/>
                    <a:gd name="T20" fmla="*/ 2 w 30"/>
                    <a:gd name="T21" fmla="*/ 1 h 31"/>
                    <a:gd name="T22" fmla="*/ 2 w 30"/>
                    <a:gd name="T23" fmla="*/ 1 h 31"/>
                    <a:gd name="T24" fmla="*/ 1 w 30"/>
                    <a:gd name="T25" fmla="*/ 0 h 31"/>
                    <a:gd name="T26" fmla="*/ 1 w 30"/>
                    <a:gd name="T27" fmla="*/ 1 h 31"/>
                    <a:gd name="T28" fmla="*/ 1 w 30"/>
                    <a:gd name="T29" fmla="*/ 1 h 31"/>
                    <a:gd name="T30" fmla="*/ 1 w 30"/>
                    <a:gd name="T31" fmla="*/ 1 h 31"/>
                    <a:gd name="T32" fmla="*/ 0 w 30"/>
                    <a:gd name="T33" fmla="*/ 1 h 31"/>
                    <a:gd name="T34" fmla="*/ 0 w 30"/>
                    <a:gd name="T35" fmla="*/ 1 h 3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0"/>
                    <a:gd name="T55" fmla="*/ 0 h 31"/>
                    <a:gd name="T56" fmla="*/ 30 w 30"/>
                    <a:gd name="T57" fmla="*/ 31 h 31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0" h="31">
                      <a:moveTo>
                        <a:pt x="0" y="15"/>
                      </a:moveTo>
                      <a:lnTo>
                        <a:pt x="2" y="22"/>
                      </a:lnTo>
                      <a:lnTo>
                        <a:pt x="5" y="26"/>
                      </a:lnTo>
                      <a:lnTo>
                        <a:pt x="10" y="30"/>
                      </a:lnTo>
                      <a:lnTo>
                        <a:pt x="14" y="31"/>
                      </a:lnTo>
                      <a:lnTo>
                        <a:pt x="21" y="30"/>
                      </a:lnTo>
                      <a:lnTo>
                        <a:pt x="25" y="26"/>
                      </a:lnTo>
                      <a:lnTo>
                        <a:pt x="29" y="22"/>
                      </a:lnTo>
                      <a:lnTo>
                        <a:pt x="30" y="15"/>
                      </a:lnTo>
                      <a:lnTo>
                        <a:pt x="29" y="9"/>
                      </a:lnTo>
                      <a:lnTo>
                        <a:pt x="25" y="4"/>
                      </a:lnTo>
                      <a:lnTo>
                        <a:pt x="21" y="1"/>
                      </a:lnTo>
                      <a:lnTo>
                        <a:pt x="14" y="0"/>
                      </a:lnTo>
                      <a:lnTo>
                        <a:pt x="10" y="1"/>
                      </a:lnTo>
                      <a:lnTo>
                        <a:pt x="5" y="4"/>
                      </a:lnTo>
                      <a:lnTo>
                        <a:pt x="2" y="9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36" name="Freeform 35"/>
                <p:cNvSpPr>
                  <a:spLocks/>
                </p:cNvSpPr>
                <p:nvPr/>
              </p:nvSpPr>
              <p:spPr bwMode="auto">
                <a:xfrm>
                  <a:off x="2249" y="3189"/>
                  <a:ext cx="16" cy="16"/>
                </a:xfrm>
                <a:custGeom>
                  <a:avLst/>
                  <a:gdLst>
                    <a:gd name="T0" fmla="*/ 0 w 32"/>
                    <a:gd name="T1" fmla="*/ 1 h 31"/>
                    <a:gd name="T2" fmla="*/ 1 w 32"/>
                    <a:gd name="T3" fmla="*/ 2 h 31"/>
                    <a:gd name="T4" fmla="*/ 1 w 32"/>
                    <a:gd name="T5" fmla="*/ 2 h 31"/>
                    <a:gd name="T6" fmla="*/ 1 w 32"/>
                    <a:gd name="T7" fmla="*/ 2 h 31"/>
                    <a:gd name="T8" fmla="*/ 1 w 32"/>
                    <a:gd name="T9" fmla="*/ 2 h 31"/>
                    <a:gd name="T10" fmla="*/ 1 w 32"/>
                    <a:gd name="T11" fmla="*/ 2 h 31"/>
                    <a:gd name="T12" fmla="*/ 1 w 32"/>
                    <a:gd name="T13" fmla="*/ 2 h 31"/>
                    <a:gd name="T14" fmla="*/ 1 w 32"/>
                    <a:gd name="T15" fmla="*/ 2 h 31"/>
                    <a:gd name="T16" fmla="*/ 2 w 32"/>
                    <a:gd name="T17" fmla="*/ 1 h 31"/>
                    <a:gd name="T18" fmla="*/ 1 w 32"/>
                    <a:gd name="T19" fmla="*/ 1 h 31"/>
                    <a:gd name="T20" fmla="*/ 1 w 32"/>
                    <a:gd name="T21" fmla="*/ 1 h 31"/>
                    <a:gd name="T22" fmla="*/ 1 w 32"/>
                    <a:gd name="T23" fmla="*/ 1 h 31"/>
                    <a:gd name="T24" fmla="*/ 1 w 32"/>
                    <a:gd name="T25" fmla="*/ 0 h 31"/>
                    <a:gd name="T26" fmla="*/ 1 w 32"/>
                    <a:gd name="T27" fmla="*/ 1 h 31"/>
                    <a:gd name="T28" fmla="*/ 1 w 32"/>
                    <a:gd name="T29" fmla="*/ 1 h 31"/>
                    <a:gd name="T30" fmla="*/ 1 w 32"/>
                    <a:gd name="T31" fmla="*/ 1 h 31"/>
                    <a:gd name="T32" fmla="*/ 0 w 32"/>
                    <a:gd name="T33" fmla="*/ 1 h 31"/>
                    <a:gd name="T34" fmla="*/ 0 w 32"/>
                    <a:gd name="T35" fmla="*/ 1 h 3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2"/>
                    <a:gd name="T55" fmla="*/ 0 h 31"/>
                    <a:gd name="T56" fmla="*/ 32 w 32"/>
                    <a:gd name="T57" fmla="*/ 31 h 31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2" h="31">
                      <a:moveTo>
                        <a:pt x="0" y="16"/>
                      </a:moveTo>
                      <a:lnTo>
                        <a:pt x="2" y="22"/>
                      </a:lnTo>
                      <a:lnTo>
                        <a:pt x="5" y="27"/>
                      </a:lnTo>
                      <a:lnTo>
                        <a:pt x="10" y="30"/>
                      </a:lnTo>
                      <a:lnTo>
                        <a:pt x="16" y="31"/>
                      </a:lnTo>
                      <a:lnTo>
                        <a:pt x="22" y="30"/>
                      </a:lnTo>
                      <a:lnTo>
                        <a:pt x="27" y="27"/>
                      </a:lnTo>
                      <a:lnTo>
                        <a:pt x="30" y="22"/>
                      </a:lnTo>
                      <a:lnTo>
                        <a:pt x="32" y="16"/>
                      </a:lnTo>
                      <a:lnTo>
                        <a:pt x="30" y="9"/>
                      </a:lnTo>
                      <a:lnTo>
                        <a:pt x="27" y="4"/>
                      </a:lnTo>
                      <a:lnTo>
                        <a:pt x="22" y="1"/>
                      </a:lnTo>
                      <a:lnTo>
                        <a:pt x="16" y="0"/>
                      </a:lnTo>
                      <a:lnTo>
                        <a:pt x="10" y="1"/>
                      </a:lnTo>
                      <a:lnTo>
                        <a:pt x="5" y="4"/>
                      </a:lnTo>
                      <a:lnTo>
                        <a:pt x="2" y="9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37" name="Freeform 36"/>
                <p:cNvSpPr>
                  <a:spLocks/>
                </p:cNvSpPr>
                <p:nvPr/>
              </p:nvSpPr>
              <p:spPr bwMode="auto">
                <a:xfrm>
                  <a:off x="2252" y="3224"/>
                  <a:ext cx="15" cy="16"/>
                </a:xfrm>
                <a:custGeom>
                  <a:avLst/>
                  <a:gdLst>
                    <a:gd name="T0" fmla="*/ 0 w 30"/>
                    <a:gd name="T1" fmla="*/ 1 h 32"/>
                    <a:gd name="T2" fmla="*/ 1 w 30"/>
                    <a:gd name="T3" fmla="*/ 1 h 32"/>
                    <a:gd name="T4" fmla="*/ 1 w 30"/>
                    <a:gd name="T5" fmla="*/ 1 h 32"/>
                    <a:gd name="T6" fmla="*/ 1 w 30"/>
                    <a:gd name="T7" fmla="*/ 1 h 32"/>
                    <a:gd name="T8" fmla="*/ 1 w 30"/>
                    <a:gd name="T9" fmla="*/ 2 h 32"/>
                    <a:gd name="T10" fmla="*/ 2 w 30"/>
                    <a:gd name="T11" fmla="*/ 1 h 32"/>
                    <a:gd name="T12" fmla="*/ 2 w 30"/>
                    <a:gd name="T13" fmla="*/ 1 h 32"/>
                    <a:gd name="T14" fmla="*/ 2 w 30"/>
                    <a:gd name="T15" fmla="*/ 1 h 32"/>
                    <a:gd name="T16" fmla="*/ 2 w 30"/>
                    <a:gd name="T17" fmla="*/ 1 h 32"/>
                    <a:gd name="T18" fmla="*/ 2 w 30"/>
                    <a:gd name="T19" fmla="*/ 1 h 32"/>
                    <a:gd name="T20" fmla="*/ 2 w 30"/>
                    <a:gd name="T21" fmla="*/ 1 h 32"/>
                    <a:gd name="T22" fmla="*/ 2 w 30"/>
                    <a:gd name="T23" fmla="*/ 1 h 32"/>
                    <a:gd name="T24" fmla="*/ 1 w 30"/>
                    <a:gd name="T25" fmla="*/ 0 h 32"/>
                    <a:gd name="T26" fmla="*/ 1 w 30"/>
                    <a:gd name="T27" fmla="*/ 1 h 32"/>
                    <a:gd name="T28" fmla="*/ 1 w 30"/>
                    <a:gd name="T29" fmla="*/ 1 h 32"/>
                    <a:gd name="T30" fmla="*/ 1 w 30"/>
                    <a:gd name="T31" fmla="*/ 1 h 32"/>
                    <a:gd name="T32" fmla="*/ 0 w 30"/>
                    <a:gd name="T33" fmla="*/ 1 h 32"/>
                    <a:gd name="T34" fmla="*/ 0 w 30"/>
                    <a:gd name="T35" fmla="*/ 1 h 3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0"/>
                    <a:gd name="T55" fmla="*/ 0 h 32"/>
                    <a:gd name="T56" fmla="*/ 30 w 30"/>
                    <a:gd name="T57" fmla="*/ 32 h 3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0" h="32">
                      <a:moveTo>
                        <a:pt x="0" y="16"/>
                      </a:moveTo>
                      <a:lnTo>
                        <a:pt x="2" y="22"/>
                      </a:lnTo>
                      <a:lnTo>
                        <a:pt x="5" y="27"/>
                      </a:lnTo>
                      <a:lnTo>
                        <a:pt x="8" y="30"/>
                      </a:lnTo>
                      <a:lnTo>
                        <a:pt x="14" y="32"/>
                      </a:lnTo>
                      <a:lnTo>
                        <a:pt x="21" y="30"/>
                      </a:lnTo>
                      <a:lnTo>
                        <a:pt x="25" y="27"/>
                      </a:lnTo>
                      <a:lnTo>
                        <a:pt x="28" y="22"/>
                      </a:lnTo>
                      <a:lnTo>
                        <a:pt x="30" y="16"/>
                      </a:lnTo>
                      <a:lnTo>
                        <a:pt x="28" y="10"/>
                      </a:lnTo>
                      <a:lnTo>
                        <a:pt x="25" y="5"/>
                      </a:lnTo>
                      <a:lnTo>
                        <a:pt x="21" y="2"/>
                      </a:lnTo>
                      <a:lnTo>
                        <a:pt x="14" y="0"/>
                      </a:lnTo>
                      <a:lnTo>
                        <a:pt x="8" y="2"/>
                      </a:lnTo>
                      <a:lnTo>
                        <a:pt x="5" y="5"/>
                      </a:lnTo>
                      <a:lnTo>
                        <a:pt x="2" y="1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38" name="Freeform 37"/>
                <p:cNvSpPr>
                  <a:spLocks/>
                </p:cNvSpPr>
                <p:nvPr/>
              </p:nvSpPr>
              <p:spPr bwMode="auto">
                <a:xfrm>
                  <a:off x="2216" y="3110"/>
                  <a:ext cx="16" cy="16"/>
                </a:xfrm>
                <a:custGeom>
                  <a:avLst/>
                  <a:gdLst>
                    <a:gd name="T0" fmla="*/ 0 w 32"/>
                    <a:gd name="T1" fmla="*/ 1 h 31"/>
                    <a:gd name="T2" fmla="*/ 1 w 32"/>
                    <a:gd name="T3" fmla="*/ 2 h 31"/>
                    <a:gd name="T4" fmla="*/ 1 w 32"/>
                    <a:gd name="T5" fmla="*/ 2 h 31"/>
                    <a:gd name="T6" fmla="*/ 1 w 32"/>
                    <a:gd name="T7" fmla="*/ 2 h 31"/>
                    <a:gd name="T8" fmla="*/ 1 w 32"/>
                    <a:gd name="T9" fmla="*/ 2 h 31"/>
                    <a:gd name="T10" fmla="*/ 1 w 32"/>
                    <a:gd name="T11" fmla="*/ 2 h 31"/>
                    <a:gd name="T12" fmla="*/ 1 w 32"/>
                    <a:gd name="T13" fmla="*/ 2 h 31"/>
                    <a:gd name="T14" fmla="*/ 1 w 32"/>
                    <a:gd name="T15" fmla="*/ 2 h 31"/>
                    <a:gd name="T16" fmla="*/ 2 w 32"/>
                    <a:gd name="T17" fmla="*/ 1 h 31"/>
                    <a:gd name="T18" fmla="*/ 1 w 32"/>
                    <a:gd name="T19" fmla="*/ 1 h 31"/>
                    <a:gd name="T20" fmla="*/ 1 w 32"/>
                    <a:gd name="T21" fmla="*/ 1 h 31"/>
                    <a:gd name="T22" fmla="*/ 1 w 32"/>
                    <a:gd name="T23" fmla="*/ 1 h 31"/>
                    <a:gd name="T24" fmla="*/ 1 w 32"/>
                    <a:gd name="T25" fmla="*/ 0 h 31"/>
                    <a:gd name="T26" fmla="*/ 1 w 32"/>
                    <a:gd name="T27" fmla="*/ 1 h 31"/>
                    <a:gd name="T28" fmla="*/ 1 w 32"/>
                    <a:gd name="T29" fmla="*/ 1 h 31"/>
                    <a:gd name="T30" fmla="*/ 1 w 32"/>
                    <a:gd name="T31" fmla="*/ 1 h 31"/>
                    <a:gd name="T32" fmla="*/ 0 w 32"/>
                    <a:gd name="T33" fmla="*/ 1 h 31"/>
                    <a:gd name="T34" fmla="*/ 0 w 32"/>
                    <a:gd name="T35" fmla="*/ 1 h 3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2"/>
                    <a:gd name="T55" fmla="*/ 0 h 31"/>
                    <a:gd name="T56" fmla="*/ 32 w 32"/>
                    <a:gd name="T57" fmla="*/ 31 h 31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2" h="31">
                      <a:moveTo>
                        <a:pt x="0" y="16"/>
                      </a:moveTo>
                      <a:lnTo>
                        <a:pt x="2" y="22"/>
                      </a:lnTo>
                      <a:lnTo>
                        <a:pt x="5" y="27"/>
                      </a:lnTo>
                      <a:lnTo>
                        <a:pt x="9" y="30"/>
                      </a:lnTo>
                      <a:lnTo>
                        <a:pt x="16" y="31"/>
                      </a:lnTo>
                      <a:lnTo>
                        <a:pt x="22" y="30"/>
                      </a:lnTo>
                      <a:lnTo>
                        <a:pt x="27" y="27"/>
                      </a:lnTo>
                      <a:lnTo>
                        <a:pt x="30" y="22"/>
                      </a:lnTo>
                      <a:lnTo>
                        <a:pt x="32" y="16"/>
                      </a:lnTo>
                      <a:lnTo>
                        <a:pt x="30" y="9"/>
                      </a:lnTo>
                      <a:lnTo>
                        <a:pt x="27" y="5"/>
                      </a:lnTo>
                      <a:lnTo>
                        <a:pt x="22" y="1"/>
                      </a:lnTo>
                      <a:lnTo>
                        <a:pt x="16" y="0"/>
                      </a:lnTo>
                      <a:lnTo>
                        <a:pt x="9" y="1"/>
                      </a:lnTo>
                      <a:lnTo>
                        <a:pt x="5" y="5"/>
                      </a:lnTo>
                      <a:lnTo>
                        <a:pt x="2" y="9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39" name="Freeform 38"/>
                <p:cNvSpPr>
                  <a:spLocks/>
                </p:cNvSpPr>
                <p:nvPr/>
              </p:nvSpPr>
              <p:spPr bwMode="auto">
                <a:xfrm>
                  <a:off x="2216" y="3145"/>
                  <a:ext cx="16" cy="17"/>
                </a:xfrm>
                <a:custGeom>
                  <a:avLst/>
                  <a:gdLst>
                    <a:gd name="T0" fmla="*/ 0 w 32"/>
                    <a:gd name="T1" fmla="*/ 2 h 33"/>
                    <a:gd name="T2" fmla="*/ 1 w 32"/>
                    <a:gd name="T3" fmla="*/ 2 h 33"/>
                    <a:gd name="T4" fmla="*/ 1 w 32"/>
                    <a:gd name="T5" fmla="*/ 2 h 33"/>
                    <a:gd name="T6" fmla="*/ 1 w 32"/>
                    <a:gd name="T7" fmla="*/ 2 h 33"/>
                    <a:gd name="T8" fmla="*/ 1 w 32"/>
                    <a:gd name="T9" fmla="*/ 3 h 33"/>
                    <a:gd name="T10" fmla="*/ 1 w 32"/>
                    <a:gd name="T11" fmla="*/ 2 h 33"/>
                    <a:gd name="T12" fmla="*/ 1 w 32"/>
                    <a:gd name="T13" fmla="*/ 2 h 33"/>
                    <a:gd name="T14" fmla="*/ 1 w 32"/>
                    <a:gd name="T15" fmla="*/ 2 h 33"/>
                    <a:gd name="T16" fmla="*/ 2 w 32"/>
                    <a:gd name="T17" fmla="*/ 2 h 33"/>
                    <a:gd name="T18" fmla="*/ 1 w 32"/>
                    <a:gd name="T19" fmla="*/ 1 h 33"/>
                    <a:gd name="T20" fmla="*/ 1 w 32"/>
                    <a:gd name="T21" fmla="*/ 1 h 33"/>
                    <a:gd name="T22" fmla="*/ 1 w 32"/>
                    <a:gd name="T23" fmla="*/ 1 h 33"/>
                    <a:gd name="T24" fmla="*/ 1 w 32"/>
                    <a:gd name="T25" fmla="*/ 0 h 33"/>
                    <a:gd name="T26" fmla="*/ 1 w 32"/>
                    <a:gd name="T27" fmla="*/ 1 h 33"/>
                    <a:gd name="T28" fmla="*/ 1 w 32"/>
                    <a:gd name="T29" fmla="*/ 1 h 33"/>
                    <a:gd name="T30" fmla="*/ 1 w 32"/>
                    <a:gd name="T31" fmla="*/ 1 h 33"/>
                    <a:gd name="T32" fmla="*/ 0 w 32"/>
                    <a:gd name="T33" fmla="*/ 2 h 33"/>
                    <a:gd name="T34" fmla="*/ 0 w 32"/>
                    <a:gd name="T35" fmla="*/ 2 h 33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2"/>
                    <a:gd name="T55" fmla="*/ 0 h 33"/>
                    <a:gd name="T56" fmla="*/ 32 w 32"/>
                    <a:gd name="T57" fmla="*/ 33 h 33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2" h="33">
                      <a:moveTo>
                        <a:pt x="0" y="18"/>
                      </a:moveTo>
                      <a:lnTo>
                        <a:pt x="2" y="24"/>
                      </a:lnTo>
                      <a:lnTo>
                        <a:pt x="5" y="29"/>
                      </a:lnTo>
                      <a:lnTo>
                        <a:pt x="9" y="32"/>
                      </a:lnTo>
                      <a:lnTo>
                        <a:pt x="16" y="33"/>
                      </a:lnTo>
                      <a:lnTo>
                        <a:pt x="22" y="32"/>
                      </a:lnTo>
                      <a:lnTo>
                        <a:pt x="27" y="29"/>
                      </a:lnTo>
                      <a:lnTo>
                        <a:pt x="30" y="24"/>
                      </a:lnTo>
                      <a:lnTo>
                        <a:pt x="32" y="18"/>
                      </a:lnTo>
                      <a:lnTo>
                        <a:pt x="30" y="11"/>
                      </a:lnTo>
                      <a:lnTo>
                        <a:pt x="27" y="5"/>
                      </a:lnTo>
                      <a:lnTo>
                        <a:pt x="22" y="2"/>
                      </a:lnTo>
                      <a:lnTo>
                        <a:pt x="16" y="0"/>
                      </a:lnTo>
                      <a:lnTo>
                        <a:pt x="9" y="2"/>
                      </a:lnTo>
                      <a:lnTo>
                        <a:pt x="5" y="5"/>
                      </a:lnTo>
                      <a:lnTo>
                        <a:pt x="2" y="11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40" name="Freeform 39"/>
                <p:cNvSpPr>
                  <a:spLocks/>
                </p:cNvSpPr>
                <p:nvPr/>
              </p:nvSpPr>
              <p:spPr bwMode="auto">
                <a:xfrm>
                  <a:off x="2218" y="3182"/>
                  <a:ext cx="15" cy="15"/>
                </a:xfrm>
                <a:custGeom>
                  <a:avLst/>
                  <a:gdLst>
                    <a:gd name="T0" fmla="*/ 0 w 32"/>
                    <a:gd name="T1" fmla="*/ 1 h 30"/>
                    <a:gd name="T2" fmla="*/ 0 w 32"/>
                    <a:gd name="T3" fmla="*/ 2 h 30"/>
                    <a:gd name="T4" fmla="*/ 0 w 32"/>
                    <a:gd name="T5" fmla="*/ 2 h 30"/>
                    <a:gd name="T6" fmla="*/ 0 w 32"/>
                    <a:gd name="T7" fmla="*/ 2 h 30"/>
                    <a:gd name="T8" fmla="*/ 1 w 32"/>
                    <a:gd name="T9" fmla="*/ 2 h 30"/>
                    <a:gd name="T10" fmla="*/ 1 w 32"/>
                    <a:gd name="T11" fmla="*/ 2 h 30"/>
                    <a:gd name="T12" fmla="*/ 1 w 32"/>
                    <a:gd name="T13" fmla="*/ 2 h 30"/>
                    <a:gd name="T14" fmla="*/ 1 w 32"/>
                    <a:gd name="T15" fmla="*/ 2 h 30"/>
                    <a:gd name="T16" fmla="*/ 1 w 32"/>
                    <a:gd name="T17" fmla="*/ 1 h 30"/>
                    <a:gd name="T18" fmla="*/ 1 w 32"/>
                    <a:gd name="T19" fmla="*/ 1 h 30"/>
                    <a:gd name="T20" fmla="*/ 1 w 32"/>
                    <a:gd name="T21" fmla="*/ 1 h 30"/>
                    <a:gd name="T22" fmla="*/ 1 w 32"/>
                    <a:gd name="T23" fmla="*/ 1 h 30"/>
                    <a:gd name="T24" fmla="*/ 1 w 32"/>
                    <a:gd name="T25" fmla="*/ 0 h 30"/>
                    <a:gd name="T26" fmla="*/ 0 w 32"/>
                    <a:gd name="T27" fmla="*/ 1 h 30"/>
                    <a:gd name="T28" fmla="*/ 0 w 32"/>
                    <a:gd name="T29" fmla="*/ 1 h 30"/>
                    <a:gd name="T30" fmla="*/ 0 w 32"/>
                    <a:gd name="T31" fmla="*/ 1 h 30"/>
                    <a:gd name="T32" fmla="*/ 0 w 32"/>
                    <a:gd name="T33" fmla="*/ 1 h 30"/>
                    <a:gd name="T34" fmla="*/ 0 w 32"/>
                    <a:gd name="T35" fmla="*/ 1 h 3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2"/>
                    <a:gd name="T55" fmla="*/ 0 h 30"/>
                    <a:gd name="T56" fmla="*/ 32 w 32"/>
                    <a:gd name="T57" fmla="*/ 30 h 30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2" h="30">
                      <a:moveTo>
                        <a:pt x="0" y="15"/>
                      </a:moveTo>
                      <a:lnTo>
                        <a:pt x="2" y="22"/>
                      </a:lnTo>
                      <a:lnTo>
                        <a:pt x="5" y="26"/>
                      </a:lnTo>
                      <a:lnTo>
                        <a:pt x="10" y="28"/>
                      </a:lnTo>
                      <a:lnTo>
                        <a:pt x="16" y="30"/>
                      </a:lnTo>
                      <a:lnTo>
                        <a:pt x="22" y="28"/>
                      </a:lnTo>
                      <a:lnTo>
                        <a:pt x="27" y="26"/>
                      </a:lnTo>
                      <a:lnTo>
                        <a:pt x="30" y="22"/>
                      </a:lnTo>
                      <a:lnTo>
                        <a:pt x="32" y="15"/>
                      </a:lnTo>
                      <a:lnTo>
                        <a:pt x="30" y="9"/>
                      </a:lnTo>
                      <a:lnTo>
                        <a:pt x="27" y="4"/>
                      </a:lnTo>
                      <a:lnTo>
                        <a:pt x="22" y="1"/>
                      </a:lnTo>
                      <a:lnTo>
                        <a:pt x="16" y="0"/>
                      </a:lnTo>
                      <a:lnTo>
                        <a:pt x="10" y="1"/>
                      </a:lnTo>
                      <a:lnTo>
                        <a:pt x="5" y="4"/>
                      </a:lnTo>
                      <a:lnTo>
                        <a:pt x="2" y="9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41" name="Freeform 40"/>
                <p:cNvSpPr>
                  <a:spLocks/>
                </p:cNvSpPr>
                <p:nvPr/>
              </p:nvSpPr>
              <p:spPr bwMode="auto">
                <a:xfrm>
                  <a:off x="2219" y="3217"/>
                  <a:ext cx="17" cy="16"/>
                </a:xfrm>
                <a:custGeom>
                  <a:avLst/>
                  <a:gdLst>
                    <a:gd name="T0" fmla="*/ 0 w 33"/>
                    <a:gd name="T1" fmla="*/ 1 h 32"/>
                    <a:gd name="T2" fmla="*/ 1 w 33"/>
                    <a:gd name="T3" fmla="*/ 1 h 32"/>
                    <a:gd name="T4" fmla="*/ 1 w 33"/>
                    <a:gd name="T5" fmla="*/ 1 h 32"/>
                    <a:gd name="T6" fmla="*/ 1 w 33"/>
                    <a:gd name="T7" fmla="*/ 1 h 32"/>
                    <a:gd name="T8" fmla="*/ 1 w 33"/>
                    <a:gd name="T9" fmla="*/ 2 h 32"/>
                    <a:gd name="T10" fmla="*/ 2 w 33"/>
                    <a:gd name="T11" fmla="*/ 1 h 32"/>
                    <a:gd name="T12" fmla="*/ 2 w 33"/>
                    <a:gd name="T13" fmla="*/ 1 h 32"/>
                    <a:gd name="T14" fmla="*/ 2 w 33"/>
                    <a:gd name="T15" fmla="*/ 1 h 32"/>
                    <a:gd name="T16" fmla="*/ 3 w 33"/>
                    <a:gd name="T17" fmla="*/ 1 h 32"/>
                    <a:gd name="T18" fmla="*/ 2 w 33"/>
                    <a:gd name="T19" fmla="*/ 1 h 32"/>
                    <a:gd name="T20" fmla="*/ 2 w 33"/>
                    <a:gd name="T21" fmla="*/ 1 h 32"/>
                    <a:gd name="T22" fmla="*/ 2 w 33"/>
                    <a:gd name="T23" fmla="*/ 1 h 32"/>
                    <a:gd name="T24" fmla="*/ 1 w 33"/>
                    <a:gd name="T25" fmla="*/ 0 h 32"/>
                    <a:gd name="T26" fmla="*/ 1 w 33"/>
                    <a:gd name="T27" fmla="*/ 1 h 32"/>
                    <a:gd name="T28" fmla="*/ 1 w 33"/>
                    <a:gd name="T29" fmla="*/ 1 h 32"/>
                    <a:gd name="T30" fmla="*/ 1 w 33"/>
                    <a:gd name="T31" fmla="*/ 1 h 32"/>
                    <a:gd name="T32" fmla="*/ 0 w 33"/>
                    <a:gd name="T33" fmla="*/ 1 h 32"/>
                    <a:gd name="T34" fmla="*/ 0 w 33"/>
                    <a:gd name="T35" fmla="*/ 1 h 3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3"/>
                    <a:gd name="T55" fmla="*/ 0 h 32"/>
                    <a:gd name="T56" fmla="*/ 33 w 33"/>
                    <a:gd name="T57" fmla="*/ 32 h 3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3" h="32">
                      <a:moveTo>
                        <a:pt x="0" y="16"/>
                      </a:moveTo>
                      <a:lnTo>
                        <a:pt x="2" y="22"/>
                      </a:lnTo>
                      <a:lnTo>
                        <a:pt x="5" y="27"/>
                      </a:lnTo>
                      <a:lnTo>
                        <a:pt x="10" y="30"/>
                      </a:lnTo>
                      <a:lnTo>
                        <a:pt x="16" y="32"/>
                      </a:lnTo>
                      <a:lnTo>
                        <a:pt x="22" y="30"/>
                      </a:lnTo>
                      <a:lnTo>
                        <a:pt x="29" y="27"/>
                      </a:lnTo>
                      <a:lnTo>
                        <a:pt x="32" y="22"/>
                      </a:lnTo>
                      <a:lnTo>
                        <a:pt x="33" y="16"/>
                      </a:lnTo>
                      <a:lnTo>
                        <a:pt x="32" y="9"/>
                      </a:lnTo>
                      <a:lnTo>
                        <a:pt x="29" y="5"/>
                      </a:lnTo>
                      <a:lnTo>
                        <a:pt x="22" y="2"/>
                      </a:lnTo>
                      <a:lnTo>
                        <a:pt x="16" y="0"/>
                      </a:lnTo>
                      <a:lnTo>
                        <a:pt x="10" y="2"/>
                      </a:lnTo>
                      <a:lnTo>
                        <a:pt x="5" y="5"/>
                      </a:lnTo>
                      <a:lnTo>
                        <a:pt x="2" y="9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42" name="Freeform 41"/>
                <p:cNvSpPr>
                  <a:spLocks/>
                </p:cNvSpPr>
                <p:nvPr/>
              </p:nvSpPr>
              <p:spPr bwMode="auto">
                <a:xfrm>
                  <a:off x="2182" y="2840"/>
                  <a:ext cx="17" cy="15"/>
                </a:xfrm>
                <a:custGeom>
                  <a:avLst/>
                  <a:gdLst>
                    <a:gd name="T0" fmla="*/ 0 w 33"/>
                    <a:gd name="T1" fmla="*/ 1 h 32"/>
                    <a:gd name="T2" fmla="*/ 1 w 33"/>
                    <a:gd name="T3" fmla="*/ 1 h 32"/>
                    <a:gd name="T4" fmla="*/ 1 w 33"/>
                    <a:gd name="T5" fmla="*/ 1 h 32"/>
                    <a:gd name="T6" fmla="*/ 1 w 33"/>
                    <a:gd name="T7" fmla="*/ 1 h 32"/>
                    <a:gd name="T8" fmla="*/ 1 w 33"/>
                    <a:gd name="T9" fmla="*/ 1 h 32"/>
                    <a:gd name="T10" fmla="*/ 2 w 33"/>
                    <a:gd name="T11" fmla="*/ 1 h 32"/>
                    <a:gd name="T12" fmla="*/ 2 w 33"/>
                    <a:gd name="T13" fmla="*/ 1 h 32"/>
                    <a:gd name="T14" fmla="*/ 2 w 33"/>
                    <a:gd name="T15" fmla="*/ 1 h 32"/>
                    <a:gd name="T16" fmla="*/ 3 w 33"/>
                    <a:gd name="T17" fmla="*/ 1 h 32"/>
                    <a:gd name="T18" fmla="*/ 2 w 33"/>
                    <a:gd name="T19" fmla="*/ 0 h 32"/>
                    <a:gd name="T20" fmla="*/ 2 w 33"/>
                    <a:gd name="T21" fmla="*/ 0 h 32"/>
                    <a:gd name="T22" fmla="*/ 2 w 33"/>
                    <a:gd name="T23" fmla="*/ 0 h 32"/>
                    <a:gd name="T24" fmla="*/ 1 w 33"/>
                    <a:gd name="T25" fmla="*/ 0 h 32"/>
                    <a:gd name="T26" fmla="*/ 1 w 33"/>
                    <a:gd name="T27" fmla="*/ 0 h 32"/>
                    <a:gd name="T28" fmla="*/ 1 w 33"/>
                    <a:gd name="T29" fmla="*/ 0 h 32"/>
                    <a:gd name="T30" fmla="*/ 1 w 33"/>
                    <a:gd name="T31" fmla="*/ 0 h 32"/>
                    <a:gd name="T32" fmla="*/ 0 w 33"/>
                    <a:gd name="T33" fmla="*/ 1 h 32"/>
                    <a:gd name="T34" fmla="*/ 0 w 33"/>
                    <a:gd name="T35" fmla="*/ 1 h 3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3"/>
                    <a:gd name="T55" fmla="*/ 0 h 32"/>
                    <a:gd name="T56" fmla="*/ 33 w 33"/>
                    <a:gd name="T57" fmla="*/ 32 h 3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3" h="32">
                      <a:moveTo>
                        <a:pt x="0" y="16"/>
                      </a:moveTo>
                      <a:lnTo>
                        <a:pt x="2" y="22"/>
                      </a:lnTo>
                      <a:lnTo>
                        <a:pt x="5" y="27"/>
                      </a:lnTo>
                      <a:lnTo>
                        <a:pt x="10" y="30"/>
                      </a:lnTo>
                      <a:lnTo>
                        <a:pt x="16" y="32"/>
                      </a:lnTo>
                      <a:lnTo>
                        <a:pt x="22" y="30"/>
                      </a:lnTo>
                      <a:lnTo>
                        <a:pt x="28" y="27"/>
                      </a:lnTo>
                      <a:lnTo>
                        <a:pt x="32" y="22"/>
                      </a:lnTo>
                      <a:lnTo>
                        <a:pt x="33" y="16"/>
                      </a:lnTo>
                      <a:lnTo>
                        <a:pt x="32" y="10"/>
                      </a:lnTo>
                      <a:lnTo>
                        <a:pt x="28" y="5"/>
                      </a:lnTo>
                      <a:lnTo>
                        <a:pt x="22" y="2"/>
                      </a:lnTo>
                      <a:lnTo>
                        <a:pt x="16" y="0"/>
                      </a:lnTo>
                      <a:lnTo>
                        <a:pt x="10" y="2"/>
                      </a:lnTo>
                      <a:lnTo>
                        <a:pt x="5" y="5"/>
                      </a:lnTo>
                      <a:lnTo>
                        <a:pt x="2" y="1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43" name="Freeform 42"/>
                <p:cNvSpPr>
                  <a:spLocks/>
                </p:cNvSpPr>
                <p:nvPr/>
              </p:nvSpPr>
              <p:spPr bwMode="auto">
                <a:xfrm>
                  <a:off x="2214" y="2840"/>
                  <a:ext cx="16" cy="15"/>
                </a:xfrm>
                <a:custGeom>
                  <a:avLst/>
                  <a:gdLst>
                    <a:gd name="T0" fmla="*/ 0 w 31"/>
                    <a:gd name="T1" fmla="*/ 1 h 32"/>
                    <a:gd name="T2" fmla="*/ 1 w 31"/>
                    <a:gd name="T3" fmla="*/ 1 h 32"/>
                    <a:gd name="T4" fmla="*/ 1 w 31"/>
                    <a:gd name="T5" fmla="*/ 1 h 32"/>
                    <a:gd name="T6" fmla="*/ 1 w 31"/>
                    <a:gd name="T7" fmla="*/ 1 h 32"/>
                    <a:gd name="T8" fmla="*/ 1 w 31"/>
                    <a:gd name="T9" fmla="*/ 1 h 32"/>
                    <a:gd name="T10" fmla="*/ 2 w 31"/>
                    <a:gd name="T11" fmla="*/ 1 h 32"/>
                    <a:gd name="T12" fmla="*/ 2 w 31"/>
                    <a:gd name="T13" fmla="*/ 1 h 32"/>
                    <a:gd name="T14" fmla="*/ 2 w 31"/>
                    <a:gd name="T15" fmla="*/ 1 h 32"/>
                    <a:gd name="T16" fmla="*/ 2 w 31"/>
                    <a:gd name="T17" fmla="*/ 1 h 32"/>
                    <a:gd name="T18" fmla="*/ 2 w 31"/>
                    <a:gd name="T19" fmla="*/ 0 h 32"/>
                    <a:gd name="T20" fmla="*/ 2 w 31"/>
                    <a:gd name="T21" fmla="*/ 0 h 32"/>
                    <a:gd name="T22" fmla="*/ 2 w 31"/>
                    <a:gd name="T23" fmla="*/ 0 h 32"/>
                    <a:gd name="T24" fmla="*/ 1 w 31"/>
                    <a:gd name="T25" fmla="*/ 0 h 32"/>
                    <a:gd name="T26" fmla="*/ 1 w 31"/>
                    <a:gd name="T27" fmla="*/ 0 h 32"/>
                    <a:gd name="T28" fmla="*/ 1 w 31"/>
                    <a:gd name="T29" fmla="*/ 0 h 32"/>
                    <a:gd name="T30" fmla="*/ 1 w 31"/>
                    <a:gd name="T31" fmla="*/ 0 h 32"/>
                    <a:gd name="T32" fmla="*/ 0 w 31"/>
                    <a:gd name="T33" fmla="*/ 1 h 32"/>
                    <a:gd name="T34" fmla="*/ 0 w 31"/>
                    <a:gd name="T35" fmla="*/ 1 h 3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1"/>
                    <a:gd name="T55" fmla="*/ 0 h 32"/>
                    <a:gd name="T56" fmla="*/ 31 w 31"/>
                    <a:gd name="T57" fmla="*/ 32 h 3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1" h="32">
                      <a:moveTo>
                        <a:pt x="0" y="16"/>
                      </a:moveTo>
                      <a:lnTo>
                        <a:pt x="1" y="22"/>
                      </a:lnTo>
                      <a:lnTo>
                        <a:pt x="5" y="27"/>
                      </a:lnTo>
                      <a:lnTo>
                        <a:pt x="9" y="30"/>
                      </a:lnTo>
                      <a:lnTo>
                        <a:pt x="16" y="32"/>
                      </a:lnTo>
                      <a:lnTo>
                        <a:pt x="22" y="30"/>
                      </a:lnTo>
                      <a:lnTo>
                        <a:pt x="27" y="27"/>
                      </a:lnTo>
                      <a:lnTo>
                        <a:pt x="30" y="22"/>
                      </a:lnTo>
                      <a:lnTo>
                        <a:pt x="31" y="16"/>
                      </a:lnTo>
                      <a:lnTo>
                        <a:pt x="30" y="10"/>
                      </a:lnTo>
                      <a:lnTo>
                        <a:pt x="27" y="5"/>
                      </a:lnTo>
                      <a:lnTo>
                        <a:pt x="22" y="2"/>
                      </a:lnTo>
                      <a:lnTo>
                        <a:pt x="16" y="0"/>
                      </a:lnTo>
                      <a:lnTo>
                        <a:pt x="9" y="2"/>
                      </a:lnTo>
                      <a:lnTo>
                        <a:pt x="5" y="5"/>
                      </a:lnTo>
                      <a:lnTo>
                        <a:pt x="1" y="10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44" name="Freeform 43"/>
                <p:cNvSpPr>
                  <a:spLocks/>
                </p:cNvSpPr>
                <p:nvPr/>
              </p:nvSpPr>
              <p:spPr bwMode="auto">
                <a:xfrm>
                  <a:off x="2245" y="2839"/>
                  <a:ext cx="15" cy="15"/>
                </a:xfrm>
                <a:custGeom>
                  <a:avLst/>
                  <a:gdLst>
                    <a:gd name="T0" fmla="*/ 0 w 30"/>
                    <a:gd name="T1" fmla="*/ 1 h 30"/>
                    <a:gd name="T2" fmla="*/ 1 w 30"/>
                    <a:gd name="T3" fmla="*/ 2 h 30"/>
                    <a:gd name="T4" fmla="*/ 1 w 30"/>
                    <a:gd name="T5" fmla="*/ 2 h 30"/>
                    <a:gd name="T6" fmla="*/ 1 w 30"/>
                    <a:gd name="T7" fmla="*/ 2 h 30"/>
                    <a:gd name="T8" fmla="*/ 1 w 30"/>
                    <a:gd name="T9" fmla="*/ 2 h 30"/>
                    <a:gd name="T10" fmla="*/ 2 w 30"/>
                    <a:gd name="T11" fmla="*/ 2 h 30"/>
                    <a:gd name="T12" fmla="*/ 2 w 30"/>
                    <a:gd name="T13" fmla="*/ 2 h 30"/>
                    <a:gd name="T14" fmla="*/ 2 w 30"/>
                    <a:gd name="T15" fmla="*/ 2 h 30"/>
                    <a:gd name="T16" fmla="*/ 2 w 30"/>
                    <a:gd name="T17" fmla="*/ 1 h 30"/>
                    <a:gd name="T18" fmla="*/ 2 w 30"/>
                    <a:gd name="T19" fmla="*/ 1 h 30"/>
                    <a:gd name="T20" fmla="*/ 2 w 30"/>
                    <a:gd name="T21" fmla="*/ 1 h 30"/>
                    <a:gd name="T22" fmla="*/ 2 w 30"/>
                    <a:gd name="T23" fmla="*/ 1 h 30"/>
                    <a:gd name="T24" fmla="*/ 1 w 30"/>
                    <a:gd name="T25" fmla="*/ 0 h 30"/>
                    <a:gd name="T26" fmla="*/ 1 w 30"/>
                    <a:gd name="T27" fmla="*/ 1 h 30"/>
                    <a:gd name="T28" fmla="*/ 1 w 30"/>
                    <a:gd name="T29" fmla="*/ 1 h 30"/>
                    <a:gd name="T30" fmla="*/ 1 w 30"/>
                    <a:gd name="T31" fmla="*/ 1 h 30"/>
                    <a:gd name="T32" fmla="*/ 0 w 30"/>
                    <a:gd name="T33" fmla="*/ 1 h 30"/>
                    <a:gd name="T34" fmla="*/ 0 w 30"/>
                    <a:gd name="T35" fmla="*/ 1 h 3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30"/>
                    <a:gd name="T55" fmla="*/ 0 h 30"/>
                    <a:gd name="T56" fmla="*/ 30 w 30"/>
                    <a:gd name="T57" fmla="*/ 30 h 30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30" h="30">
                      <a:moveTo>
                        <a:pt x="0" y="14"/>
                      </a:moveTo>
                      <a:lnTo>
                        <a:pt x="2" y="20"/>
                      </a:lnTo>
                      <a:lnTo>
                        <a:pt x="5" y="25"/>
                      </a:lnTo>
                      <a:lnTo>
                        <a:pt x="10" y="28"/>
                      </a:lnTo>
                      <a:lnTo>
                        <a:pt x="16" y="30"/>
                      </a:lnTo>
                      <a:lnTo>
                        <a:pt x="23" y="28"/>
                      </a:lnTo>
                      <a:lnTo>
                        <a:pt x="26" y="25"/>
                      </a:lnTo>
                      <a:lnTo>
                        <a:pt x="29" y="20"/>
                      </a:lnTo>
                      <a:lnTo>
                        <a:pt x="30" y="14"/>
                      </a:lnTo>
                      <a:lnTo>
                        <a:pt x="29" y="7"/>
                      </a:lnTo>
                      <a:lnTo>
                        <a:pt x="26" y="4"/>
                      </a:lnTo>
                      <a:lnTo>
                        <a:pt x="23" y="1"/>
                      </a:lnTo>
                      <a:lnTo>
                        <a:pt x="16" y="0"/>
                      </a:lnTo>
                      <a:lnTo>
                        <a:pt x="10" y="1"/>
                      </a:lnTo>
                      <a:lnTo>
                        <a:pt x="5" y="4"/>
                      </a:lnTo>
                      <a:lnTo>
                        <a:pt x="2" y="7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FF1C1E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45" name="Freeform 44"/>
                <p:cNvSpPr>
                  <a:spLocks/>
                </p:cNvSpPr>
                <p:nvPr/>
              </p:nvSpPr>
              <p:spPr bwMode="auto">
                <a:xfrm>
                  <a:off x="2176" y="2939"/>
                  <a:ext cx="151" cy="165"/>
                </a:xfrm>
                <a:custGeom>
                  <a:avLst/>
                  <a:gdLst>
                    <a:gd name="T0" fmla="*/ 19 w 300"/>
                    <a:gd name="T1" fmla="*/ 1 h 330"/>
                    <a:gd name="T2" fmla="*/ 19 w 300"/>
                    <a:gd name="T3" fmla="*/ 19 h 330"/>
                    <a:gd name="T4" fmla="*/ 19 w 300"/>
                    <a:gd name="T5" fmla="*/ 21 h 330"/>
                    <a:gd name="T6" fmla="*/ 18 w 300"/>
                    <a:gd name="T7" fmla="*/ 21 h 330"/>
                    <a:gd name="T8" fmla="*/ 2 w 300"/>
                    <a:gd name="T9" fmla="*/ 19 h 330"/>
                    <a:gd name="T10" fmla="*/ 0 w 300"/>
                    <a:gd name="T11" fmla="*/ 19 h 330"/>
                    <a:gd name="T12" fmla="*/ 0 w 300"/>
                    <a:gd name="T13" fmla="*/ 18 h 330"/>
                    <a:gd name="T14" fmla="*/ 0 w 300"/>
                    <a:gd name="T15" fmla="*/ 1 h 330"/>
                    <a:gd name="T16" fmla="*/ 0 w 300"/>
                    <a:gd name="T17" fmla="*/ 0 h 330"/>
                    <a:gd name="T18" fmla="*/ 2 w 300"/>
                    <a:gd name="T19" fmla="*/ 0 h 330"/>
                    <a:gd name="T20" fmla="*/ 18 w 300"/>
                    <a:gd name="T21" fmla="*/ 0 h 330"/>
                    <a:gd name="T22" fmla="*/ 19 w 300"/>
                    <a:gd name="T23" fmla="*/ 0 h 330"/>
                    <a:gd name="T24" fmla="*/ 19 w 300"/>
                    <a:gd name="T25" fmla="*/ 1 h 33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00"/>
                    <a:gd name="T40" fmla="*/ 0 h 330"/>
                    <a:gd name="T41" fmla="*/ 300 w 300"/>
                    <a:gd name="T42" fmla="*/ 330 h 33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00" h="330">
                      <a:moveTo>
                        <a:pt x="300" y="22"/>
                      </a:moveTo>
                      <a:lnTo>
                        <a:pt x="300" y="303"/>
                      </a:lnTo>
                      <a:lnTo>
                        <a:pt x="300" y="330"/>
                      </a:lnTo>
                      <a:lnTo>
                        <a:pt x="273" y="327"/>
                      </a:lnTo>
                      <a:lnTo>
                        <a:pt x="22" y="302"/>
                      </a:lnTo>
                      <a:lnTo>
                        <a:pt x="0" y="300"/>
                      </a:lnTo>
                      <a:lnTo>
                        <a:pt x="0" y="280"/>
                      </a:lnTo>
                      <a:lnTo>
                        <a:pt x="0" y="22"/>
                      </a:lnTo>
                      <a:lnTo>
                        <a:pt x="0" y="0"/>
                      </a:lnTo>
                      <a:lnTo>
                        <a:pt x="24" y="0"/>
                      </a:lnTo>
                      <a:lnTo>
                        <a:pt x="276" y="0"/>
                      </a:lnTo>
                      <a:lnTo>
                        <a:pt x="300" y="0"/>
                      </a:lnTo>
                      <a:lnTo>
                        <a:pt x="300" y="2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46" name="Freeform 45"/>
                <p:cNvSpPr>
                  <a:spLocks/>
                </p:cNvSpPr>
                <p:nvPr/>
              </p:nvSpPr>
              <p:spPr bwMode="auto">
                <a:xfrm>
                  <a:off x="2188" y="2950"/>
                  <a:ext cx="127" cy="141"/>
                </a:xfrm>
                <a:custGeom>
                  <a:avLst/>
                  <a:gdLst>
                    <a:gd name="T0" fmla="*/ 0 w 252"/>
                    <a:gd name="T1" fmla="*/ 0 h 281"/>
                    <a:gd name="T2" fmla="*/ 0 w 252"/>
                    <a:gd name="T3" fmla="*/ 17 h 281"/>
                    <a:gd name="T4" fmla="*/ 16 w 252"/>
                    <a:gd name="T5" fmla="*/ 18 h 281"/>
                    <a:gd name="T6" fmla="*/ 16 w 252"/>
                    <a:gd name="T7" fmla="*/ 0 h 281"/>
                    <a:gd name="T8" fmla="*/ 0 w 252"/>
                    <a:gd name="T9" fmla="*/ 0 h 28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2"/>
                    <a:gd name="T16" fmla="*/ 0 h 281"/>
                    <a:gd name="T17" fmla="*/ 252 w 252"/>
                    <a:gd name="T18" fmla="*/ 281 h 28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2" h="281">
                      <a:moveTo>
                        <a:pt x="0" y="0"/>
                      </a:moveTo>
                      <a:lnTo>
                        <a:pt x="0" y="258"/>
                      </a:lnTo>
                      <a:lnTo>
                        <a:pt x="252" y="281"/>
                      </a:lnTo>
                      <a:lnTo>
                        <a:pt x="25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00CC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47" name="Freeform 46"/>
                <p:cNvSpPr>
                  <a:spLocks/>
                </p:cNvSpPr>
                <p:nvPr/>
              </p:nvSpPr>
              <p:spPr bwMode="auto">
                <a:xfrm>
                  <a:off x="2201" y="2970"/>
                  <a:ext cx="21" cy="91"/>
                </a:xfrm>
                <a:custGeom>
                  <a:avLst/>
                  <a:gdLst>
                    <a:gd name="T0" fmla="*/ 0 w 43"/>
                    <a:gd name="T1" fmla="*/ 0 h 183"/>
                    <a:gd name="T2" fmla="*/ 0 w 43"/>
                    <a:gd name="T3" fmla="*/ 0 h 183"/>
                    <a:gd name="T4" fmla="*/ 0 w 43"/>
                    <a:gd name="T5" fmla="*/ 1 h 183"/>
                    <a:gd name="T6" fmla="*/ 0 w 43"/>
                    <a:gd name="T7" fmla="*/ 2 h 183"/>
                    <a:gd name="T8" fmla="*/ 0 w 43"/>
                    <a:gd name="T9" fmla="*/ 3 h 183"/>
                    <a:gd name="T10" fmla="*/ 0 w 43"/>
                    <a:gd name="T11" fmla="*/ 5 h 183"/>
                    <a:gd name="T12" fmla="*/ 0 w 43"/>
                    <a:gd name="T13" fmla="*/ 7 h 183"/>
                    <a:gd name="T14" fmla="*/ 0 w 43"/>
                    <a:gd name="T15" fmla="*/ 8 h 183"/>
                    <a:gd name="T16" fmla="*/ 0 w 43"/>
                    <a:gd name="T17" fmla="*/ 9 h 183"/>
                    <a:gd name="T18" fmla="*/ 0 w 43"/>
                    <a:gd name="T19" fmla="*/ 9 h 183"/>
                    <a:gd name="T20" fmla="*/ 0 w 43"/>
                    <a:gd name="T21" fmla="*/ 10 h 183"/>
                    <a:gd name="T22" fmla="*/ 0 w 43"/>
                    <a:gd name="T23" fmla="*/ 10 h 183"/>
                    <a:gd name="T24" fmla="*/ 1 w 43"/>
                    <a:gd name="T25" fmla="*/ 11 h 183"/>
                    <a:gd name="T26" fmla="*/ 1 w 43"/>
                    <a:gd name="T27" fmla="*/ 11 h 183"/>
                    <a:gd name="T28" fmla="*/ 2 w 43"/>
                    <a:gd name="T29" fmla="*/ 11 h 183"/>
                    <a:gd name="T30" fmla="*/ 2 w 43"/>
                    <a:gd name="T31" fmla="*/ 11 h 183"/>
                    <a:gd name="T32" fmla="*/ 2 w 43"/>
                    <a:gd name="T33" fmla="*/ 11 h 183"/>
                    <a:gd name="T34" fmla="*/ 2 w 43"/>
                    <a:gd name="T35" fmla="*/ 9 h 183"/>
                    <a:gd name="T36" fmla="*/ 1 w 43"/>
                    <a:gd name="T37" fmla="*/ 9 h 183"/>
                    <a:gd name="T38" fmla="*/ 1 w 43"/>
                    <a:gd name="T39" fmla="*/ 1 h 183"/>
                    <a:gd name="T40" fmla="*/ 2 w 43"/>
                    <a:gd name="T41" fmla="*/ 1 h 183"/>
                    <a:gd name="T42" fmla="*/ 2 w 43"/>
                    <a:gd name="T43" fmla="*/ 0 h 183"/>
                    <a:gd name="T44" fmla="*/ 2 w 43"/>
                    <a:gd name="T45" fmla="*/ 0 h 183"/>
                    <a:gd name="T46" fmla="*/ 1 w 43"/>
                    <a:gd name="T47" fmla="*/ 0 h 183"/>
                    <a:gd name="T48" fmla="*/ 1 w 43"/>
                    <a:gd name="T49" fmla="*/ 0 h 183"/>
                    <a:gd name="T50" fmla="*/ 0 w 43"/>
                    <a:gd name="T51" fmla="*/ 0 h 183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43"/>
                    <a:gd name="T79" fmla="*/ 0 h 183"/>
                    <a:gd name="T80" fmla="*/ 43 w 43"/>
                    <a:gd name="T81" fmla="*/ 183 h 183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43" h="183">
                      <a:moveTo>
                        <a:pt x="11" y="12"/>
                      </a:moveTo>
                      <a:lnTo>
                        <a:pt x="9" y="14"/>
                      </a:lnTo>
                      <a:lnTo>
                        <a:pt x="6" y="22"/>
                      </a:lnTo>
                      <a:lnTo>
                        <a:pt x="2" y="38"/>
                      </a:lnTo>
                      <a:lnTo>
                        <a:pt x="0" y="63"/>
                      </a:lnTo>
                      <a:lnTo>
                        <a:pt x="0" y="94"/>
                      </a:lnTo>
                      <a:lnTo>
                        <a:pt x="0" y="123"/>
                      </a:lnTo>
                      <a:lnTo>
                        <a:pt x="0" y="143"/>
                      </a:lnTo>
                      <a:lnTo>
                        <a:pt x="0" y="151"/>
                      </a:lnTo>
                      <a:lnTo>
                        <a:pt x="0" y="154"/>
                      </a:lnTo>
                      <a:lnTo>
                        <a:pt x="3" y="161"/>
                      </a:lnTo>
                      <a:lnTo>
                        <a:pt x="8" y="169"/>
                      </a:lnTo>
                      <a:lnTo>
                        <a:pt x="17" y="178"/>
                      </a:lnTo>
                      <a:lnTo>
                        <a:pt x="27" y="183"/>
                      </a:lnTo>
                      <a:lnTo>
                        <a:pt x="35" y="183"/>
                      </a:lnTo>
                      <a:lnTo>
                        <a:pt x="41" y="180"/>
                      </a:lnTo>
                      <a:lnTo>
                        <a:pt x="43" y="178"/>
                      </a:lnTo>
                      <a:lnTo>
                        <a:pt x="43" y="158"/>
                      </a:lnTo>
                      <a:lnTo>
                        <a:pt x="25" y="154"/>
                      </a:lnTo>
                      <a:lnTo>
                        <a:pt x="25" y="31"/>
                      </a:lnTo>
                      <a:lnTo>
                        <a:pt x="43" y="28"/>
                      </a:lnTo>
                      <a:lnTo>
                        <a:pt x="43" y="0"/>
                      </a:lnTo>
                      <a:lnTo>
                        <a:pt x="38" y="0"/>
                      </a:lnTo>
                      <a:lnTo>
                        <a:pt x="30" y="0"/>
                      </a:lnTo>
                      <a:lnTo>
                        <a:pt x="19" y="3"/>
                      </a:lnTo>
                      <a:lnTo>
                        <a:pt x="11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48" name="Freeform 47"/>
                <p:cNvSpPr>
                  <a:spLocks/>
                </p:cNvSpPr>
                <p:nvPr/>
              </p:nvSpPr>
              <p:spPr bwMode="auto">
                <a:xfrm>
                  <a:off x="2377" y="2821"/>
                  <a:ext cx="56" cy="17"/>
                </a:xfrm>
                <a:custGeom>
                  <a:avLst/>
                  <a:gdLst>
                    <a:gd name="T0" fmla="*/ 0 w 112"/>
                    <a:gd name="T1" fmla="*/ 0 h 35"/>
                    <a:gd name="T2" fmla="*/ 0 w 112"/>
                    <a:gd name="T3" fmla="*/ 0 h 35"/>
                    <a:gd name="T4" fmla="*/ 1 w 112"/>
                    <a:gd name="T5" fmla="*/ 0 h 35"/>
                    <a:gd name="T6" fmla="*/ 1 w 112"/>
                    <a:gd name="T7" fmla="*/ 0 h 35"/>
                    <a:gd name="T8" fmla="*/ 1 w 112"/>
                    <a:gd name="T9" fmla="*/ 0 h 35"/>
                    <a:gd name="T10" fmla="*/ 1 w 112"/>
                    <a:gd name="T11" fmla="*/ 0 h 35"/>
                    <a:gd name="T12" fmla="*/ 2 w 112"/>
                    <a:gd name="T13" fmla="*/ 0 h 35"/>
                    <a:gd name="T14" fmla="*/ 3 w 112"/>
                    <a:gd name="T15" fmla="*/ 0 h 35"/>
                    <a:gd name="T16" fmla="*/ 4 w 112"/>
                    <a:gd name="T17" fmla="*/ 0 h 35"/>
                    <a:gd name="T18" fmla="*/ 5 w 112"/>
                    <a:gd name="T19" fmla="*/ 0 h 35"/>
                    <a:gd name="T20" fmla="*/ 6 w 112"/>
                    <a:gd name="T21" fmla="*/ 0 h 35"/>
                    <a:gd name="T22" fmla="*/ 7 w 112"/>
                    <a:gd name="T23" fmla="*/ 0 h 35"/>
                    <a:gd name="T24" fmla="*/ 7 w 112"/>
                    <a:gd name="T25" fmla="*/ 1 h 35"/>
                    <a:gd name="T26" fmla="*/ 7 w 112"/>
                    <a:gd name="T27" fmla="*/ 1 h 35"/>
                    <a:gd name="T28" fmla="*/ 7 w 112"/>
                    <a:gd name="T29" fmla="*/ 1 h 35"/>
                    <a:gd name="T30" fmla="*/ 7 w 112"/>
                    <a:gd name="T31" fmla="*/ 1 h 35"/>
                    <a:gd name="T32" fmla="*/ 7 w 112"/>
                    <a:gd name="T33" fmla="*/ 2 h 35"/>
                    <a:gd name="T34" fmla="*/ 0 w 112"/>
                    <a:gd name="T35" fmla="*/ 0 h 35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12"/>
                    <a:gd name="T55" fmla="*/ 0 h 35"/>
                    <a:gd name="T56" fmla="*/ 112 w 112"/>
                    <a:gd name="T57" fmla="*/ 35 h 35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12" h="35">
                      <a:moveTo>
                        <a:pt x="0" y="14"/>
                      </a:moveTo>
                      <a:lnTo>
                        <a:pt x="0" y="13"/>
                      </a:lnTo>
                      <a:lnTo>
                        <a:pt x="2" y="11"/>
                      </a:lnTo>
                      <a:lnTo>
                        <a:pt x="3" y="8"/>
                      </a:lnTo>
                      <a:lnTo>
                        <a:pt x="8" y="5"/>
                      </a:lnTo>
                      <a:lnTo>
                        <a:pt x="14" y="2"/>
                      </a:lnTo>
                      <a:lnTo>
                        <a:pt x="25" y="0"/>
                      </a:lnTo>
                      <a:lnTo>
                        <a:pt x="38" y="0"/>
                      </a:lnTo>
                      <a:lnTo>
                        <a:pt x="55" y="3"/>
                      </a:lnTo>
                      <a:lnTo>
                        <a:pt x="73" y="7"/>
                      </a:lnTo>
                      <a:lnTo>
                        <a:pt x="87" y="11"/>
                      </a:lnTo>
                      <a:lnTo>
                        <a:pt x="98" y="14"/>
                      </a:lnTo>
                      <a:lnTo>
                        <a:pt x="106" y="18"/>
                      </a:lnTo>
                      <a:lnTo>
                        <a:pt x="109" y="22"/>
                      </a:lnTo>
                      <a:lnTo>
                        <a:pt x="112" y="25"/>
                      </a:lnTo>
                      <a:lnTo>
                        <a:pt x="112" y="30"/>
                      </a:lnTo>
                      <a:lnTo>
                        <a:pt x="112" y="35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49" name="Freeform 48"/>
                <p:cNvSpPr>
                  <a:spLocks/>
                </p:cNvSpPr>
                <p:nvPr/>
              </p:nvSpPr>
              <p:spPr bwMode="auto">
                <a:xfrm>
                  <a:off x="2376" y="2844"/>
                  <a:ext cx="56" cy="16"/>
                </a:xfrm>
                <a:custGeom>
                  <a:avLst/>
                  <a:gdLst>
                    <a:gd name="T0" fmla="*/ 0 w 112"/>
                    <a:gd name="T1" fmla="*/ 1 h 31"/>
                    <a:gd name="T2" fmla="*/ 0 w 112"/>
                    <a:gd name="T3" fmla="*/ 1 h 31"/>
                    <a:gd name="T4" fmla="*/ 1 w 112"/>
                    <a:gd name="T5" fmla="*/ 1 h 31"/>
                    <a:gd name="T6" fmla="*/ 1 w 112"/>
                    <a:gd name="T7" fmla="*/ 1 h 31"/>
                    <a:gd name="T8" fmla="*/ 1 w 112"/>
                    <a:gd name="T9" fmla="*/ 1 h 31"/>
                    <a:gd name="T10" fmla="*/ 1 w 112"/>
                    <a:gd name="T11" fmla="*/ 1 h 31"/>
                    <a:gd name="T12" fmla="*/ 2 w 112"/>
                    <a:gd name="T13" fmla="*/ 0 h 31"/>
                    <a:gd name="T14" fmla="*/ 3 w 112"/>
                    <a:gd name="T15" fmla="*/ 0 h 31"/>
                    <a:gd name="T16" fmla="*/ 4 w 112"/>
                    <a:gd name="T17" fmla="*/ 1 h 31"/>
                    <a:gd name="T18" fmla="*/ 5 w 112"/>
                    <a:gd name="T19" fmla="*/ 1 h 31"/>
                    <a:gd name="T20" fmla="*/ 6 w 112"/>
                    <a:gd name="T21" fmla="*/ 1 h 31"/>
                    <a:gd name="T22" fmla="*/ 6 w 112"/>
                    <a:gd name="T23" fmla="*/ 1 h 31"/>
                    <a:gd name="T24" fmla="*/ 7 w 112"/>
                    <a:gd name="T25" fmla="*/ 1 h 31"/>
                    <a:gd name="T26" fmla="*/ 7 w 112"/>
                    <a:gd name="T27" fmla="*/ 2 h 31"/>
                    <a:gd name="T28" fmla="*/ 7 w 112"/>
                    <a:gd name="T29" fmla="*/ 2 h 31"/>
                    <a:gd name="T30" fmla="*/ 7 w 112"/>
                    <a:gd name="T31" fmla="*/ 2 h 31"/>
                    <a:gd name="T32" fmla="*/ 7 w 112"/>
                    <a:gd name="T33" fmla="*/ 2 h 31"/>
                    <a:gd name="T34" fmla="*/ 0 w 112"/>
                    <a:gd name="T35" fmla="*/ 1 h 31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12"/>
                    <a:gd name="T55" fmla="*/ 0 h 31"/>
                    <a:gd name="T56" fmla="*/ 112 w 112"/>
                    <a:gd name="T57" fmla="*/ 31 h 31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12" h="31">
                      <a:moveTo>
                        <a:pt x="0" y="15"/>
                      </a:moveTo>
                      <a:lnTo>
                        <a:pt x="0" y="14"/>
                      </a:lnTo>
                      <a:lnTo>
                        <a:pt x="1" y="12"/>
                      </a:lnTo>
                      <a:lnTo>
                        <a:pt x="3" y="9"/>
                      </a:lnTo>
                      <a:lnTo>
                        <a:pt x="6" y="6"/>
                      </a:lnTo>
                      <a:lnTo>
                        <a:pt x="14" y="3"/>
                      </a:lnTo>
                      <a:lnTo>
                        <a:pt x="23" y="0"/>
                      </a:lnTo>
                      <a:lnTo>
                        <a:pt x="36" y="0"/>
                      </a:lnTo>
                      <a:lnTo>
                        <a:pt x="55" y="1"/>
                      </a:lnTo>
                      <a:lnTo>
                        <a:pt x="72" y="4"/>
                      </a:lnTo>
                      <a:lnTo>
                        <a:pt x="86" y="7"/>
                      </a:lnTo>
                      <a:lnTo>
                        <a:pt x="96" y="11"/>
                      </a:lnTo>
                      <a:lnTo>
                        <a:pt x="104" y="14"/>
                      </a:lnTo>
                      <a:lnTo>
                        <a:pt x="109" y="17"/>
                      </a:lnTo>
                      <a:lnTo>
                        <a:pt x="110" y="22"/>
                      </a:lnTo>
                      <a:lnTo>
                        <a:pt x="112" y="26"/>
                      </a:lnTo>
                      <a:lnTo>
                        <a:pt x="112" y="31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50" name="Freeform 49"/>
                <p:cNvSpPr>
                  <a:spLocks/>
                </p:cNvSpPr>
                <p:nvPr/>
              </p:nvSpPr>
              <p:spPr bwMode="auto">
                <a:xfrm>
                  <a:off x="2377" y="2866"/>
                  <a:ext cx="57" cy="15"/>
                </a:xfrm>
                <a:custGeom>
                  <a:avLst/>
                  <a:gdLst>
                    <a:gd name="T0" fmla="*/ 0 w 114"/>
                    <a:gd name="T1" fmla="*/ 2 h 30"/>
                    <a:gd name="T2" fmla="*/ 0 w 114"/>
                    <a:gd name="T3" fmla="*/ 1 h 30"/>
                    <a:gd name="T4" fmla="*/ 1 w 114"/>
                    <a:gd name="T5" fmla="*/ 1 h 30"/>
                    <a:gd name="T6" fmla="*/ 1 w 114"/>
                    <a:gd name="T7" fmla="*/ 1 h 30"/>
                    <a:gd name="T8" fmla="*/ 1 w 114"/>
                    <a:gd name="T9" fmla="*/ 1 h 30"/>
                    <a:gd name="T10" fmla="*/ 1 w 114"/>
                    <a:gd name="T11" fmla="*/ 1 h 30"/>
                    <a:gd name="T12" fmla="*/ 2 w 114"/>
                    <a:gd name="T13" fmla="*/ 1 h 30"/>
                    <a:gd name="T14" fmla="*/ 3 w 114"/>
                    <a:gd name="T15" fmla="*/ 0 h 30"/>
                    <a:gd name="T16" fmla="*/ 4 w 114"/>
                    <a:gd name="T17" fmla="*/ 1 h 30"/>
                    <a:gd name="T18" fmla="*/ 5 w 114"/>
                    <a:gd name="T19" fmla="*/ 1 h 30"/>
                    <a:gd name="T20" fmla="*/ 6 w 114"/>
                    <a:gd name="T21" fmla="*/ 1 h 30"/>
                    <a:gd name="T22" fmla="*/ 7 w 114"/>
                    <a:gd name="T23" fmla="*/ 1 h 30"/>
                    <a:gd name="T24" fmla="*/ 7 w 114"/>
                    <a:gd name="T25" fmla="*/ 1 h 30"/>
                    <a:gd name="T26" fmla="*/ 7 w 114"/>
                    <a:gd name="T27" fmla="*/ 1 h 30"/>
                    <a:gd name="T28" fmla="*/ 7 w 114"/>
                    <a:gd name="T29" fmla="*/ 2 h 30"/>
                    <a:gd name="T30" fmla="*/ 7 w 114"/>
                    <a:gd name="T31" fmla="*/ 2 h 30"/>
                    <a:gd name="T32" fmla="*/ 7 w 114"/>
                    <a:gd name="T33" fmla="*/ 2 h 30"/>
                    <a:gd name="T34" fmla="*/ 0 w 114"/>
                    <a:gd name="T35" fmla="*/ 2 h 3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14"/>
                    <a:gd name="T55" fmla="*/ 0 h 30"/>
                    <a:gd name="T56" fmla="*/ 114 w 114"/>
                    <a:gd name="T57" fmla="*/ 30 h 30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14" h="30">
                      <a:moveTo>
                        <a:pt x="0" y="18"/>
                      </a:moveTo>
                      <a:lnTo>
                        <a:pt x="0" y="16"/>
                      </a:lnTo>
                      <a:lnTo>
                        <a:pt x="2" y="14"/>
                      </a:lnTo>
                      <a:lnTo>
                        <a:pt x="3" y="11"/>
                      </a:lnTo>
                      <a:lnTo>
                        <a:pt x="8" y="7"/>
                      </a:lnTo>
                      <a:lnTo>
                        <a:pt x="14" y="3"/>
                      </a:lnTo>
                      <a:lnTo>
                        <a:pt x="24" y="2"/>
                      </a:lnTo>
                      <a:lnTo>
                        <a:pt x="38" y="0"/>
                      </a:lnTo>
                      <a:lnTo>
                        <a:pt x="55" y="2"/>
                      </a:lnTo>
                      <a:lnTo>
                        <a:pt x="74" y="5"/>
                      </a:lnTo>
                      <a:lnTo>
                        <a:pt x="89" y="8"/>
                      </a:lnTo>
                      <a:lnTo>
                        <a:pt x="100" y="10"/>
                      </a:lnTo>
                      <a:lnTo>
                        <a:pt x="106" y="13"/>
                      </a:lnTo>
                      <a:lnTo>
                        <a:pt x="111" y="16"/>
                      </a:lnTo>
                      <a:lnTo>
                        <a:pt x="114" y="21"/>
                      </a:lnTo>
                      <a:lnTo>
                        <a:pt x="114" y="25"/>
                      </a:lnTo>
                      <a:lnTo>
                        <a:pt x="114" y="30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51" name="Freeform 50"/>
                <p:cNvSpPr>
                  <a:spLocks/>
                </p:cNvSpPr>
                <p:nvPr/>
              </p:nvSpPr>
              <p:spPr bwMode="auto">
                <a:xfrm>
                  <a:off x="2376" y="2886"/>
                  <a:ext cx="60" cy="14"/>
                </a:xfrm>
                <a:custGeom>
                  <a:avLst/>
                  <a:gdLst>
                    <a:gd name="T0" fmla="*/ 0 w 118"/>
                    <a:gd name="T1" fmla="*/ 1 h 29"/>
                    <a:gd name="T2" fmla="*/ 0 w 118"/>
                    <a:gd name="T3" fmla="*/ 1 h 29"/>
                    <a:gd name="T4" fmla="*/ 1 w 118"/>
                    <a:gd name="T5" fmla="*/ 0 h 29"/>
                    <a:gd name="T6" fmla="*/ 1 w 118"/>
                    <a:gd name="T7" fmla="*/ 0 h 29"/>
                    <a:gd name="T8" fmla="*/ 1 w 118"/>
                    <a:gd name="T9" fmla="*/ 0 h 29"/>
                    <a:gd name="T10" fmla="*/ 1 w 118"/>
                    <a:gd name="T11" fmla="*/ 0 h 29"/>
                    <a:gd name="T12" fmla="*/ 2 w 118"/>
                    <a:gd name="T13" fmla="*/ 0 h 29"/>
                    <a:gd name="T14" fmla="*/ 3 w 118"/>
                    <a:gd name="T15" fmla="*/ 0 h 29"/>
                    <a:gd name="T16" fmla="*/ 4 w 118"/>
                    <a:gd name="T17" fmla="*/ 0 h 29"/>
                    <a:gd name="T18" fmla="*/ 5 w 118"/>
                    <a:gd name="T19" fmla="*/ 0 h 29"/>
                    <a:gd name="T20" fmla="*/ 6 w 118"/>
                    <a:gd name="T21" fmla="*/ 0 h 29"/>
                    <a:gd name="T22" fmla="*/ 7 w 118"/>
                    <a:gd name="T23" fmla="*/ 0 h 29"/>
                    <a:gd name="T24" fmla="*/ 7 w 118"/>
                    <a:gd name="T25" fmla="*/ 0 h 29"/>
                    <a:gd name="T26" fmla="*/ 8 w 118"/>
                    <a:gd name="T27" fmla="*/ 1 h 29"/>
                    <a:gd name="T28" fmla="*/ 8 w 118"/>
                    <a:gd name="T29" fmla="*/ 1 h 29"/>
                    <a:gd name="T30" fmla="*/ 8 w 118"/>
                    <a:gd name="T31" fmla="*/ 1 h 29"/>
                    <a:gd name="T32" fmla="*/ 8 w 118"/>
                    <a:gd name="T33" fmla="*/ 1 h 29"/>
                    <a:gd name="T34" fmla="*/ 0 w 118"/>
                    <a:gd name="T35" fmla="*/ 1 h 29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18"/>
                    <a:gd name="T55" fmla="*/ 0 h 29"/>
                    <a:gd name="T56" fmla="*/ 118 w 118"/>
                    <a:gd name="T57" fmla="*/ 29 h 29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18" h="29">
                      <a:moveTo>
                        <a:pt x="0" y="18"/>
                      </a:moveTo>
                      <a:lnTo>
                        <a:pt x="0" y="16"/>
                      </a:lnTo>
                      <a:lnTo>
                        <a:pt x="1" y="15"/>
                      </a:lnTo>
                      <a:lnTo>
                        <a:pt x="3" y="11"/>
                      </a:lnTo>
                      <a:lnTo>
                        <a:pt x="7" y="7"/>
                      </a:lnTo>
                      <a:lnTo>
                        <a:pt x="14" y="3"/>
                      </a:lnTo>
                      <a:lnTo>
                        <a:pt x="25" y="2"/>
                      </a:lnTo>
                      <a:lnTo>
                        <a:pt x="39" y="0"/>
                      </a:lnTo>
                      <a:lnTo>
                        <a:pt x="58" y="2"/>
                      </a:lnTo>
                      <a:lnTo>
                        <a:pt x="77" y="5"/>
                      </a:lnTo>
                      <a:lnTo>
                        <a:pt x="91" y="7"/>
                      </a:lnTo>
                      <a:lnTo>
                        <a:pt x="102" y="10"/>
                      </a:lnTo>
                      <a:lnTo>
                        <a:pt x="110" y="13"/>
                      </a:lnTo>
                      <a:lnTo>
                        <a:pt x="115" y="16"/>
                      </a:lnTo>
                      <a:lnTo>
                        <a:pt x="118" y="19"/>
                      </a:lnTo>
                      <a:lnTo>
                        <a:pt x="118" y="24"/>
                      </a:lnTo>
                      <a:lnTo>
                        <a:pt x="118" y="29"/>
                      </a:lnTo>
                      <a:lnTo>
                        <a:pt x="0" y="1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52" name="Freeform 51"/>
                <p:cNvSpPr>
                  <a:spLocks/>
                </p:cNvSpPr>
                <p:nvPr/>
              </p:nvSpPr>
              <p:spPr bwMode="auto">
                <a:xfrm>
                  <a:off x="2376" y="2909"/>
                  <a:ext cx="60" cy="12"/>
                </a:xfrm>
                <a:custGeom>
                  <a:avLst/>
                  <a:gdLst>
                    <a:gd name="T0" fmla="*/ 0 w 118"/>
                    <a:gd name="T1" fmla="*/ 2 h 24"/>
                    <a:gd name="T2" fmla="*/ 0 w 118"/>
                    <a:gd name="T3" fmla="*/ 2 h 24"/>
                    <a:gd name="T4" fmla="*/ 1 w 118"/>
                    <a:gd name="T5" fmla="*/ 1 h 24"/>
                    <a:gd name="T6" fmla="*/ 1 w 118"/>
                    <a:gd name="T7" fmla="*/ 1 h 24"/>
                    <a:gd name="T8" fmla="*/ 1 w 118"/>
                    <a:gd name="T9" fmla="*/ 1 h 24"/>
                    <a:gd name="T10" fmla="*/ 1 w 118"/>
                    <a:gd name="T11" fmla="*/ 1 h 24"/>
                    <a:gd name="T12" fmla="*/ 2 w 118"/>
                    <a:gd name="T13" fmla="*/ 1 h 24"/>
                    <a:gd name="T14" fmla="*/ 3 w 118"/>
                    <a:gd name="T15" fmla="*/ 0 h 24"/>
                    <a:gd name="T16" fmla="*/ 4 w 118"/>
                    <a:gd name="T17" fmla="*/ 0 h 24"/>
                    <a:gd name="T18" fmla="*/ 5 w 118"/>
                    <a:gd name="T19" fmla="*/ 1 h 24"/>
                    <a:gd name="T20" fmla="*/ 6 w 118"/>
                    <a:gd name="T21" fmla="*/ 1 h 24"/>
                    <a:gd name="T22" fmla="*/ 7 w 118"/>
                    <a:gd name="T23" fmla="*/ 1 h 24"/>
                    <a:gd name="T24" fmla="*/ 7 w 118"/>
                    <a:gd name="T25" fmla="*/ 1 h 24"/>
                    <a:gd name="T26" fmla="*/ 8 w 118"/>
                    <a:gd name="T27" fmla="*/ 1 h 24"/>
                    <a:gd name="T28" fmla="*/ 8 w 118"/>
                    <a:gd name="T29" fmla="*/ 1 h 24"/>
                    <a:gd name="T30" fmla="*/ 8 w 118"/>
                    <a:gd name="T31" fmla="*/ 2 h 24"/>
                    <a:gd name="T32" fmla="*/ 8 w 118"/>
                    <a:gd name="T33" fmla="*/ 2 h 24"/>
                    <a:gd name="T34" fmla="*/ 0 w 118"/>
                    <a:gd name="T35" fmla="*/ 2 h 2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18"/>
                    <a:gd name="T55" fmla="*/ 0 h 24"/>
                    <a:gd name="T56" fmla="*/ 118 w 118"/>
                    <a:gd name="T57" fmla="*/ 24 h 24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18" h="24">
                      <a:moveTo>
                        <a:pt x="0" y="19"/>
                      </a:moveTo>
                      <a:lnTo>
                        <a:pt x="0" y="17"/>
                      </a:lnTo>
                      <a:lnTo>
                        <a:pt x="1" y="16"/>
                      </a:lnTo>
                      <a:lnTo>
                        <a:pt x="3" y="13"/>
                      </a:lnTo>
                      <a:lnTo>
                        <a:pt x="7" y="8"/>
                      </a:lnTo>
                      <a:lnTo>
                        <a:pt x="14" y="5"/>
                      </a:lnTo>
                      <a:lnTo>
                        <a:pt x="23" y="2"/>
                      </a:lnTo>
                      <a:lnTo>
                        <a:pt x="38" y="0"/>
                      </a:lnTo>
                      <a:lnTo>
                        <a:pt x="56" y="0"/>
                      </a:lnTo>
                      <a:lnTo>
                        <a:pt x="75" y="2"/>
                      </a:lnTo>
                      <a:lnTo>
                        <a:pt x="90" y="3"/>
                      </a:lnTo>
                      <a:lnTo>
                        <a:pt x="101" y="6"/>
                      </a:lnTo>
                      <a:lnTo>
                        <a:pt x="109" y="8"/>
                      </a:lnTo>
                      <a:lnTo>
                        <a:pt x="115" y="11"/>
                      </a:lnTo>
                      <a:lnTo>
                        <a:pt x="116" y="14"/>
                      </a:lnTo>
                      <a:lnTo>
                        <a:pt x="118" y="19"/>
                      </a:lnTo>
                      <a:lnTo>
                        <a:pt x="118" y="24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53" name="Freeform 52"/>
                <p:cNvSpPr>
                  <a:spLocks/>
                </p:cNvSpPr>
                <p:nvPr/>
              </p:nvSpPr>
              <p:spPr bwMode="auto">
                <a:xfrm>
                  <a:off x="2374" y="2928"/>
                  <a:ext cx="58" cy="9"/>
                </a:xfrm>
                <a:custGeom>
                  <a:avLst/>
                  <a:gdLst>
                    <a:gd name="T0" fmla="*/ 0 w 115"/>
                    <a:gd name="T1" fmla="*/ 1 h 17"/>
                    <a:gd name="T2" fmla="*/ 0 w 115"/>
                    <a:gd name="T3" fmla="*/ 1 h 17"/>
                    <a:gd name="T4" fmla="*/ 1 w 115"/>
                    <a:gd name="T5" fmla="*/ 1 h 17"/>
                    <a:gd name="T6" fmla="*/ 1 w 115"/>
                    <a:gd name="T7" fmla="*/ 1 h 17"/>
                    <a:gd name="T8" fmla="*/ 1 w 115"/>
                    <a:gd name="T9" fmla="*/ 1 h 17"/>
                    <a:gd name="T10" fmla="*/ 1 w 115"/>
                    <a:gd name="T11" fmla="*/ 1 h 17"/>
                    <a:gd name="T12" fmla="*/ 2 w 115"/>
                    <a:gd name="T13" fmla="*/ 1 h 17"/>
                    <a:gd name="T14" fmla="*/ 3 w 115"/>
                    <a:gd name="T15" fmla="*/ 0 h 17"/>
                    <a:gd name="T16" fmla="*/ 4 w 115"/>
                    <a:gd name="T17" fmla="*/ 0 h 17"/>
                    <a:gd name="T18" fmla="*/ 5 w 115"/>
                    <a:gd name="T19" fmla="*/ 0 h 17"/>
                    <a:gd name="T20" fmla="*/ 6 w 115"/>
                    <a:gd name="T21" fmla="*/ 1 h 17"/>
                    <a:gd name="T22" fmla="*/ 7 w 115"/>
                    <a:gd name="T23" fmla="*/ 1 h 17"/>
                    <a:gd name="T24" fmla="*/ 7 w 115"/>
                    <a:gd name="T25" fmla="*/ 1 h 17"/>
                    <a:gd name="T26" fmla="*/ 7 w 115"/>
                    <a:gd name="T27" fmla="*/ 1 h 17"/>
                    <a:gd name="T28" fmla="*/ 8 w 115"/>
                    <a:gd name="T29" fmla="*/ 1 h 17"/>
                    <a:gd name="T30" fmla="*/ 8 w 115"/>
                    <a:gd name="T31" fmla="*/ 1 h 17"/>
                    <a:gd name="T32" fmla="*/ 8 w 115"/>
                    <a:gd name="T33" fmla="*/ 2 h 17"/>
                    <a:gd name="T34" fmla="*/ 0 w 115"/>
                    <a:gd name="T35" fmla="*/ 1 h 1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15"/>
                    <a:gd name="T55" fmla="*/ 0 h 17"/>
                    <a:gd name="T56" fmla="*/ 115 w 115"/>
                    <a:gd name="T57" fmla="*/ 17 h 17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15" h="17">
                      <a:moveTo>
                        <a:pt x="0" y="16"/>
                      </a:moveTo>
                      <a:lnTo>
                        <a:pt x="0" y="16"/>
                      </a:lnTo>
                      <a:lnTo>
                        <a:pt x="1" y="13"/>
                      </a:lnTo>
                      <a:lnTo>
                        <a:pt x="3" y="11"/>
                      </a:lnTo>
                      <a:lnTo>
                        <a:pt x="8" y="8"/>
                      </a:lnTo>
                      <a:lnTo>
                        <a:pt x="14" y="5"/>
                      </a:lnTo>
                      <a:lnTo>
                        <a:pt x="24" y="3"/>
                      </a:lnTo>
                      <a:lnTo>
                        <a:pt x="38" y="0"/>
                      </a:lnTo>
                      <a:lnTo>
                        <a:pt x="55" y="0"/>
                      </a:lnTo>
                      <a:lnTo>
                        <a:pt x="74" y="0"/>
                      </a:lnTo>
                      <a:lnTo>
                        <a:pt x="88" y="2"/>
                      </a:lnTo>
                      <a:lnTo>
                        <a:pt x="99" y="3"/>
                      </a:lnTo>
                      <a:lnTo>
                        <a:pt x="107" y="5"/>
                      </a:lnTo>
                      <a:lnTo>
                        <a:pt x="112" y="6"/>
                      </a:lnTo>
                      <a:lnTo>
                        <a:pt x="114" y="9"/>
                      </a:lnTo>
                      <a:lnTo>
                        <a:pt x="115" y="13"/>
                      </a:lnTo>
                      <a:lnTo>
                        <a:pt x="115" y="17"/>
                      </a:lnTo>
                      <a:lnTo>
                        <a:pt x="0" y="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54" name="Freeform 53"/>
                <p:cNvSpPr>
                  <a:spLocks/>
                </p:cNvSpPr>
                <p:nvPr/>
              </p:nvSpPr>
              <p:spPr bwMode="auto">
                <a:xfrm>
                  <a:off x="2449" y="2834"/>
                  <a:ext cx="54" cy="16"/>
                </a:xfrm>
                <a:custGeom>
                  <a:avLst/>
                  <a:gdLst>
                    <a:gd name="T0" fmla="*/ 0 w 109"/>
                    <a:gd name="T1" fmla="*/ 1 h 32"/>
                    <a:gd name="T2" fmla="*/ 0 w 109"/>
                    <a:gd name="T3" fmla="*/ 1 h 32"/>
                    <a:gd name="T4" fmla="*/ 0 w 109"/>
                    <a:gd name="T5" fmla="*/ 1 h 32"/>
                    <a:gd name="T6" fmla="*/ 0 w 109"/>
                    <a:gd name="T7" fmla="*/ 1 h 32"/>
                    <a:gd name="T8" fmla="*/ 0 w 109"/>
                    <a:gd name="T9" fmla="*/ 1 h 32"/>
                    <a:gd name="T10" fmla="*/ 0 w 109"/>
                    <a:gd name="T11" fmla="*/ 1 h 32"/>
                    <a:gd name="T12" fmla="*/ 1 w 109"/>
                    <a:gd name="T13" fmla="*/ 0 h 32"/>
                    <a:gd name="T14" fmla="*/ 2 w 109"/>
                    <a:gd name="T15" fmla="*/ 1 h 32"/>
                    <a:gd name="T16" fmla="*/ 3 w 109"/>
                    <a:gd name="T17" fmla="*/ 1 h 32"/>
                    <a:gd name="T18" fmla="*/ 4 w 109"/>
                    <a:gd name="T19" fmla="*/ 1 h 32"/>
                    <a:gd name="T20" fmla="*/ 5 w 109"/>
                    <a:gd name="T21" fmla="*/ 1 h 32"/>
                    <a:gd name="T22" fmla="*/ 6 w 109"/>
                    <a:gd name="T23" fmla="*/ 1 h 32"/>
                    <a:gd name="T24" fmla="*/ 6 w 109"/>
                    <a:gd name="T25" fmla="*/ 1 h 32"/>
                    <a:gd name="T26" fmla="*/ 6 w 109"/>
                    <a:gd name="T27" fmla="*/ 1 h 32"/>
                    <a:gd name="T28" fmla="*/ 6 w 109"/>
                    <a:gd name="T29" fmla="*/ 1 h 32"/>
                    <a:gd name="T30" fmla="*/ 6 w 109"/>
                    <a:gd name="T31" fmla="*/ 1 h 32"/>
                    <a:gd name="T32" fmla="*/ 6 w 109"/>
                    <a:gd name="T33" fmla="*/ 2 h 32"/>
                    <a:gd name="T34" fmla="*/ 0 w 109"/>
                    <a:gd name="T35" fmla="*/ 1 h 32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09"/>
                    <a:gd name="T55" fmla="*/ 0 h 32"/>
                    <a:gd name="T56" fmla="*/ 109 w 109"/>
                    <a:gd name="T57" fmla="*/ 32 h 32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09" h="32">
                      <a:moveTo>
                        <a:pt x="0" y="13"/>
                      </a:moveTo>
                      <a:lnTo>
                        <a:pt x="0" y="11"/>
                      </a:lnTo>
                      <a:lnTo>
                        <a:pt x="1" y="10"/>
                      </a:lnTo>
                      <a:lnTo>
                        <a:pt x="3" y="8"/>
                      </a:lnTo>
                      <a:lnTo>
                        <a:pt x="8" y="5"/>
                      </a:lnTo>
                      <a:lnTo>
                        <a:pt x="14" y="2"/>
                      </a:lnTo>
                      <a:lnTo>
                        <a:pt x="25" y="0"/>
                      </a:lnTo>
                      <a:lnTo>
                        <a:pt x="38" y="2"/>
                      </a:lnTo>
                      <a:lnTo>
                        <a:pt x="55" y="3"/>
                      </a:lnTo>
                      <a:lnTo>
                        <a:pt x="73" y="6"/>
                      </a:lnTo>
                      <a:lnTo>
                        <a:pt x="85" y="10"/>
                      </a:lnTo>
                      <a:lnTo>
                        <a:pt x="96" y="13"/>
                      </a:lnTo>
                      <a:lnTo>
                        <a:pt x="103" y="16"/>
                      </a:lnTo>
                      <a:lnTo>
                        <a:pt x="106" y="19"/>
                      </a:lnTo>
                      <a:lnTo>
                        <a:pt x="109" y="24"/>
                      </a:lnTo>
                      <a:lnTo>
                        <a:pt x="109" y="27"/>
                      </a:lnTo>
                      <a:lnTo>
                        <a:pt x="109" y="32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55" name="Freeform 54"/>
                <p:cNvSpPr>
                  <a:spLocks/>
                </p:cNvSpPr>
                <p:nvPr/>
              </p:nvSpPr>
              <p:spPr bwMode="auto">
                <a:xfrm>
                  <a:off x="2447" y="2855"/>
                  <a:ext cx="56" cy="14"/>
                </a:xfrm>
                <a:custGeom>
                  <a:avLst/>
                  <a:gdLst>
                    <a:gd name="T0" fmla="*/ 0 w 110"/>
                    <a:gd name="T1" fmla="*/ 0 h 29"/>
                    <a:gd name="T2" fmla="*/ 0 w 110"/>
                    <a:gd name="T3" fmla="*/ 0 h 29"/>
                    <a:gd name="T4" fmla="*/ 1 w 110"/>
                    <a:gd name="T5" fmla="*/ 0 h 29"/>
                    <a:gd name="T6" fmla="*/ 1 w 110"/>
                    <a:gd name="T7" fmla="*/ 0 h 29"/>
                    <a:gd name="T8" fmla="*/ 1 w 110"/>
                    <a:gd name="T9" fmla="*/ 0 h 29"/>
                    <a:gd name="T10" fmla="*/ 1 w 110"/>
                    <a:gd name="T11" fmla="*/ 0 h 29"/>
                    <a:gd name="T12" fmla="*/ 2 w 110"/>
                    <a:gd name="T13" fmla="*/ 0 h 29"/>
                    <a:gd name="T14" fmla="*/ 3 w 110"/>
                    <a:gd name="T15" fmla="*/ 0 h 29"/>
                    <a:gd name="T16" fmla="*/ 4 w 110"/>
                    <a:gd name="T17" fmla="*/ 0 h 29"/>
                    <a:gd name="T18" fmla="*/ 5 w 110"/>
                    <a:gd name="T19" fmla="*/ 0 h 29"/>
                    <a:gd name="T20" fmla="*/ 6 w 110"/>
                    <a:gd name="T21" fmla="*/ 0 h 29"/>
                    <a:gd name="T22" fmla="*/ 7 w 110"/>
                    <a:gd name="T23" fmla="*/ 0 h 29"/>
                    <a:gd name="T24" fmla="*/ 7 w 110"/>
                    <a:gd name="T25" fmla="*/ 0 h 29"/>
                    <a:gd name="T26" fmla="*/ 7 w 110"/>
                    <a:gd name="T27" fmla="*/ 1 h 29"/>
                    <a:gd name="T28" fmla="*/ 8 w 110"/>
                    <a:gd name="T29" fmla="*/ 1 h 29"/>
                    <a:gd name="T30" fmla="*/ 8 w 110"/>
                    <a:gd name="T31" fmla="*/ 1 h 29"/>
                    <a:gd name="T32" fmla="*/ 8 w 110"/>
                    <a:gd name="T33" fmla="*/ 1 h 29"/>
                    <a:gd name="T34" fmla="*/ 0 w 110"/>
                    <a:gd name="T35" fmla="*/ 0 h 29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10"/>
                    <a:gd name="T55" fmla="*/ 0 h 29"/>
                    <a:gd name="T56" fmla="*/ 110 w 110"/>
                    <a:gd name="T57" fmla="*/ 29 h 29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10" h="29">
                      <a:moveTo>
                        <a:pt x="0" y="14"/>
                      </a:moveTo>
                      <a:lnTo>
                        <a:pt x="0" y="13"/>
                      </a:lnTo>
                      <a:lnTo>
                        <a:pt x="1" y="11"/>
                      </a:lnTo>
                      <a:lnTo>
                        <a:pt x="3" y="8"/>
                      </a:lnTo>
                      <a:lnTo>
                        <a:pt x="8" y="5"/>
                      </a:lnTo>
                      <a:lnTo>
                        <a:pt x="14" y="3"/>
                      </a:lnTo>
                      <a:lnTo>
                        <a:pt x="25" y="2"/>
                      </a:lnTo>
                      <a:lnTo>
                        <a:pt x="38" y="0"/>
                      </a:lnTo>
                      <a:lnTo>
                        <a:pt x="55" y="2"/>
                      </a:lnTo>
                      <a:lnTo>
                        <a:pt x="72" y="5"/>
                      </a:lnTo>
                      <a:lnTo>
                        <a:pt x="87" y="8"/>
                      </a:lnTo>
                      <a:lnTo>
                        <a:pt x="96" y="10"/>
                      </a:lnTo>
                      <a:lnTo>
                        <a:pt x="102" y="13"/>
                      </a:lnTo>
                      <a:lnTo>
                        <a:pt x="107" y="16"/>
                      </a:lnTo>
                      <a:lnTo>
                        <a:pt x="110" y="21"/>
                      </a:lnTo>
                      <a:lnTo>
                        <a:pt x="110" y="24"/>
                      </a:lnTo>
                      <a:lnTo>
                        <a:pt x="110" y="29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56" name="Freeform 55"/>
                <p:cNvSpPr>
                  <a:spLocks/>
                </p:cNvSpPr>
                <p:nvPr/>
              </p:nvSpPr>
              <p:spPr bwMode="auto">
                <a:xfrm>
                  <a:off x="2449" y="2874"/>
                  <a:ext cx="55" cy="13"/>
                </a:xfrm>
                <a:custGeom>
                  <a:avLst/>
                  <a:gdLst>
                    <a:gd name="T0" fmla="*/ 0 w 110"/>
                    <a:gd name="T1" fmla="*/ 1 h 25"/>
                    <a:gd name="T2" fmla="*/ 0 w 110"/>
                    <a:gd name="T3" fmla="*/ 1 h 25"/>
                    <a:gd name="T4" fmla="*/ 1 w 110"/>
                    <a:gd name="T5" fmla="*/ 1 h 25"/>
                    <a:gd name="T6" fmla="*/ 1 w 110"/>
                    <a:gd name="T7" fmla="*/ 1 h 25"/>
                    <a:gd name="T8" fmla="*/ 1 w 110"/>
                    <a:gd name="T9" fmla="*/ 1 h 25"/>
                    <a:gd name="T10" fmla="*/ 1 w 110"/>
                    <a:gd name="T11" fmla="*/ 1 h 25"/>
                    <a:gd name="T12" fmla="*/ 2 w 110"/>
                    <a:gd name="T13" fmla="*/ 0 h 25"/>
                    <a:gd name="T14" fmla="*/ 3 w 110"/>
                    <a:gd name="T15" fmla="*/ 0 h 25"/>
                    <a:gd name="T16" fmla="*/ 3 w 110"/>
                    <a:gd name="T17" fmla="*/ 0 h 25"/>
                    <a:gd name="T18" fmla="*/ 5 w 110"/>
                    <a:gd name="T19" fmla="*/ 1 h 25"/>
                    <a:gd name="T20" fmla="*/ 6 w 110"/>
                    <a:gd name="T21" fmla="*/ 1 h 25"/>
                    <a:gd name="T22" fmla="*/ 6 w 110"/>
                    <a:gd name="T23" fmla="*/ 1 h 25"/>
                    <a:gd name="T24" fmla="*/ 7 w 110"/>
                    <a:gd name="T25" fmla="*/ 1 h 25"/>
                    <a:gd name="T26" fmla="*/ 7 w 110"/>
                    <a:gd name="T27" fmla="*/ 1 h 25"/>
                    <a:gd name="T28" fmla="*/ 7 w 110"/>
                    <a:gd name="T29" fmla="*/ 1 h 25"/>
                    <a:gd name="T30" fmla="*/ 7 w 110"/>
                    <a:gd name="T31" fmla="*/ 2 h 25"/>
                    <a:gd name="T32" fmla="*/ 7 w 110"/>
                    <a:gd name="T33" fmla="*/ 2 h 25"/>
                    <a:gd name="T34" fmla="*/ 0 w 110"/>
                    <a:gd name="T35" fmla="*/ 1 h 25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10"/>
                    <a:gd name="T55" fmla="*/ 0 h 25"/>
                    <a:gd name="T56" fmla="*/ 110 w 110"/>
                    <a:gd name="T57" fmla="*/ 25 h 25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10" h="25">
                      <a:moveTo>
                        <a:pt x="0" y="14"/>
                      </a:moveTo>
                      <a:lnTo>
                        <a:pt x="0" y="12"/>
                      </a:lnTo>
                      <a:lnTo>
                        <a:pt x="1" y="11"/>
                      </a:lnTo>
                      <a:lnTo>
                        <a:pt x="3" y="7"/>
                      </a:lnTo>
                      <a:lnTo>
                        <a:pt x="8" y="4"/>
                      </a:lnTo>
                      <a:lnTo>
                        <a:pt x="14" y="3"/>
                      </a:lnTo>
                      <a:lnTo>
                        <a:pt x="24" y="0"/>
                      </a:lnTo>
                      <a:lnTo>
                        <a:pt x="38" y="0"/>
                      </a:lnTo>
                      <a:lnTo>
                        <a:pt x="55" y="0"/>
                      </a:lnTo>
                      <a:lnTo>
                        <a:pt x="73" y="1"/>
                      </a:lnTo>
                      <a:lnTo>
                        <a:pt x="85" y="4"/>
                      </a:lnTo>
                      <a:lnTo>
                        <a:pt x="96" y="6"/>
                      </a:lnTo>
                      <a:lnTo>
                        <a:pt x="103" y="9"/>
                      </a:lnTo>
                      <a:lnTo>
                        <a:pt x="107" y="12"/>
                      </a:lnTo>
                      <a:lnTo>
                        <a:pt x="109" y="15"/>
                      </a:lnTo>
                      <a:lnTo>
                        <a:pt x="110" y="20"/>
                      </a:lnTo>
                      <a:lnTo>
                        <a:pt x="110" y="25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57" name="Freeform 56"/>
                <p:cNvSpPr>
                  <a:spLocks/>
                </p:cNvSpPr>
                <p:nvPr/>
              </p:nvSpPr>
              <p:spPr bwMode="auto">
                <a:xfrm>
                  <a:off x="2448" y="2892"/>
                  <a:ext cx="58" cy="12"/>
                </a:xfrm>
                <a:custGeom>
                  <a:avLst/>
                  <a:gdLst>
                    <a:gd name="T0" fmla="*/ 0 w 116"/>
                    <a:gd name="T1" fmla="*/ 1 h 24"/>
                    <a:gd name="T2" fmla="*/ 0 w 116"/>
                    <a:gd name="T3" fmla="*/ 1 h 24"/>
                    <a:gd name="T4" fmla="*/ 1 w 116"/>
                    <a:gd name="T5" fmla="*/ 1 h 24"/>
                    <a:gd name="T6" fmla="*/ 1 w 116"/>
                    <a:gd name="T7" fmla="*/ 1 h 24"/>
                    <a:gd name="T8" fmla="*/ 1 w 116"/>
                    <a:gd name="T9" fmla="*/ 1 h 24"/>
                    <a:gd name="T10" fmla="*/ 1 w 116"/>
                    <a:gd name="T11" fmla="*/ 1 h 24"/>
                    <a:gd name="T12" fmla="*/ 2 w 116"/>
                    <a:gd name="T13" fmla="*/ 0 h 24"/>
                    <a:gd name="T14" fmla="*/ 3 w 116"/>
                    <a:gd name="T15" fmla="*/ 0 h 24"/>
                    <a:gd name="T16" fmla="*/ 4 w 116"/>
                    <a:gd name="T17" fmla="*/ 1 h 24"/>
                    <a:gd name="T18" fmla="*/ 5 w 116"/>
                    <a:gd name="T19" fmla="*/ 1 h 24"/>
                    <a:gd name="T20" fmla="*/ 6 w 116"/>
                    <a:gd name="T21" fmla="*/ 1 h 24"/>
                    <a:gd name="T22" fmla="*/ 7 w 116"/>
                    <a:gd name="T23" fmla="*/ 1 h 24"/>
                    <a:gd name="T24" fmla="*/ 7 w 116"/>
                    <a:gd name="T25" fmla="*/ 1 h 24"/>
                    <a:gd name="T26" fmla="*/ 7 w 116"/>
                    <a:gd name="T27" fmla="*/ 1 h 24"/>
                    <a:gd name="T28" fmla="*/ 7 w 116"/>
                    <a:gd name="T29" fmla="*/ 1 h 24"/>
                    <a:gd name="T30" fmla="*/ 7 w 116"/>
                    <a:gd name="T31" fmla="*/ 2 h 24"/>
                    <a:gd name="T32" fmla="*/ 7 w 116"/>
                    <a:gd name="T33" fmla="*/ 2 h 24"/>
                    <a:gd name="T34" fmla="*/ 0 w 116"/>
                    <a:gd name="T35" fmla="*/ 1 h 2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16"/>
                    <a:gd name="T55" fmla="*/ 0 h 24"/>
                    <a:gd name="T56" fmla="*/ 116 w 116"/>
                    <a:gd name="T57" fmla="*/ 24 h 24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16" h="24">
                      <a:moveTo>
                        <a:pt x="0" y="13"/>
                      </a:moveTo>
                      <a:lnTo>
                        <a:pt x="0" y="13"/>
                      </a:lnTo>
                      <a:lnTo>
                        <a:pt x="2" y="10"/>
                      </a:lnTo>
                      <a:lnTo>
                        <a:pt x="3" y="8"/>
                      </a:lnTo>
                      <a:lnTo>
                        <a:pt x="8" y="5"/>
                      </a:lnTo>
                      <a:lnTo>
                        <a:pt x="15" y="2"/>
                      </a:lnTo>
                      <a:lnTo>
                        <a:pt x="26" y="0"/>
                      </a:lnTo>
                      <a:lnTo>
                        <a:pt x="38" y="0"/>
                      </a:lnTo>
                      <a:lnTo>
                        <a:pt x="57" y="2"/>
                      </a:lnTo>
                      <a:lnTo>
                        <a:pt x="75" y="4"/>
                      </a:lnTo>
                      <a:lnTo>
                        <a:pt x="89" y="5"/>
                      </a:lnTo>
                      <a:lnTo>
                        <a:pt x="100" y="8"/>
                      </a:lnTo>
                      <a:lnTo>
                        <a:pt x="108" y="10"/>
                      </a:lnTo>
                      <a:lnTo>
                        <a:pt x="112" y="13"/>
                      </a:lnTo>
                      <a:lnTo>
                        <a:pt x="114" y="16"/>
                      </a:lnTo>
                      <a:lnTo>
                        <a:pt x="116" y="21"/>
                      </a:lnTo>
                      <a:lnTo>
                        <a:pt x="116" y="24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58" name="Freeform 57"/>
                <p:cNvSpPr>
                  <a:spLocks/>
                </p:cNvSpPr>
                <p:nvPr/>
              </p:nvSpPr>
              <p:spPr bwMode="auto">
                <a:xfrm>
                  <a:off x="2448" y="2911"/>
                  <a:ext cx="58" cy="11"/>
                </a:xfrm>
                <a:custGeom>
                  <a:avLst/>
                  <a:gdLst>
                    <a:gd name="T0" fmla="*/ 0 w 116"/>
                    <a:gd name="T1" fmla="*/ 1 h 20"/>
                    <a:gd name="T2" fmla="*/ 0 w 116"/>
                    <a:gd name="T3" fmla="*/ 1 h 20"/>
                    <a:gd name="T4" fmla="*/ 1 w 116"/>
                    <a:gd name="T5" fmla="*/ 1 h 20"/>
                    <a:gd name="T6" fmla="*/ 1 w 116"/>
                    <a:gd name="T7" fmla="*/ 1 h 20"/>
                    <a:gd name="T8" fmla="*/ 1 w 116"/>
                    <a:gd name="T9" fmla="*/ 1 h 20"/>
                    <a:gd name="T10" fmla="*/ 1 w 116"/>
                    <a:gd name="T11" fmla="*/ 1 h 20"/>
                    <a:gd name="T12" fmla="*/ 2 w 116"/>
                    <a:gd name="T13" fmla="*/ 1 h 20"/>
                    <a:gd name="T14" fmla="*/ 3 w 116"/>
                    <a:gd name="T15" fmla="*/ 0 h 20"/>
                    <a:gd name="T16" fmla="*/ 4 w 116"/>
                    <a:gd name="T17" fmla="*/ 0 h 20"/>
                    <a:gd name="T18" fmla="*/ 5 w 116"/>
                    <a:gd name="T19" fmla="*/ 1 h 20"/>
                    <a:gd name="T20" fmla="*/ 6 w 116"/>
                    <a:gd name="T21" fmla="*/ 1 h 20"/>
                    <a:gd name="T22" fmla="*/ 7 w 116"/>
                    <a:gd name="T23" fmla="*/ 1 h 20"/>
                    <a:gd name="T24" fmla="*/ 7 w 116"/>
                    <a:gd name="T25" fmla="*/ 1 h 20"/>
                    <a:gd name="T26" fmla="*/ 7 w 116"/>
                    <a:gd name="T27" fmla="*/ 1 h 20"/>
                    <a:gd name="T28" fmla="*/ 7 w 116"/>
                    <a:gd name="T29" fmla="*/ 1 h 20"/>
                    <a:gd name="T30" fmla="*/ 7 w 116"/>
                    <a:gd name="T31" fmla="*/ 2 h 20"/>
                    <a:gd name="T32" fmla="*/ 7 w 116"/>
                    <a:gd name="T33" fmla="*/ 2 h 20"/>
                    <a:gd name="T34" fmla="*/ 0 w 116"/>
                    <a:gd name="T35" fmla="*/ 1 h 2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16"/>
                    <a:gd name="T55" fmla="*/ 0 h 20"/>
                    <a:gd name="T56" fmla="*/ 116 w 116"/>
                    <a:gd name="T57" fmla="*/ 20 h 20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16" h="20">
                      <a:moveTo>
                        <a:pt x="0" y="14"/>
                      </a:moveTo>
                      <a:lnTo>
                        <a:pt x="0" y="14"/>
                      </a:lnTo>
                      <a:lnTo>
                        <a:pt x="2" y="11"/>
                      </a:lnTo>
                      <a:lnTo>
                        <a:pt x="3" y="9"/>
                      </a:lnTo>
                      <a:lnTo>
                        <a:pt x="8" y="6"/>
                      </a:lnTo>
                      <a:lnTo>
                        <a:pt x="15" y="3"/>
                      </a:lnTo>
                      <a:lnTo>
                        <a:pt x="26" y="1"/>
                      </a:lnTo>
                      <a:lnTo>
                        <a:pt x="38" y="0"/>
                      </a:lnTo>
                      <a:lnTo>
                        <a:pt x="57" y="0"/>
                      </a:lnTo>
                      <a:lnTo>
                        <a:pt x="75" y="1"/>
                      </a:lnTo>
                      <a:lnTo>
                        <a:pt x="89" y="3"/>
                      </a:lnTo>
                      <a:lnTo>
                        <a:pt x="100" y="5"/>
                      </a:lnTo>
                      <a:lnTo>
                        <a:pt x="108" y="6"/>
                      </a:lnTo>
                      <a:lnTo>
                        <a:pt x="112" y="9"/>
                      </a:lnTo>
                      <a:lnTo>
                        <a:pt x="114" y="12"/>
                      </a:lnTo>
                      <a:lnTo>
                        <a:pt x="116" y="16"/>
                      </a:lnTo>
                      <a:lnTo>
                        <a:pt x="116" y="20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59" name="Freeform 58"/>
                <p:cNvSpPr>
                  <a:spLocks/>
                </p:cNvSpPr>
                <p:nvPr/>
              </p:nvSpPr>
              <p:spPr bwMode="auto">
                <a:xfrm>
                  <a:off x="2446" y="2928"/>
                  <a:ext cx="57" cy="7"/>
                </a:xfrm>
                <a:custGeom>
                  <a:avLst/>
                  <a:gdLst>
                    <a:gd name="T0" fmla="*/ 0 w 113"/>
                    <a:gd name="T1" fmla="*/ 1 h 14"/>
                    <a:gd name="T2" fmla="*/ 0 w 113"/>
                    <a:gd name="T3" fmla="*/ 1 h 14"/>
                    <a:gd name="T4" fmla="*/ 1 w 113"/>
                    <a:gd name="T5" fmla="*/ 1 h 14"/>
                    <a:gd name="T6" fmla="*/ 1 w 113"/>
                    <a:gd name="T7" fmla="*/ 1 h 14"/>
                    <a:gd name="T8" fmla="*/ 1 w 113"/>
                    <a:gd name="T9" fmla="*/ 1 h 14"/>
                    <a:gd name="T10" fmla="*/ 1 w 113"/>
                    <a:gd name="T11" fmla="*/ 1 h 14"/>
                    <a:gd name="T12" fmla="*/ 2 w 113"/>
                    <a:gd name="T13" fmla="*/ 1 h 14"/>
                    <a:gd name="T14" fmla="*/ 3 w 113"/>
                    <a:gd name="T15" fmla="*/ 0 h 14"/>
                    <a:gd name="T16" fmla="*/ 4 w 113"/>
                    <a:gd name="T17" fmla="*/ 0 h 14"/>
                    <a:gd name="T18" fmla="*/ 5 w 113"/>
                    <a:gd name="T19" fmla="*/ 0 h 14"/>
                    <a:gd name="T20" fmla="*/ 6 w 113"/>
                    <a:gd name="T21" fmla="*/ 1 h 14"/>
                    <a:gd name="T22" fmla="*/ 6 w 113"/>
                    <a:gd name="T23" fmla="*/ 1 h 14"/>
                    <a:gd name="T24" fmla="*/ 7 w 113"/>
                    <a:gd name="T25" fmla="*/ 1 h 14"/>
                    <a:gd name="T26" fmla="*/ 7 w 113"/>
                    <a:gd name="T27" fmla="*/ 1 h 14"/>
                    <a:gd name="T28" fmla="*/ 7 w 113"/>
                    <a:gd name="T29" fmla="*/ 1 h 14"/>
                    <a:gd name="T30" fmla="*/ 8 w 113"/>
                    <a:gd name="T31" fmla="*/ 1 h 14"/>
                    <a:gd name="T32" fmla="*/ 8 w 113"/>
                    <a:gd name="T33" fmla="*/ 1 h 14"/>
                    <a:gd name="T34" fmla="*/ 0 w 113"/>
                    <a:gd name="T35" fmla="*/ 1 h 1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w 113"/>
                    <a:gd name="T55" fmla="*/ 0 h 14"/>
                    <a:gd name="T56" fmla="*/ 113 w 113"/>
                    <a:gd name="T57" fmla="*/ 14 h 14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T54" t="T55" r="T56" b="T57"/>
                  <a:pathLst>
                    <a:path w="113" h="14">
                      <a:moveTo>
                        <a:pt x="0" y="13"/>
                      </a:moveTo>
                      <a:lnTo>
                        <a:pt x="0" y="13"/>
                      </a:lnTo>
                      <a:lnTo>
                        <a:pt x="1" y="11"/>
                      </a:lnTo>
                      <a:lnTo>
                        <a:pt x="3" y="8"/>
                      </a:lnTo>
                      <a:lnTo>
                        <a:pt x="6" y="6"/>
                      </a:lnTo>
                      <a:lnTo>
                        <a:pt x="12" y="3"/>
                      </a:lnTo>
                      <a:lnTo>
                        <a:pt x="22" y="2"/>
                      </a:lnTo>
                      <a:lnTo>
                        <a:pt x="36" y="0"/>
                      </a:lnTo>
                      <a:lnTo>
                        <a:pt x="53" y="0"/>
                      </a:lnTo>
                      <a:lnTo>
                        <a:pt x="71" y="0"/>
                      </a:lnTo>
                      <a:lnTo>
                        <a:pt x="85" y="2"/>
                      </a:lnTo>
                      <a:lnTo>
                        <a:pt x="96" y="2"/>
                      </a:lnTo>
                      <a:lnTo>
                        <a:pt x="104" y="3"/>
                      </a:lnTo>
                      <a:lnTo>
                        <a:pt x="109" y="6"/>
                      </a:lnTo>
                      <a:lnTo>
                        <a:pt x="112" y="8"/>
                      </a:lnTo>
                      <a:lnTo>
                        <a:pt x="113" y="11"/>
                      </a:lnTo>
                      <a:lnTo>
                        <a:pt x="113" y="14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60" name="Freeform 59"/>
                <p:cNvSpPr>
                  <a:spLocks/>
                </p:cNvSpPr>
                <p:nvPr/>
              </p:nvSpPr>
              <p:spPr bwMode="auto">
                <a:xfrm>
                  <a:off x="2627" y="3054"/>
                  <a:ext cx="226" cy="41"/>
                </a:xfrm>
                <a:custGeom>
                  <a:avLst/>
                  <a:gdLst>
                    <a:gd name="T0" fmla="*/ 28 w 452"/>
                    <a:gd name="T1" fmla="*/ 1 h 80"/>
                    <a:gd name="T2" fmla="*/ 28 w 452"/>
                    <a:gd name="T3" fmla="*/ 0 h 80"/>
                    <a:gd name="T4" fmla="*/ 28 w 452"/>
                    <a:gd name="T5" fmla="*/ 0 h 80"/>
                    <a:gd name="T6" fmla="*/ 5 w 452"/>
                    <a:gd name="T7" fmla="*/ 1 h 80"/>
                    <a:gd name="T8" fmla="*/ 3 w 452"/>
                    <a:gd name="T9" fmla="*/ 1 h 80"/>
                    <a:gd name="T10" fmla="*/ 2 w 452"/>
                    <a:gd name="T11" fmla="*/ 1 h 80"/>
                    <a:gd name="T12" fmla="*/ 2 w 452"/>
                    <a:gd name="T13" fmla="*/ 1 h 80"/>
                    <a:gd name="T14" fmla="*/ 1 w 452"/>
                    <a:gd name="T15" fmla="*/ 2 h 80"/>
                    <a:gd name="T16" fmla="*/ 1 w 452"/>
                    <a:gd name="T17" fmla="*/ 2 h 80"/>
                    <a:gd name="T18" fmla="*/ 1 w 452"/>
                    <a:gd name="T19" fmla="*/ 3 h 80"/>
                    <a:gd name="T20" fmla="*/ 1 w 452"/>
                    <a:gd name="T21" fmla="*/ 3 h 80"/>
                    <a:gd name="T22" fmla="*/ 1 w 452"/>
                    <a:gd name="T23" fmla="*/ 3 h 80"/>
                    <a:gd name="T24" fmla="*/ 0 w 452"/>
                    <a:gd name="T25" fmla="*/ 4 h 80"/>
                    <a:gd name="T26" fmla="*/ 1 w 452"/>
                    <a:gd name="T27" fmla="*/ 4 h 80"/>
                    <a:gd name="T28" fmla="*/ 3 w 452"/>
                    <a:gd name="T29" fmla="*/ 5 h 80"/>
                    <a:gd name="T30" fmla="*/ 3 w 452"/>
                    <a:gd name="T31" fmla="*/ 6 h 80"/>
                    <a:gd name="T32" fmla="*/ 3 w 452"/>
                    <a:gd name="T33" fmla="*/ 6 h 80"/>
                    <a:gd name="T34" fmla="*/ 28 w 452"/>
                    <a:gd name="T35" fmla="*/ 5 h 80"/>
                    <a:gd name="T36" fmla="*/ 28 w 452"/>
                    <a:gd name="T37" fmla="*/ 1 h 80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452"/>
                    <a:gd name="T58" fmla="*/ 0 h 80"/>
                    <a:gd name="T59" fmla="*/ 452 w 452"/>
                    <a:gd name="T60" fmla="*/ 80 h 80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452" h="80">
                      <a:moveTo>
                        <a:pt x="452" y="1"/>
                      </a:moveTo>
                      <a:lnTo>
                        <a:pt x="450" y="0"/>
                      </a:lnTo>
                      <a:lnTo>
                        <a:pt x="65" y="8"/>
                      </a:lnTo>
                      <a:lnTo>
                        <a:pt x="46" y="8"/>
                      </a:lnTo>
                      <a:lnTo>
                        <a:pt x="32" y="9"/>
                      </a:lnTo>
                      <a:lnTo>
                        <a:pt x="21" y="15"/>
                      </a:lnTo>
                      <a:lnTo>
                        <a:pt x="13" y="22"/>
                      </a:lnTo>
                      <a:lnTo>
                        <a:pt x="7" y="28"/>
                      </a:lnTo>
                      <a:lnTo>
                        <a:pt x="3" y="34"/>
                      </a:lnTo>
                      <a:lnTo>
                        <a:pt x="2" y="39"/>
                      </a:lnTo>
                      <a:lnTo>
                        <a:pt x="2" y="41"/>
                      </a:lnTo>
                      <a:lnTo>
                        <a:pt x="0" y="53"/>
                      </a:lnTo>
                      <a:lnTo>
                        <a:pt x="11" y="61"/>
                      </a:lnTo>
                      <a:lnTo>
                        <a:pt x="33" y="75"/>
                      </a:lnTo>
                      <a:lnTo>
                        <a:pt x="38" y="79"/>
                      </a:lnTo>
                      <a:lnTo>
                        <a:pt x="43" y="80"/>
                      </a:lnTo>
                      <a:lnTo>
                        <a:pt x="452" y="75"/>
                      </a:lnTo>
                      <a:lnTo>
                        <a:pt x="452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61" name="Freeform 60"/>
                <p:cNvSpPr>
                  <a:spLocks/>
                </p:cNvSpPr>
                <p:nvPr/>
              </p:nvSpPr>
              <p:spPr bwMode="auto">
                <a:xfrm>
                  <a:off x="2638" y="3066"/>
                  <a:ext cx="215" cy="18"/>
                </a:xfrm>
                <a:custGeom>
                  <a:avLst/>
                  <a:gdLst>
                    <a:gd name="T0" fmla="*/ 27 w 430"/>
                    <a:gd name="T1" fmla="*/ 1 h 35"/>
                    <a:gd name="T2" fmla="*/ 3 w 430"/>
                    <a:gd name="T3" fmla="*/ 2 h 35"/>
                    <a:gd name="T4" fmla="*/ 2 w 430"/>
                    <a:gd name="T5" fmla="*/ 3 h 35"/>
                    <a:gd name="T6" fmla="*/ 2 w 430"/>
                    <a:gd name="T7" fmla="*/ 3 h 35"/>
                    <a:gd name="T8" fmla="*/ 2 w 430"/>
                    <a:gd name="T9" fmla="*/ 3 h 35"/>
                    <a:gd name="T10" fmla="*/ 2 w 430"/>
                    <a:gd name="T11" fmla="*/ 3 h 35"/>
                    <a:gd name="T12" fmla="*/ 2 w 430"/>
                    <a:gd name="T13" fmla="*/ 3 h 35"/>
                    <a:gd name="T14" fmla="*/ 0 w 430"/>
                    <a:gd name="T15" fmla="*/ 2 h 35"/>
                    <a:gd name="T16" fmla="*/ 1 w 430"/>
                    <a:gd name="T17" fmla="*/ 1 h 35"/>
                    <a:gd name="T18" fmla="*/ 1 w 430"/>
                    <a:gd name="T19" fmla="*/ 1 h 35"/>
                    <a:gd name="T20" fmla="*/ 2 w 430"/>
                    <a:gd name="T21" fmla="*/ 1 h 35"/>
                    <a:gd name="T22" fmla="*/ 3 w 430"/>
                    <a:gd name="T23" fmla="*/ 1 h 35"/>
                    <a:gd name="T24" fmla="*/ 3 w 430"/>
                    <a:gd name="T25" fmla="*/ 1 h 35"/>
                    <a:gd name="T26" fmla="*/ 5 w 430"/>
                    <a:gd name="T27" fmla="*/ 1 h 35"/>
                    <a:gd name="T28" fmla="*/ 6 w 430"/>
                    <a:gd name="T29" fmla="*/ 1 h 35"/>
                    <a:gd name="T30" fmla="*/ 7 w 430"/>
                    <a:gd name="T31" fmla="*/ 1 h 35"/>
                    <a:gd name="T32" fmla="*/ 9 w 430"/>
                    <a:gd name="T33" fmla="*/ 1 h 35"/>
                    <a:gd name="T34" fmla="*/ 11 w 430"/>
                    <a:gd name="T35" fmla="*/ 1 h 35"/>
                    <a:gd name="T36" fmla="*/ 13 w 430"/>
                    <a:gd name="T37" fmla="*/ 1 h 35"/>
                    <a:gd name="T38" fmla="*/ 15 w 430"/>
                    <a:gd name="T39" fmla="*/ 1 h 35"/>
                    <a:gd name="T40" fmla="*/ 18 w 430"/>
                    <a:gd name="T41" fmla="*/ 1 h 35"/>
                    <a:gd name="T42" fmla="*/ 20 w 430"/>
                    <a:gd name="T43" fmla="*/ 1 h 35"/>
                    <a:gd name="T44" fmla="*/ 22 w 430"/>
                    <a:gd name="T45" fmla="*/ 1 h 35"/>
                    <a:gd name="T46" fmla="*/ 23 w 430"/>
                    <a:gd name="T47" fmla="*/ 1 h 35"/>
                    <a:gd name="T48" fmla="*/ 25 w 430"/>
                    <a:gd name="T49" fmla="*/ 1 h 35"/>
                    <a:gd name="T50" fmla="*/ 26 w 430"/>
                    <a:gd name="T51" fmla="*/ 0 h 35"/>
                    <a:gd name="T52" fmla="*/ 27 w 430"/>
                    <a:gd name="T53" fmla="*/ 0 h 35"/>
                    <a:gd name="T54" fmla="*/ 27 w 430"/>
                    <a:gd name="T55" fmla="*/ 0 h 35"/>
                    <a:gd name="T56" fmla="*/ 27 w 430"/>
                    <a:gd name="T57" fmla="*/ 1 h 35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430"/>
                    <a:gd name="T88" fmla="*/ 0 h 35"/>
                    <a:gd name="T89" fmla="*/ 430 w 430"/>
                    <a:gd name="T90" fmla="*/ 35 h 35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430" h="35">
                      <a:moveTo>
                        <a:pt x="430" y="13"/>
                      </a:moveTo>
                      <a:lnTo>
                        <a:pt x="33" y="19"/>
                      </a:lnTo>
                      <a:lnTo>
                        <a:pt x="27" y="35"/>
                      </a:lnTo>
                      <a:lnTo>
                        <a:pt x="25" y="34"/>
                      </a:lnTo>
                      <a:lnTo>
                        <a:pt x="24" y="34"/>
                      </a:lnTo>
                      <a:lnTo>
                        <a:pt x="22" y="34"/>
                      </a:lnTo>
                      <a:lnTo>
                        <a:pt x="0" y="19"/>
                      </a:lnTo>
                      <a:lnTo>
                        <a:pt x="2" y="16"/>
                      </a:lnTo>
                      <a:lnTo>
                        <a:pt x="6" y="11"/>
                      </a:lnTo>
                      <a:lnTo>
                        <a:pt x="17" y="7"/>
                      </a:lnTo>
                      <a:lnTo>
                        <a:pt x="38" y="7"/>
                      </a:lnTo>
                      <a:lnTo>
                        <a:pt x="49" y="7"/>
                      </a:lnTo>
                      <a:lnTo>
                        <a:pt x="65" y="7"/>
                      </a:lnTo>
                      <a:lnTo>
                        <a:pt x="87" y="7"/>
                      </a:lnTo>
                      <a:lnTo>
                        <a:pt x="114" y="7"/>
                      </a:lnTo>
                      <a:lnTo>
                        <a:pt x="144" y="7"/>
                      </a:lnTo>
                      <a:lnTo>
                        <a:pt x="175" y="7"/>
                      </a:lnTo>
                      <a:lnTo>
                        <a:pt x="210" y="5"/>
                      </a:lnTo>
                      <a:lnTo>
                        <a:pt x="245" y="5"/>
                      </a:lnTo>
                      <a:lnTo>
                        <a:pt x="278" y="4"/>
                      </a:lnTo>
                      <a:lnTo>
                        <a:pt x="311" y="4"/>
                      </a:lnTo>
                      <a:lnTo>
                        <a:pt x="341" y="2"/>
                      </a:lnTo>
                      <a:lnTo>
                        <a:pt x="368" y="2"/>
                      </a:lnTo>
                      <a:lnTo>
                        <a:pt x="390" y="2"/>
                      </a:lnTo>
                      <a:lnTo>
                        <a:pt x="408" y="0"/>
                      </a:lnTo>
                      <a:lnTo>
                        <a:pt x="420" y="0"/>
                      </a:lnTo>
                      <a:lnTo>
                        <a:pt x="423" y="0"/>
                      </a:lnTo>
                      <a:lnTo>
                        <a:pt x="430" y="13"/>
                      </a:lnTo>
                      <a:close/>
                    </a:path>
                  </a:pathLst>
                </a:custGeom>
                <a:solidFill>
                  <a:srgbClr val="E033F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62" name="Freeform 61"/>
                <p:cNvSpPr>
                  <a:spLocks/>
                </p:cNvSpPr>
                <p:nvPr/>
              </p:nvSpPr>
              <p:spPr bwMode="auto">
                <a:xfrm>
                  <a:off x="2652" y="3073"/>
                  <a:ext cx="202" cy="11"/>
                </a:xfrm>
                <a:custGeom>
                  <a:avLst/>
                  <a:gdLst>
                    <a:gd name="T0" fmla="*/ 25 w 404"/>
                    <a:gd name="T1" fmla="*/ 1 h 22"/>
                    <a:gd name="T2" fmla="*/ 24 w 404"/>
                    <a:gd name="T3" fmla="*/ 1 h 22"/>
                    <a:gd name="T4" fmla="*/ 23 w 404"/>
                    <a:gd name="T5" fmla="*/ 1 h 22"/>
                    <a:gd name="T6" fmla="*/ 21 w 404"/>
                    <a:gd name="T7" fmla="*/ 1 h 22"/>
                    <a:gd name="T8" fmla="*/ 19 w 404"/>
                    <a:gd name="T9" fmla="*/ 1 h 22"/>
                    <a:gd name="T10" fmla="*/ 17 w 404"/>
                    <a:gd name="T11" fmla="*/ 1 h 22"/>
                    <a:gd name="T12" fmla="*/ 14 w 404"/>
                    <a:gd name="T13" fmla="*/ 1 h 22"/>
                    <a:gd name="T14" fmla="*/ 13 w 404"/>
                    <a:gd name="T15" fmla="*/ 1 h 22"/>
                    <a:gd name="T16" fmla="*/ 11 w 404"/>
                    <a:gd name="T17" fmla="*/ 1 h 22"/>
                    <a:gd name="T18" fmla="*/ 9 w 404"/>
                    <a:gd name="T19" fmla="*/ 1 h 22"/>
                    <a:gd name="T20" fmla="*/ 6 w 404"/>
                    <a:gd name="T21" fmla="*/ 1 h 22"/>
                    <a:gd name="T22" fmla="*/ 5 w 404"/>
                    <a:gd name="T23" fmla="*/ 1 h 22"/>
                    <a:gd name="T24" fmla="*/ 3 w 404"/>
                    <a:gd name="T25" fmla="*/ 1 h 22"/>
                    <a:gd name="T26" fmla="*/ 3 w 404"/>
                    <a:gd name="T27" fmla="*/ 1 h 22"/>
                    <a:gd name="T28" fmla="*/ 2 w 404"/>
                    <a:gd name="T29" fmla="*/ 1 h 22"/>
                    <a:gd name="T30" fmla="*/ 1 w 404"/>
                    <a:gd name="T31" fmla="*/ 1 h 22"/>
                    <a:gd name="T32" fmla="*/ 0 w 404"/>
                    <a:gd name="T33" fmla="*/ 1 h 22"/>
                    <a:gd name="T34" fmla="*/ 1 w 404"/>
                    <a:gd name="T35" fmla="*/ 1 h 22"/>
                    <a:gd name="T36" fmla="*/ 25 w 404"/>
                    <a:gd name="T37" fmla="*/ 0 h 22"/>
                    <a:gd name="T38" fmla="*/ 25 w 404"/>
                    <a:gd name="T39" fmla="*/ 1 h 22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w 404"/>
                    <a:gd name="T61" fmla="*/ 0 h 22"/>
                    <a:gd name="T62" fmla="*/ 404 w 404"/>
                    <a:gd name="T63" fmla="*/ 22 h 22"/>
                  </a:gdLst>
                  <a:ahLst/>
                  <a:cxnLst>
                    <a:cxn ang="T40">
                      <a:pos x="T0" y="T1"/>
                    </a:cxn>
                    <a:cxn ang="T41">
                      <a:pos x="T2" y="T3"/>
                    </a:cxn>
                    <a:cxn ang="T42">
                      <a:pos x="T4" y="T5"/>
                    </a:cxn>
                    <a:cxn ang="T43">
                      <a:pos x="T6" y="T7"/>
                    </a:cxn>
                    <a:cxn ang="T44">
                      <a:pos x="T8" y="T9"/>
                    </a:cxn>
                    <a:cxn ang="T45">
                      <a:pos x="T10" y="T11"/>
                    </a:cxn>
                    <a:cxn ang="T46">
                      <a:pos x="T12" y="T13"/>
                    </a:cxn>
                    <a:cxn ang="T47">
                      <a:pos x="T14" y="T15"/>
                    </a:cxn>
                    <a:cxn ang="T48">
                      <a:pos x="T16" y="T17"/>
                    </a:cxn>
                    <a:cxn ang="T49">
                      <a:pos x="T18" y="T19"/>
                    </a:cxn>
                    <a:cxn ang="T50">
                      <a:pos x="T20" y="T21"/>
                    </a:cxn>
                    <a:cxn ang="T51">
                      <a:pos x="T22" y="T23"/>
                    </a:cxn>
                    <a:cxn ang="T52">
                      <a:pos x="T24" y="T25"/>
                    </a:cxn>
                    <a:cxn ang="T53">
                      <a:pos x="T26" y="T27"/>
                    </a:cxn>
                    <a:cxn ang="T54">
                      <a:pos x="T28" y="T29"/>
                    </a:cxn>
                    <a:cxn ang="T55">
                      <a:pos x="T30" y="T31"/>
                    </a:cxn>
                    <a:cxn ang="T56">
                      <a:pos x="T32" y="T33"/>
                    </a:cxn>
                    <a:cxn ang="T57">
                      <a:pos x="T34" y="T35"/>
                    </a:cxn>
                    <a:cxn ang="T58">
                      <a:pos x="T36" y="T37"/>
                    </a:cxn>
                    <a:cxn ang="T59">
                      <a:pos x="T38" y="T39"/>
                    </a:cxn>
                  </a:cxnLst>
                  <a:rect l="T60" t="T61" r="T62" b="T63"/>
                  <a:pathLst>
                    <a:path w="404" h="22">
                      <a:moveTo>
                        <a:pt x="404" y="17"/>
                      </a:moveTo>
                      <a:lnTo>
                        <a:pt x="381" y="16"/>
                      </a:lnTo>
                      <a:lnTo>
                        <a:pt x="354" y="14"/>
                      </a:lnTo>
                      <a:lnTo>
                        <a:pt x="325" y="13"/>
                      </a:lnTo>
                      <a:lnTo>
                        <a:pt x="294" y="13"/>
                      </a:lnTo>
                      <a:lnTo>
                        <a:pt x="262" y="13"/>
                      </a:lnTo>
                      <a:lnTo>
                        <a:pt x="229" y="13"/>
                      </a:lnTo>
                      <a:lnTo>
                        <a:pt x="196" y="14"/>
                      </a:lnTo>
                      <a:lnTo>
                        <a:pt x="164" y="14"/>
                      </a:lnTo>
                      <a:lnTo>
                        <a:pt x="133" y="16"/>
                      </a:lnTo>
                      <a:lnTo>
                        <a:pt x="104" y="17"/>
                      </a:lnTo>
                      <a:lnTo>
                        <a:pt x="77" y="19"/>
                      </a:lnTo>
                      <a:lnTo>
                        <a:pt x="54" y="21"/>
                      </a:lnTo>
                      <a:lnTo>
                        <a:pt x="33" y="21"/>
                      </a:lnTo>
                      <a:lnTo>
                        <a:pt x="17" y="22"/>
                      </a:lnTo>
                      <a:lnTo>
                        <a:pt x="6" y="22"/>
                      </a:lnTo>
                      <a:lnTo>
                        <a:pt x="0" y="22"/>
                      </a:lnTo>
                      <a:lnTo>
                        <a:pt x="6" y="6"/>
                      </a:lnTo>
                      <a:lnTo>
                        <a:pt x="403" y="0"/>
                      </a:lnTo>
                      <a:lnTo>
                        <a:pt x="404" y="17"/>
                      </a:lnTo>
                      <a:close/>
                    </a:path>
                  </a:pathLst>
                </a:custGeom>
                <a:solidFill>
                  <a:srgbClr val="9900B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63" name="Freeform 62"/>
                <p:cNvSpPr>
                  <a:spLocks/>
                </p:cNvSpPr>
                <p:nvPr/>
              </p:nvSpPr>
              <p:spPr bwMode="auto">
                <a:xfrm>
                  <a:off x="2636" y="3068"/>
                  <a:ext cx="21" cy="17"/>
                </a:xfrm>
                <a:custGeom>
                  <a:avLst/>
                  <a:gdLst>
                    <a:gd name="T0" fmla="*/ 2 w 41"/>
                    <a:gd name="T1" fmla="*/ 1 h 34"/>
                    <a:gd name="T2" fmla="*/ 2 w 41"/>
                    <a:gd name="T3" fmla="*/ 1 h 34"/>
                    <a:gd name="T4" fmla="*/ 2 w 41"/>
                    <a:gd name="T5" fmla="*/ 2 h 34"/>
                    <a:gd name="T6" fmla="*/ 2 w 41"/>
                    <a:gd name="T7" fmla="*/ 2 h 34"/>
                    <a:gd name="T8" fmla="*/ 2 w 41"/>
                    <a:gd name="T9" fmla="*/ 2 h 34"/>
                    <a:gd name="T10" fmla="*/ 1 w 41"/>
                    <a:gd name="T11" fmla="*/ 2 h 34"/>
                    <a:gd name="T12" fmla="*/ 1 w 41"/>
                    <a:gd name="T13" fmla="*/ 1 h 34"/>
                    <a:gd name="T14" fmla="*/ 1 w 41"/>
                    <a:gd name="T15" fmla="*/ 1 h 34"/>
                    <a:gd name="T16" fmla="*/ 0 w 41"/>
                    <a:gd name="T17" fmla="*/ 1 h 34"/>
                    <a:gd name="T18" fmla="*/ 0 w 41"/>
                    <a:gd name="T19" fmla="*/ 1 h 34"/>
                    <a:gd name="T20" fmla="*/ 1 w 41"/>
                    <a:gd name="T21" fmla="*/ 1 h 34"/>
                    <a:gd name="T22" fmla="*/ 1 w 41"/>
                    <a:gd name="T23" fmla="*/ 1 h 34"/>
                    <a:gd name="T24" fmla="*/ 1 w 41"/>
                    <a:gd name="T25" fmla="*/ 1 h 34"/>
                    <a:gd name="T26" fmla="*/ 1 w 41"/>
                    <a:gd name="T27" fmla="*/ 1 h 34"/>
                    <a:gd name="T28" fmla="*/ 2 w 41"/>
                    <a:gd name="T29" fmla="*/ 1 h 34"/>
                    <a:gd name="T30" fmla="*/ 2 w 41"/>
                    <a:gd name="T31" fmla="*/ 1 h 34"/>
                    <a:gd name="T32" fmla="*/ 2 w 41"/>
                    <a:gd name="T33" fmla="*/ 1 h 34"/>
                    <a:gd name="T34" fmla="*/ 2 w 41"/>
                    <a:gd name="T35" fmla="*/ 1 h 34"/>
                    <a:gd name="T36" fmla="*/ 2 w 41"/>
                    <a:gd name="T37" fmla="*/ 1 h 34"/>
                    <a:gd name="T38" fmla="*/ 2 w 41"/>
                    <a:gd name="T39" fmla="*/ 1 h 34"/>
                    <a:gd name="T40" fmla="*/ 2 w 41"/>
                    <a:gd name="T41" fmla="*/ 1 h 34"/>
                    <a:gd name="T42" fmla="*/ 2 w 41"/>
                    <a:gd name="T43" fmla="*/ 0 h 34"/>
                    <a:gd name="T44" fmla="*/ 2 w 41"/>
                    <a:gd name="T45" fmla="*/ 0 h 34"/>
                    <a:gd name="T46" fmla="*/ 3 w 41"/>
                    <a:gd name="T47" fmla="*/ 1 h 34"/>
                    <a:gd name="T48" fmla="*/ 3 w 41"/>
                    <a:gd name="T49" fmla="*/ 1 h 34"/>
                    <a:gd name="T50" fmla="*/ 3 w 41"/>
                    <a:gd name="T51" fmla="*/ 1 h 34"/>
                    <a:gd name="T52" fmla="*/ 3 w 41"/>
                    <a:gd name="T53" fmla="*/ 1 h 34"/>
                    <a:gd name="T54" fmla="*/ 3 w 41"/>
                    <a:gd name="T55" fmla="*/ 1 h 34"/>
                    <a:gd name="T56" fmla="*/ 2 w 41"/>
                    <a:gd name="T57" fmla="*/ 1 h 34"/>
                    <a:gd name="T58" fmla="*/ 2 w 41"/>
                    <a:gd name="T59" fmla="*/ 1 h 34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41"/>
                    <a:gd name="T91" fmla="*/ 0 h 34"/>
                    <a:gd name="T92" fmla="*/ 41 w 41"/>
                    <a:gd name="T93" fmla="*/ 34 h 34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41" h="34">
                      <a:moveTo>
                        <a:pt x="32" y="28"/>
                      </a:moveTo>
                      <a:lnTo>
                        <a:pt x="29" y="31"/>
                      </a:lnTo>
                      <a:lnTo>
                        <a:pt x="26" y="33"/>
                      </a:lnTo>
                      <a:lnTo>
                        <a:pt x="21" y="34"/>
                      </a:lnTo>
                      <a:lnTo>
                        <a:pt x="18" y="34"/>
                      </a:lnTo>
                      <a:lnTo>
                        <a:pt x="11" y="34"/>
                      </a:lnTo>
                      <a:lnTo>
                        <a:pt x="7" y="31"/>
                      </a:lnTo>
                      <a:lnTo>
                        <a:pt x="2" y="26"/>
                      </a:lnTo>
                      <a:lnTo>
                        <a:pt x="0" y="22"/>
                      </a:lnTo>
                      <a:lnTo>
                        <a:pt x="0" y="15"/>
                      </a:lnTo>
                      <a:lnTo>
                        <a:pt x="3" y="9"/>
                      </a:lnTo>
                      <a:lnTo>
                        <a:pt x="8" y="6"/>
                      </a:lnTo>
                      <a:lnTo>
                        <a:pt x="13" y="3"/>
                      </a:lnTo>
                      <a:lnTo>
                        <a:pt x="16" y="3"/>
                      </a:lnTo>
                      <a:lnTo>
                        <a:pt x="18" y="3"/>
                      </a:lnTo>
                      <a:lnTo>
                        <a:pt x="21" y="3"/>
                      </a:lnTo>
                      <a:lnTo>
                        <a:pt x="22" y="3"/>
                      </a:lnTo>
                      <a:lnTo>
                        <a:pt x="21" y="1"/>
                      </a:lnTo>
                      <a:lnTo>
                        <a:pt x="19" y="1"/>
                      </a:lnTo>
                      <a:lnTo>
                        <a:pt x="18" y="1"/>
                      </a:lnTo>
                      <a:lnTo>
                        <a:pt x="22" y="0"/>
                      </a:lnTo>
                      <a:lnTo>
                        <a:pt x="29" y="0"/>
                      </a:lnTo>
                      <a:lnTo>
                        <a:pt x="35" y="3"/>
                      </a:lnTo>
                      <a:lnTo>
                        <a:pt x="40" y="7"/>
                      </a:lnTo>
                      <a:lnTo>
                        <a:pt x="41" y="14"/>
                      </a:lnTo>
                      <a:lnTo>
                        <a:pt x="40" y="18"/>
                      </a:lnTo>
                      <a:lnTo>
                        <a:pt x="37" y="23"/>
                      </a:lnTo>
                      <a:lnTo>
                        <a:pt x="32" y="2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64" name="Freeform 63"/>
                <p:cNvSpPr>
                  <a:spLocks/>
                </p:cNvSpPr>
                <p:nvPr/>
              </p:nvSpPr>
              <p:spPr bwMode="auto">
                <a:xfrm>
                  <a:off x="2646" y="3060"/>
                  <a:ext cx="277" cy="347"/>
                </a:xfrm>
                <a:custGeom>
                  <a:avLst/>
                  <a:gdLst>
                    <a:gd name="T0" fmla="*/ 6 w 555"/>
                    <a:gd name="T1" fmla="*/ 1 h 695"/>
                    <a:gd name="T2" fmla="*/ 9 w 555"/>
                    <a:gd name="T3" fmla="*/ 5 h 695"/>
                    <a:gd name="T4" fmla="*/ 11 w 555"/>
                    <a:gd name="T5" fmla="*/ 11 h 695"/>
                    <a:gd name="T6" fmla="*/ 11 w 555"/>
                    <a:gd name="T7" fmla="*/ 16 h 695"/>
                    <a:gd name="T8" fmla="*/ 11 w 555"/>
                    <a:gd name="T9" fmla="*/ 18 h 695"/>
                    <a:gd name="T10" fmla="*/ 13 w 555"/>
                    <a:gd name="T11" fmla="*/ 27 h 695"/>
                    <a:gd name="T12" fmla="*/ 14 w 555"/>
                    <a:gd name="T13" fmla="*/ 33 h 695"/>
                    <a:gd name="T14" fmla="*/ 16 w 555"/>
                    <a:gd name="T15" fmla="*/ 36 h 695"/>
                    <a:gd name="T16" fmla="*/ 18 w 555"/>
                    <a:gd name="T17" fmla="*/ 37 h 695"/>
                    <a:gd name="T18" fmla="*/ 20 w 555"/>
                    <a:gd name="T19" fmla="*/ 37 h 695"/>
                    <a:gd name="T20" fmla="*/ 20 w 555"/>
                    <a:gd name="T21" fmla="*/ 37 h 695"/>
                    <a:gd name="T22" fmla="*/ 31 w 555"/>
                    <a:gd name="T23" fmla="*/ 38 h 695"/>
                    <a:gd name="T24" fmla="*/ 33 w 555"/>
                    <a:gd name="T25" fmla="*/ 39 h 695"/>
                    <a:gd name="T26" fmla="*/ 34 w 555"/>
                    <a:gd name="T27" fmla="*/ 40 h 695"/>
                    <a:gd name="T28" fmla="*/ 34 w 555"/>
                    <a:gd name="T29" fmla="*/ 41 h 695"/>
                    <a:gd name="T30" fmla="*/ 34 w 555"/>
                    <a:gd name="T31" fmla="*/ 41 h 695"/>
                    <a:gd name="T32" fmla="*/ 33 w 555"/>
                    <a:gd name="T33" fmla="*/ 42 h 695"/>
                    <a:gd name="T34" fmla="*/ 32 w 555"/>
                    <a:gd name="T35" fmla="*/ 43 h 695"/>
                    <a:gd name="T36" fmla="*/ 19 w 555"/>
                    <a:gd name="T37" fmla="*/ 42 h 695"/>
                    <a:gd name="T38" fmla="*/ 13 w 555"/>
                    <a:gd name="T39" fmla="*/ 39 h 695"/>
                    <a:gd name="T40" fmla="*/ 9 w 555"/>
                    <a:gd name="T41" fmla="*/ 34 h 695"/>
                    <a:gd name="T42" fmla="*/ 8 w 555"/>
                    <a:gd name="T43" fmla="*/ 27 h 695"/>
                    <a:gd name="T44" fmla="*/ 6 w 555"/>
                    <a:gd name="T45" fmla="*/ 17 h 695"/>
                    <a:gd name="T46" fmla="*/ 5 w 555"/>
                    <a:gd name="T47" fmla="*/ 10 h 695"/>
                    <a:gd name="T48" fmla="*/ 4 w 555"/>
                    <a:gd name="T49" fmla="*/ 6 h 695"/>
                    <a:gd name="T50" fmla="*/ 2 w 555"/>
                    <a:gd name="T51" fmla="*/ 4 h 695"/>
                    <a:gd name="T52" fmla="*/ 1 w 555"/>
                    <a:gd name="T53" fmla="*/ 4 h 695"/>
                    <a:gd name="T54" fmla="*/ 0 w 555"/>
                    <a:gd name="T55" fmla="*/ 4 h 695"/>
                    <a:gd name="T56" fmla="*/ 0 w 555"/>
                    <a:gd name="T57" fmla="*/ 2 h 695"/>
                    <a:gd name="T58" fmla="*/ 0 w 555"/>
                    <a:gd name="T59" fmla="*/ 2 h 695"/>
                    <a:gd name="T60" fmla="*/ 0 w 555"/>
                    <a:gd name="T61" fmla="*/ 1 h 695"/>
                    <a:gd name="T62" fmla="*/ 1 w 555"/>
                    <a:gd name="T63" fmla="*/ 0 h 695"/>
                    <a:gd name="T64" fmla="*/ 2 w 555"/>
                    <a:gd name="T65" fmla="*/ 0 h 695"/>
                    <a:gd name="T66" fmla="*/ 3 w 555"/>
                    <a:gd name="T67" fmla="*/ 0 h 695"/>
                    <a:gd name="T68" fmla="*/ 3 w 555"/>
                    <a:gd name="T69" fmla="*/ 0 h 695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555"/>
                    <a:gd name="T106" fmla="*/ 0 h 695"/>
                    <a:gd name="T107" fmla="*/ 555 w 555"/>
                    <a:gd name="T108" fmla="*/ 695 h 695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555" h="695">
                      <a:moveTo>
                        <a:pt x="62" y="0"/>
                      </a:moveTo>
                      <a:lnTo>
                        <a:pt x="100" y="19"/>
                      </a:lnTo>
                      <a:lnTo>
                        <a:pt x="130" y="52"/>
                      </a:lnTo>
                      <a:lnTo>
                        <a:pt x="150" y="93"/>
                      </a:lnTo>
                      <a:lnTo>
                        <a:pt x="166" y="139"/>
                      </a:lnTo>
                      <a:lnTo>
                        <a:pt x="177" y="185"/>
                      </a:lnTo>
                      <a:lnTo>
                        <a:pt x="182" y="226"/>
                      </a:lnTo>
                      <a:lnTo>
                        <a:pt x="185" y="257"/>
                      </a:lnTo>
                      <a:lnTo>
                        <a:pt x="187" y="275"/>
                      </a:lnTo>
                      <a:lnTo>
                        <a:pt x="190" y="297"/>
                      </a:lnTo>
                      <a:lnTo>
                        <a:pt x="199" y="357"/>
                      </a:lnTo>
                      <a:lnTo>
                        <a:pt x="212" y="434"/>
                      </a:lnTo>
                      <a:lnTo>
                        <a:pt x="226" y="515"/>
                      </a:lnTo>
                      <a:lnTo>
                        <a:pt x="236" y="543"/>
                      </a:lnTo>
                      <a:lnTo>
                        <a:pt x="248" y="564"/>
                      </a:lnTo>
                      <a:lnTo>
                        <a:pt x="266" y="578"/>
                      </a:lnTo>
                      <a:lnTo>
                        <a:pt x="283" y="589"/>
                      </a:lnTo>
                      <a:lnTo>
                        <a:pt x="299" y="595"/>
                      </a:lnTo>
                      <a:lnTo>
                        <a:pt x="313" y="598"/>
                      </a:lnTo>
                      <a:lnTo>
                        <a:pt x="324" y="600"/>
                      </a:lnTo>
                      <a:lnTo>
                        <a:pt x="329" y="600"/>
                      </a:lnTo>
                      <a:lnTo>
                        <a:pt x="330" y="600"/>
                      </a:lnTo>
                      <a:lnTo>
                        <a:pt x="502" y="619"/>
                      </a:lnTo>
                      <a:lnTo>
                        <a:pt x="521" y="622"/>
                      </a:lnTo>
                      <a:lnTo>
                        <a:pt x="534" y="628"/>
                      </a:lnTo>
                      <a:lnTo>
                        <a:pt x="544" y="636"/>
                      </a:lnTo>
                      <a:lnTo>
                        <a:pt x="550" y="644"/>
                      </a:lnTo>
                      <a:lnTo>
                        <a:pt x="553" y="652"/>
                      </a:lnTo>
                      <a:lnTo>
                        <a:pt x="555" y="658"/>
                      </a:lnTo>
                      <a:lnTo>
                        <a:pt x="555" y="665"/>
                      </a:lnTo>
                      <a:lnTo>
                        <a:pt x="555" y="666"/>
                      </a:lnTo>
                      <a:lnTo>
                        <a:pt x="553" y="680"/>
                      </a:lnTo>
                      <a:lnTo>
                        <a:pt x="540" y="685"/>
                      </a:lnTo>
                      <a:lnTo>
                        <a:pt x="517" y="693"/>
                      </a:lnTo>
                      <a:lnTo>
                        <a:pt x="512" y="695"/>
                      </a:lnTo>
                      <a:lnTo>
                        <a:pt x="507" y="695"/>
                      </a:lnTo>
                      <a:lnTo>
                        <a:pt x="311" y="676"/>
                      </a:lnTo>
                      <a:lnTo>
                        <a:pt x="258" y="663"/>
                      </a:lnTo>
                      <a:lnTo>
                        <a:pt x="215" y="639"/>
                      </a:lnTo>
                      <a:lnTo>
                        <a:pt x="182" y="605"/>
                      </a:lnTo>
                      <a:lnTo>
                        <a:pt x="158" y="559"/>
                      </a:lnTo>
                      <a:lnTo>
                        <a:pt x="141" y="504"/>
                      </a:lnTo>
                      <a:lnTo>
                        <a:pt x="128" y="439"/>
                      </a:lnTo>
                      <a:lnTo>
                        <a:pt x="119" y="365"/>
                      </a:lnTo>
                      <a:lnTo>
                        <a:pt x="109" y="281"/>
                      </a:lnTo>
                      <a:lnTo>
                        <a:pt x="101" y="221"/>
                      </a:lnTo>
                      <a:lnTo>
                        <a:pt x="90" y="173"/>
                      </a:lnTo>
                      <a:lnTo>
                        <a:pt x="79" y="136"/>
                      </a:lnTo>
                      <a:lnTo>
                        <a:pt x="67" y="107"/>
                      </a:lnTo>
                      <a:lnTo>
                        <a:pt x="54" y="88"/>
                      </a:lnTo>
                      <a:lnTo>
                        <a:pt x="41" y="76"/>
                      </a:lnTo>
                      <a:lnTo>
                        <a:pt x="32" y="68"/>
                      </a:lnTo>
                      <a:lnTo>
                        <a:pt x="24" y="66"/>
                      </a:lnTo>
                      <a:lnTo>
                        <a:pt x="0" y="68"/>
                      </a:lnTo>
                      <a:lnTo>
                        <a:pt x="0" y="64"/>
                      </a:lnTo>
                      <a:lnTo>
                        <a:pt x="0" y="57"/>
                      </a:lnTo>
                      <a:lnTo>
                        <a:pt x="0" y="47"/>
                      </a:lnTo>
                      <a:lnTo>
                        <a:pt x="0" y="44"/>
                      </a:lnTo>
                      <a:lnTo>
                        <a:pt x="0" y="34"/>
                      </a:lnTo>
                      <a:lnTo>
                        <a:pt x="2" y="25"/>
                      </a:lnTo>
                      <a:lnTo>
                        <a:pt x="7" y="17"/>
                      </a:lnTo>
                      <a:lnTo>
                        <a:pt x="13" y="9"/>
                      </a:lnTo>
                      <a:lnTo>
                        <a:pt x="19" y="4"/>
                      </a:lnTo>
                      <a:lnTo>
                        <a:pt x="27" y="1"/>
                      </a:lnTo>
                      <a:lnTo>
                        <a:pt x="35" y="0"/>
                      </a:lnTo>
                      <a:lnTo>
                        <a:pt x="43" y="0"/>
                      </a:lnTo>
                      <a:lnTo>
                        <a:pt x="49" y="0"/>
                      </a:lnTo>
                      <a:lnTo>
                        <a:pt x="54" y="0"/>
                      </a:lnTo>
                      <a:lnTo>
                        <a:pt x="59" y="0"/>
                      </a:lnTo>
                      <a:lnTo>
                        <a:pt x="62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65" name="Freeform 64"/>
                <p:cNvSpPr>
                  <a:spLocks/>
                </p:cNvSpPr>
                <p:nvPr/>
              </p:nvSpPr>
              <p:spPr bwMode="auto">
                <a:xfrm>
                  <a:off x="2659" y="3071"/>
                  <a:ext cx="253" cy="325"/>
                </a:xfrm>
                <a:custGeom>
                  <a:avLst/>
                  <a:gdLst>
                    <a:gd name="T0" fmla="*/ 30 w 506"/>
                    <a:gd name="T1" fmla="*/ 38 h 651"/>
                    <a:gd name="T2" fmla="*/ 29 w 506"/>
                    <a:gd name="T3" fmla="*/ 38 h 651"/>
                    <a:gd name="T4" fmla="*/ 27 w 506"/>
                    <a:gd name="T5" fmla="*/ 38 h 651"/>
                    <a:gd name="T6" fmla="*/ 26 w 506"/>
                    <a:gd name="T7" fmla="*/ 38 h 651"/>
                    <a:gd name="T8" fmla="*/ 24 w 506"/>
                    <a:gd name="T9" fmla="*/ 38 h 651"/>
                    <a:gd name="T10" fmla="*/ 22 w 506"/>
                    <a:gd name="T11" fmla="*/ 37 h 651"/>
                    <a:gd name="T12" fmla="*/ 21 w 506"/>
                    <a:gd name="T13" fmla="*/ 37 h 651"/>
                    <a:gd name="T14" fmla="*/ 20 w 506"/>
                    <a:gd name="T15" fmla="*/ 37 h 651"/>
                    <a:gd name="T16" fmla="*/ 19 w 506"/>
                    <a:gd name="T17" fmla="*/ 37 h 651"/>
                    <a:gd name="T18" fmla="*/ 19 w 506"/>
                    <a:gd name="T19" fmla="*/ 37 h 651"/>
                    <a:gd name="T20" fmla="*/ 18 w 506"/>
                    <a:gd name="T21" fmla="*/ 37 h 651"/>
                    <a:gd name="T22" fmla="*/ 17 w 506"/>
                    <a:gd name="T23" fmla="*/ 37 h 651"/>
                    <a:gd name="T24" fmla="*/ 16 w 506"/>
                    <a:gd name="T25" fmla="*/ 36 h 651"/>
                    <a:gd name="T26" fmla="*/ 15 w 506"/>
                    <a:gd name="T27" fmla="*/ 36 h 651"/>
                    <a:gd name="T28" fmla="*/ 13 w 506"/>
                    <a:gd name="T29" fmla="*/ 34 h 651"/>
                    <a:gd name="T30" fmla="*/ 12 w 506"/>
                    <a:gd name="T31" fmla="*/ 33 h 651"/>
                    <a:gd name="T32" fmla="*/ 12 w 506"/>
                    <a:gd name="T33" fmla="*/ 31 h 651"/>
                    <a:gd name="T34" fmla="*/ 11 w 506"/>
                    <a:gd name="T35" fmla="*/ 26 h 651"/>
                    <a:gd name="T36" fmla="*/ 10 w 506"/>
                    <a:gd name="T37" fmla="*/ 21 h 651"/>
                    <a:gd name="T38" fmla="*/ 9 w 506"/>
                    <a:gd name="T39" fmla="*/ 17 h 651"/>
                    <a:gd name="T40" fmla="*/ 9 w 506"/>
                    <a:gd name="T41" fmla="*/ 15 h 651"/>
                    <a:gd name="T42" fmla="*/ 9 w 506"/>
                    <a:gd name="T43" fmla="*/ 15 h 651"/>
                    <a:gd name="T44" fmla="*/ 9 w 506"/>
                    <a:gd name="T45" fmla="*/ 13 h 651"/>
                    <a:gd name="T46" fmla="*/ 8 w 506"/>
                    <a:gd name="T47" fmla="*/ 11 h 651"/>
                    <a:gd name="T48" fmla="*/ 8 w 506"/>
                    <a:gd name="T49" fmla="*/ 8 h 651"/>
                    <a:gd name="T50" fmla="*/ 7 w 506"/>
                    <a:gd name="T51" fmla="*/ 5 h 651"/>
                    <a:gd name="T52" fmla="*/ 6 w 506"/>
                    <a:gd name="T53" fmla="*/ 3 h 651"/>
                    <a:gd name="T54" fmla="*/ 4 w 506"/>
                    <a:gd name="T55" fmla="*/ 1 h 651"/>
                    <a:gd name="T56" fmla="*/ 2 w 506"/>
                    <a:gd name="T57" fmla="*/ 0 h 651"/>
                    <a:gd name="T58" fmla="*/ 2 w 506"/>
                    <a:gd name="T59" fmla="*/ 0 h 651"/>
                    <a:gd name="T60" fmla="*/ 2 w 506"/>
                    <a:gd name="T61" fmla="*/ 0 h 651"/>
                    <a:gd name="T62" fmla="*/ 1 w 506"/>
                    <a:gd name="T63" fmla="*/ 0 h 651"/>
                    <a:gd name="T64" fmla="*/ 0 w 506"/>
                    <a:gd name="T65" fmla="*/ 0 h 651"/>
                    <a:gd name="T66" fmla="*/ 1 w 506"/>
                    <a:gd name="T67" fmla="*/ 0 h 651"/>
                    <a:gd name="T68" fmla="*/ 2 w 506"/>
                    <a:gd name="T69" fmla="*/ 0 h 651"/>
                    <a:gd name="T70" fmla="*/ 3 w 506"/>
                    <a:gd name="T71" fmla="*/ 1 h 651"/>
                    <a:gd name="T72" fmla="*/ 4 w 506"/>
                    <a:gd name="T73" fmla="*/ 2 h 651"/>
                    <a:gd name="T74" fmla="*/ 5 w 506"/>
                    <a:gd name="T75" fmla="*/ 3 h 651"/>
                    <a:gd name="T76" fmla="*/ 6 w 506"/>
                    <a:gd name="T77" fmla="*/ 5 h 651"/>
                    <a:gd name="T78" fmla="*/ 6 w 506"/>
                    <a:gd name="T79" fmla="*/ 8 h 651"/>
                    <a:gd name="T80" fmla="*/ 7 w 506"/>
                    <a:gd name="T81" fmla="*/ 11 h 651"/>
                    <a:gd name="T82" fmla="*/ 8 w 506"/>
                    <a:gd name="T83" fmla="*/ 16 h 651"/>
                    <a:gd name="T84" fmla="*/ 9 w 506"/>
                    <a:gd name="T85" fmla="*/ 21 h 651"/>
                    <a:gd name="T86" fmla="*/ 9 w 506"/>
                    <a:gd name="T87" fmla="*/ 25 h 651"/>
                    <a:gd name="T88" fmla="*/ 10 w 506"/>
                    <a:gd name="T89" fmla="*/ 29 h 651"/>
                    <a:gd name="T90" fmla="*/ 10 w 506"/>
                    <a:gd name="T91" fmla="*/ 32 h 651"/>
                    <a:gd name="T92" fmla="*/ 11 w 506"/>
                    <a:gd name="T93" fmla="*/ 35 h 651"/>
                    <a:gd name="T94" fmla="*/ 13 w 506"/>
                    <a:gd name="T95" fmla="*/ 37 h 651"/>
                    <a:gd name="T96" fmla="*/ 15 w 506"/>
                    <a:gd name="T97" fmla="*/ 38 h 651"/>
                    <a:gd name="T98" fmla="*/ 30 w 506"/>
                    <a:gd name="T99" fmla="*/ 39 h 651"/>
                    <a:gd name="T100" fmla="*/ 30 w 506"/>
                    <a:gd name="T101" fmla="*/ 40 h 651"/>
                    <a:gd name="T102" fmla="*/ 30 w 506"/>
                    <a:gd name="T103" fmla="*/ 40 h 651"/>
                    <a:gd name="T104" fmla="*/ 30 w 506"/>
                    <a:gd name="T105" fmla="*/ 40 h 651"/>
                    <a:gd name="T106" fmla="*/ 31 w 506"/>
                    <a:gd name="T107" fmla="*/ 40 h 651"/>
                    <a:gd name="T108" fmla="*/ 31 w 506"/>
                    <a:gd name="T109" fmla="*/ 40 h 651"/>
                    <a:gd name="T110" fmla="*/ 32 w 506"/>
                    <a:gd name="T111" fmla="*/ 40 h 651"/>
                    <a:gd name="T112" fmla="*/ 32 w 506"/>
                    <a:gd name="T113" fmla="*/ 39 h 651"/>
                    <a:gd name="T114" fmla="*/ 32 w 506"/>
                    <a:gd name="T115" fmla="*/ 39 h 651"/>
                    <a:gd name="T116" fmla="*/ 31 w 506"/>
                    <a:gd name="T117" fmla="*/ 39 h 651"/>
                    <a:gd name="T118" fmla="*/ 30 w 506"/>
                    <a:gd name="T119" fmla="*/ 38 h 651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506"/>
                    <a:gd name="T181" fmla="*/ 0 h 651"/>
                    <a:gd name="T182" fmla="*/ 506 w 506"/>
                    <a:gd name="T183" fmla="*/ 651 h 651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506" h="651">
                      <a:moveTo>
                        <a:pt x="472" y="619"/>
                      </a:moveTo>
                      <a:lnTo>
                        <a:pt x="455" y="617"/>
                      </a:lnTo>
                      <a:lnTo>
                        <a:pt x="430" y="614"/>
                      </a:lnTo>
                      <a:lnTo>
                        <a:pt x="401" y="611"/>
                      </a:lnTo>
                      <a:lnTo>
                        <a:pt x="373" y="608"/>
                      </a:lnTo>
                      <a:lnTo>
                        <a:pt x="344" y="605"/>
                      </a:lnTo>
                      <a:lnTo>
                        <a:pt x="322" y="602"/>
                      </a:lnTo>
                      <a:lnTo>
                        <a:pt x="306" y="600"/>
                      </a:lnTo>
                      <a:lnTo>
                        <a:pt x="300" y="600"/>
                      </a:lnTo>
                      <a:lnTo>
                        <a:pt x="295" y="600"/>
                      </a:lnTo>
                      <a:lnTo>
                        <a:pt x="284" y="598"/>
                      </a:lnTo>
                      <a:lnTo>
                        <a:pt x="267" y="595"/>
                      </a:lnTo>
                      <a:lnTo>
                        <a:pt x="246" y="587"/>
                      </a:lnTo>
                      <a:lnTo>
                        <a:pt x="226" y="576"/>
                      </a:lnTo>
                      <a:lnTo>
                        <a:pt x="205" y="557"/>
                      </a:lnTo>
                      <a:lnTo>
                        <a:pt x="188" y="532"/>
                      </a:lnTo>
                      <a:lnTo>
                        <a:pt x="177" y="497"/>
                      </a:lnTo>
                      <a:lnTo>
                        <a:pt x="161" y="417"/>
                      </a:lnTo>
                      <a:lnTo>
                        <a:pt x="149" y="338"/>
                      </a:lnTo>
                      <a:lnTo>
                        <a:pt x="139" y="278"/>
                      </a:lnTo>
                      <a:lnTo>
                        <a:pt x="136" y="254"/>
                      </a:lnTo>
                      <a:lnTo>
                        <a:pt x="136" y="245"/>
                      </a:lnTo>
                      <a:lnTo>
                        <a:pt x="133" y="218"/>
                      </a:lnTo>
                      <a:lnTo>
                        <a:pt x="128" y="180"/>
                      </a:lnTo>
                      <a:lnTo>
                        <a:pt x="120" y="137"/>
                      </a:lnTo>
                      <a:lnTo>
                        <a:pt x="107" y="91"/>
                      </a:lnTo>
                      <a:lnTo>
                        <a:pt x="89" y="50"/>
                      </a:lnTo>
                      <a:lnTo>
                        <a:pt x="63" y="19"/>
                      </a:lnTo>
                      <a:lnTo>
                        <a:pt x="30" y="1"/>
                      </a:lnTo>
                      <a:lnTo>
                        <a:pt x="27" y="1"/>
                      </a:lnTo>
                      <a:lnTo>
                        <a:pt x="19" y="0"/>
                      </a:lnTo>
                      <a:lnTo>
                        <a:pt x="10" y="1"/>
                      </a:lnTo>
                      <a:lnTo>
                        <a:pt x="0" y="5"/>
                      </a:lnTo>
                      <a:lnTo>
                        <a:pt x="10" y="6"/>
                      </a:lnTo>
                      <a:lnTo>
                        <a:pt x="22" y="11"/>
                      </a:lnTo>
                      <a:lnTo>
                        <a:pt x="36" y="20"/>
                      </a:lnTo>
                      <a:lnTo>
                        <a:pt x="51" y="35"/>
                      </a:lnTo>
                      <a:lnTo>
                        <a:pt x="66" y="58"/>
                      </a:lnTo>
                      <a:lnTo>
                        <a:pt x="81" y="91"/>
                      </a:lnTo>
                      <a:lnTo>
                        <a:pt x="95" y="134"/>
                      </a:lnTo>
                      <a:lnTo>
                        <a:pt x="107" y="189"/>
                      </a:lnTo>
                      <a:lnTo>
                        <a:pt x="120" y="268"/>
                      </a:lnTo>
                      <a:lnTo>
                        <a:pt x="130" y="343"/>
                      </a:lnTo>
                      <a:lnTo>
                        <a:pt x="136" y="410"/>
                      </a:lnTo>
                      <a:lnTo>
                        <a:pt x="145" y="470"/>
                      </a:lnTo>
                      <a:lnTo>
                        <a:pt x="158" y="523"/>
                      </a:lnTo>
                      <a:lnTo>
                        <a:pt x="175" y="562"/>
                      </a:lnTo>
                      <a:lnTo>
                        <a:pt x="202" y="592"/>
                      </a:lnTo>
                      <a:lnTo>
                        <a:pt x="239" y="608"/>
                      </a:lnTo>
                      <a:lnTo>
                        <a:pt x="472" y="633"/>
                      </a:lnTo>
                      <a:lnTo>
                        <a:pt x="477" y="649"/>
                      </a:lnTo>
                      <a:lnTo>
                        <a:pt x="479" y="651"/>
                      </a:lnTo>
                      <a:lnTo>
                        <a:pt x="480" y="651"/>
                      </a:lnTo>
                      <a:lnTo>
                        <a:pt x="482" y="651"/>
                      </a:lnTo>
                      <a:lnTo>
                        <a:pt x="506" y="643"/>
                      </a:lnTo>
                      <a:lnTo>
                        <a:pt x="506" y="639"/>
                      </a:lnTo>
                      <a:lnTo>
                        <a:pt x="502" y="633"/>
                      </a:lnTo>
                      <a:lnTo>
                        <a:pt x="493" y="625"/>
                      </a:lnTo>
                      <a:lnTo>
                        <a:pt x="472" y="619"/>
                      </a:lnTo>
                      <a:close/>
                    </a:path>
                  </a:pathLst>
                </a:custGeom>
                <a:solidFill>
                  <a:srgbClr val="E033F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66" name="Freeform 65"/>
                <p:cNvSpPr>
                  <a:spLocks/>
                </p:cNvSpPr>
                <p:nvPr/>
              </p:nvSpPr>
              <p:spPr bwMode="auto">
                <a:xfrm>
                  <a:off x="2657" y="3073"/>
                  <a:ext cx="241" cy="322"/>
                </a:xfrm>
                <a:custGeom>
                  <a:avLst/>
                  <a:gdLst>
                    <a:gd name="T0" fmla="*/ 15 w 482"/>
                    <a:gd name="T1" fmla="*/ 38 h 644"/>
                    <a:gd name="T2" fmla="*/ 13 w 482"/>
                    <a:gd name="T3" fmla="*/ 37 h 644"/>
                    <a:gd name="T4" fmla="*/ 12 w 482"/>
                    <a:gd name="T5" fmla="*/ 35 h 644"/>
                    <a:gd name="T6" fmla="*/ 11 w 482"/>
                    <a:gd name="T7" fmla="*/ 33 h 644"/>
                    <a:gd name="T8" fmla="*/ 10 w 482"/>
                    <a:gd name="T9" fmla="*/ 29 h 644"/>
                    <a:gd name="T10" fmla="*/ 9 w 482"/>
                    <a:gd name="T11" fmla="*/ 25 h 644"/>
                    <a:gd name="T12" fmla="*/ 9 w 482"/>
                    <a:gd name="T13" fmla="*/ 21 h 644"/>
                    <a:gd name="T14" fmla="*/ 8 w 482"/>
                    <a:gd name="T15" fmla="*/ 17 h 644"/>
                    <a:gd name="T16" fmla="*/ 7 w 482"/>
                    <a:gd name="T17" fmla="*/ 11 h 644"/>
                    <a:gd name="T18" fmla="*/ 7 w 482"/>
                    <a:gd name="T19" fmla="*/ 9 h 644"/>
                    <a:gd name="T20" fmla="*/ 6 w 482"/>
                    <a:gd name="T21" fmla="*/ 5 h 644"/>
                    <a:gd name="T22" fmla="*/ 5 w 482"/>
                    <a:gd name="T23" fmla="*/ 3 h 644"/>
                    <a:gd name="T24" fmla="*/ 4 w 482"/>
                    <a:gd name="T25" fmla="*/ 1 h 644"/>
                    <a:gd name="T26" fmla="*/ 3 w 482"/>
                    <a:gd name="T27" fmla="*/ 1 h 644"/>
                    <a:gd name="T28" fmla="*/ 2 w 482"/>
                    <a:gd name="T29" fmla="*/ 1 h 644"/>
                    <a:gd name="T30" fmla="*/ 1 w 482"/>
                    <a:gd name="T31" fmla="*/ 1 h 644"/>
                    <a:gd name="T32" fmla="*/ 1 w 482"/>
                    <a:gd name="T33" fmla="*/ 0 h 644"/>
                    <a:gd name="T34" fmla="*/ 1 w 482"/>
                    <a:gd name="T35" fmla="*/ 1 h 644"/>
                    <a:gd name="T36" fmla="*/ 0 w 482"/>
                    <a:gd name="T37" fmla="*/ 1 h 644"/>
                    <a:gd name="T38" fmla="*/ 0 w 482"/>
                    <a:gd name="T39" fmla="*/ 1 h 644"/>
                    <a:gd name="T40" fmla="*/ 0 w 482"/>
                    <a:gd name="T41" fmla="*/ 1 h 644"/>
                    <a:gd name="T42" fmla="*/ 1 w 482"/>
                    <a:gd name="T43" fmla="*/ 1 h 644"/>
                    <a:gd name="T44" fmla="*/ 1 w 482"/>
                    <a:gd name="T45" fmla="*/ 1 h 644"/>
                    <a:gd name="T46" fmla="*/ 2 w 482"/>
                    <a:gd name="T47" fmla="*/ 1 h 644"/>
                    <a:gd name="T48" fmla="*/ 3 w 482"/>
                    <a:gd name="T49" fmla="*/ 3 h 644"/>
                    <a:gd name="T50" fmla="*/ 4 w 482"/>
                    <a:gd name="T51" fmla="*/ 5 h 644"/>
                    <a:gd name="T52" fmla="*/ 6 w 482"/>
                    <a:gd name="T53" fmla="*/ 6 h 644"/>
                    <a:gd name="T54" fmla="*/ 7 w 482"/>
                    <a:gd name="T55" fmla="*/ 10 h 644"/>
                    <a:gd name="T56" fmla="*/ 7 w 482"/>
                    <a:gd name="T57" fmla="*/ 15 h 644"/>
                    <a:gd name="T58" fmla="*/ 8 w 482"/>
                    <a:gd name="T59" fmla="*/ 21 h 644"/>
                    <a:gd name="T60" fmla="*/ 9 w 482"/>
                    <a:gd name="T61" fmla="*/ 25 h 644"/>
                    <a:gd name="T62" fmla="*/ 9 w 482"/>
                    <a:gd name="T63" fmla="*/ 29 h 644"/>
                    <a:gd name="T64" fmla="*/ 10 w 482"/>
                    <a:gd name="T65" fmla="*/ 33 h 644"/>
                    <a:gd name="T66" fmla="*/ 12 w 482"/>
                    <a:gd name="T67" fmla="*/ 36 h 644"/>
                    <a:gd name="T68" fmla="*/ 13 w 482"/>
                    <a:gd name="T69" fmla="*/ 38 h 644"/>
                    <a:gd name="T70" fmla="*/ 15 w 482"/>
                    <a:gd name="T71" fmla="*/ 39 h 644"/>
                    <a:gd name="T72" fmla="*/ 19 w 482"/>
                    <a:gd name="T73" fmla="*/ 40 h 644"/>
                    <a:gd name="T74" fmla="*/ 21 w 482"/>
                    <a:gd name="T75" fmla="*/ 40 h 644"/>
                    <a:gd name="T76" fmla="*/ 23 w 482"/>
                    <a:gd name="T77" fmla="*/ 40 h 644"/>
                    <a:gd name="T78" fmla="*/ 25 w 482"/>
                    <a:gd name="T79" fmla="*/ 40 h 644"/>
                    <a:gd name="T80" fmla="*/ 27 w 482"/>
                    <a:gd name="T81" fmla="*/ 40 h 644"/>
                    <a:gd name="T82" fmla="*/ 28 w 482"/>
                    <a:gd name="T83" fmla="*/ 40 h 644"/>
                    <a:gd name="T84" fmla="*/ 29 w 482"/>
                    <a:gd name="T85" fmla="*/ 40 h 644"/>
                    <a:gd name="T86" fmla="*/ 30 w 482"/>
                    <a:gd name="T87" fmla="*/ 40 h 644"/>
                    <a:gd name="T88" fmla="*/ 30 w 482"/>
                    <a:gd name="T89" fmla="*/ 40 h 644"/>
                    <a:gd name="T90" fmla="*/ 30 w 482"/>
                    <a:gd name="T91" fmla="*/ 40 h 644"/>
                    <a:gd name="T92" fmla="*/ 15 w 482"/>
                    <a:gd name="T93" fmla="*/ 38 h 644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482"/>
                    <a:gd name="T142" fmla="*/ 0 h 644"/>
                    <a:gd name="T143" fmla="*/ 482 w 482"/>
                    <a:gd name="T144" fmla="*/ 644 h 644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482" h="644">
                      <a:moveTo>
                        <a:pt x="244" y="603"/>
                      </a:moveTo>
                      <a:lnTo>
                        <a:pt x="207" y="587"/>
                      </a:lnTo>
                      <a:lnTo>
                        <a:pt x="180" y="557"/>
                      </a:lnTo>
                      <a:lnTo>
                        <a:pt x="163" y="518"/>
                      </a:lnTo>
                      <a:lnTo>
                        <a:pt x="150" y="465"/>
                      </a:lnTo>
                      <a:lnTo>
                        <a:pt x="141" y="405"/>
                      </a:lnTo>
                      <a:lnTo>
                        <a:pt x="135" y="338"/>
                      </a:lnTo>
                      <a:lnTo>
                        <a:pt x="125" y="263"/>
                      </a:lnTo>
                      <a:lnTo>
                        <a:pt x="112" y="184"/>
                      </a:lnTo>
                      <a:lnTo>
                        <a:pt x="100" y="129"/>
                      </a:lnTo>
                      <a:lnTo>
                        <a:pt x="86" y="86"/>
                      </a:lnTo>
                      <a:lnTo>
                        <a:pt x="71" y="53"/>
                      </a:lnTo>
                      <a:lnTo>
                        <a:pt x="56" y="30"/>
                      </a:lnTo>
                      <a:lnTo>
                        <a:pt x="41" y="15"/>
                      </a:lnTo>
                      <a:lnTo>
                        <a:pt x="27" y="6"/>
                      </a:lnTo>
                      <a:lnTo>
                        <a:pt x="15" y="1"/>
                      </a:lnTo>
                      <a:lnTo>
                        <a:pt x="5" y="0"/>
                      </a:lnTo>
                      <a:lnTo>
                        <a:pt x="3" y="3"/>
                      </a:lnTo>
                      <a:lnTo>
                        <a:pt x="0" y="6"/>
                      </a:lnTo>
                      <a:lnTo>
                        <a:pt x="0" y="11"/>
                      </a:lnTo>
                      <a:lnTo>
                        <a:pt x="0" y="15"/>
                      </a:lnTo>
                      <a:lnTo>
                        <a:pt x="3" y="15"/>
                      </a:lnTo>
                      <a:lnTo>
                        <a:pt x="15" y="17"/>
                      </a:lnTo>
                      <a:lnTo>
                        <a:pt x="29" y="25"/>
                      </a:lnTo>
                      <a:lnTo>
                        <a:pt x="46" y="41"/>
                      </a:lnTo>
                      <a:lnTo>
                        <a:pt x="64" y="69"/>
                      </a:lnTo>
                      <a:lnTo>
                        <a:pt x="81" y="110"/>
                      </a:lnTo>
                      <a:lnTo>
                        <a:pt x="97" y="170"/>
                      </a:lnTo>
                      <a:lnTo>
                        <a:pt x="109" y="251"/>
                      </a:lnTo>
                      <a:lnTo>
                        <a:pt x="119" y="336"/>
                      </a:lnTo>
                      <a:lnTo>
                        <a:pt x="130" y="410"/>
                      </a:lnTo>
                      <a:lnTo>
                        <a:pt x="142" y="473"/>
                      </a:lnTo>
                      <a:lnTo>
                        <a:pt x="158" y="524"/>
                      </a:lnTo>
                      <a:lnTo>
                        <a:pt x="179" y="565"/>
                      </a:lnTo>
                      <a:lnTo>
                        <a:pt x="207" y="595"/>
                      </a:lnTo>
                      <a:lnTo>
                        <a:pt x="244" y="616"/>
                      </a:lnTo>
                      <a:lnTo>
                        <a:pt x="291" y="625"/>
                      </a:lnTo>
                      <a:lnTo>
                        <a:pt x="332" y="630"/>
                      </a:lnTo>
                      <a:lnTo>
                        <a:pt x="368" y="633"/>
                      </a:lnTo>
                      <a:lnTo>
                        <a:pt x="398" y="636"/>
                      </a:lnTo>
                      <a:lnTo>
                        <a:pt x="425" y="639"/>
                      </a:lnTo>
                      <a:lnTo>
                        <a:pt x="446" y="641"/>
                      </a:lnTo>
                      <a:lnTo>
                        <a:pt x="462" y="642"/>
                      </a:lnTo>
                      <a:lnTo>
                        <a:pt x="474" y="644"/>
                      </a:lnTo>
                      <a:lnTo>
                        <a:pt x="482" y="644"/>
                      </a:lnTo>
                      <a:lnTo>
                        <a:pt x="477" y="628"/>
                      </a:lnTo>
                      <a:lnTo>
                        <a:pt x="244" y="603"/>
                      </a:lnTo>
                      <a:close/>
                    </a:path>
                  </a:pathLst>
                </a:custGeom>
                <a:solidFill>
                  <a:srgbClr val="9900B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67" name="Freeform 66"/>
                <p:cNvSpPr>
                  <a:spLocks/>
                </p:cNvSpPr>
                <p:nvPr/>
              </p:nvSpPr>
              <p:spPr bwMode="auto">
                <a:xfrm>
                  <a:off x="2894" y="3381"/>
                  <a:ext cx="20" cy="19"/>
                </a:xfrm>
                <a:custGeom>
                  <a:avLst/>
                  <a:gdLst>
                    <a:gd name="T0" fmla="*/ 1 w 39"/>
                    <a:gd name="T1" fmla="*/ 2 h 37"/>
                    <a:gd name="T2" fmla="*/ 1 w 39"/>
                    <a:gd name="T3" fmla="*/ 2 h 37"/>
                    <a:gd name="T4" fmla="*/ 1 w 39"/>
                    <a:gd name="T5" fmla="*/ 3 h 37"/>
                    <a:gd name="T6" fmla="*/ 1 w 39"/>
                    <a:gd name="T7" fmla="*/ 3 h 37"/>
                    <a:gd name="T8" fmla="*/ 2 w 39"/>
                    <a:gd name="T9" fmla="*/ 3 h 37"/>
                    <a:gd name="T10" fmla="*/ 2 w 39"/>
                    <a:gd name="T11" fmla="*/ 3 h 37"/>
                    <a:gd name="T12" fmla="*/ 2 w 39"/>
                    <a:gd name="T13" fmla="*/ 3 h 37"/>
                    <a:gd name="T14" fmla="*/ 3 w 39"/>
                    <a:gd name="T15" fmla="*/ 3 h 37"/>
                    <a:gd name="T16" fmla="*/ 3 w 39"/>
                    <a:gd name="T17" fmla="*/ 2 h 37"/>
                    <a:gd name="T18" fmla="*/ 3 w 39"/>
                    <a:gd name="T19" fmla="*/ 2 h 37"/>
                    <a:gd name="T20" fmla="*/ 3 w 39"/>
                    <a:gd name="T21" fmla="*/ 1 h 37"/>
                    <a:gd name="T22" fmla="*/ 3 w 39"/>
                    <a:gd name="T23" fmla="*/ 1 h 37"/>
                    <a:gd name="T24" fmla="*/ 2 w 39"/>
                    <a:gd name="T25" fmla="*/ 1 h 37"/>
                    <a:gd name="T26" fmla="*/ 2 w 39"/>
                    <a:gd name="T27" fmla="*/ 1 h 37"/>
                    <a:gd name="T28" fmla="*/ 2 w 39"/>
                    <a:gd name="T29" fmla="*/ 1 h 37"/>
                    <a:gd name="T30" fmla="*/ 2 w 39"/>
                    <a:gd name="T31" fmla="*/ 1 h 37"/>
                    <a:gd name="T32" fmla="*/ 2 w 39"/>
                    <a:gd name="T33" fmla="*/ 1 h 37"/>
                    <a:gd name="T34" fmla="*/ 2 w 39"/>
                    <a:gd name="T35" fmla="*/ 1 h 37"/>
                    <a:gd name="T36" fmla="*/ 2 w 39"/>
                    <a:gd name="T37" fmla="*/ 1 h 37"/>
                    <a:gd name="T38" fmla="*/ 2 w 39"/>
                    <a:gd name="T39" fmla="*/ 1 h 37"/>
                    <a:gd name="T40" fmla="*/ 2 w 39"/>
                    <a:gd name="T41" fmla="*/ 1 h 37"/>
                    <a:gd name="T42" fmla="*/ 2 w 39"/>
                    <a:gd name="T43" fmla="*/ 0 h 37"/>
                    <a:gd name="T44" fmla="*/ 1 w 39"/>
                    <a:gd name="T45" fmla="*/ 0 h 37"/>
                    <a:gd name="T46" fmla="*/ 1 w 39"/>
                    <a:gd name="T47" fmla="*/ 1 h 37"/>
                    <a:gd name="T48" fmla="*/ 1 w 39"/>
                    <a:gd name="T49" fmla="*/ 1 h 37"/>
                    <a:gd name="T50" fmla="*/ 1 w 39"/>
                    <a:gd name="T51" fmla="*/ 1 h 37"/>
                    <a:gd name="T52" fmla="*/ 0 w 39"/>
                    <a:gd name="T53" fmla="*/ 1 h 37"/>
                    <a:gd name="T54" fmla="*/ 1 w 39"/>
                    <a:gd name="T55" fmla="*/ 2 h 37"/>
                    <a:gd name="T56" fmla="*/ 1 w 39"/>
                    <a:gd name="T57" fmla="*/ 2 h 37"/>
                    <a:gd name="T58" fmla="*/ 1 w 39"/>
                    <a:gd name="T59" fmla="*/ 2 h 37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39"/>
                    <a:gd name="T91" fmla="*/ 0 h 37"/>
                    <a:gd name="T92" fmla="*/ 39 w 39"/>
                    <a:gd name="T93" fmla="*/ 37 h 37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39" h="37">
                      <a:moveTo>
                        <a:pt x="6" y="26"/>
                      </a:moveTo>
                      <a:lnTo>
                        <a:pt x="9" y="30"/>
                      </a:lnTo>
                      <a:lnTo>
                        <a:pt x="12" y="33"/>
                      </a:lnTo>
                      <a:lnTo>
                        <a:pt x="16" y="34"/>
                      </a:lnTo>
                      <a:lnTo>
                        <a:pt x="19" y="36"/>
                      </a:lnTo>
                      <a:lnTo>
                        <a:pt x="25" y="37"/>
                      </a:lnTo>
                      <a:lnTo>
                        <a:pt x="31" y="36"/>
                      </a:lnTo>
                      <a:lnTo>
                        <a:pt x="35" y="33"/>
                      </a:lnTo>
                      <a:lnTo>
                        <a:pt x="38" y="28"/>
                      </a:lnTo>
                      <a:lnTo>
                        <a:pt x="39" y="22"/>
                      </a:lnTo>
                      <a:lnTo>
                        <a:pt x="39" y="15"/>
                      </a:lnTo>
                      <a:lnTo>
                        <a:pt x="35" y="11"/>
                      </a:lnTo>
                      <a:lnTo>
                        <a:pt x="30" y="6"/>
                      </a:lnTo>
                      <a:lnTo>
                        <a:pt x="28" y="6"/>
                      </a:lnTo>
                      <a:lnTo>
                        <a:pt x="27" y="4"/>
                      </a:lnTo>
                      <a:lnTo>
                        <a:pt x="25" y="4"/>
                      </a:lnTo>
                      <a:lnTo>
                        <a:pt x="23" y="4"/>
                      </a:lnTo>
                      <a:lnTo>
                        <a:pt x="25" y="3"/>
                      </a:lnTo>
                      <a:lnTo>
                        <a:pt x="27" y="3"/>
                      </a:lnTo>
                      <a:lnTo>
                        <a:pt x="22" y="0"/>
                      </a:lnTo>
                      <a:lnTo>
                        <a:pt x="16" y="0"/>
                      </a:lnTo>
                      <a:lnTo>
                        <a:pt x="9" y="1"/>
                      </a:lnTo>
                      <a:lnTo>
                        <a:pt x="4" y="4"/>
                      </a:lnTo>
                      <a:lnTo>
                        <a:pt x="1" y="9"/>
                      </a:lnTo>
                      <a:lnTo>
                        <a:pt x="0" y="15"/>
                      </a:lnTo>
                      <a:lnTo>
                        <a:pt x="1" y="22"/>
                      </a:lnTo>
                      <a:lnTo>
                        <a:pt x="6" y="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68" name="Freeform 67"/>
                <p:cNvSpPr>
                  <a:spLocks/>
                </p:cNvSpPr>
                <p:nvPr/>
              </p:nvSpPr>
              <p:spPr bwMode="auto">
                <a:xfrm>
                  <a:off x="2439" y="2769"/>
                  <a:ext cx="422" cy="330"/>
                </a:xfrm>
                <a:custGeom>
                  <a:avLst/>
                  <a:gdLst>
                    <a:gd name="T0" fmla="*/ 45 w 843"/>
                    <a:gd name="T1" fmla="*/ 1 h 658"/>
                    <a:gd name="T2" fmla="*/ 44 w 843"/>
                    <a:gd name="T3" fmla="*/ 1 h 658"/>
                    <a:gd name="T4" fmla="*/ 42 w 843"/>
                    <a:gd name="T5" fmla="*/ 3 h 658"/>
                    <a:gd name="T6" fmla="*/ 39 w 843"/>
                    <a:gd name="T7" fmla="*/ 7 h 658"/>
                    <a:gd name="T8" fmla="*/ 38 w 843"/>
                    <a:gd name="T9" fmla="*/ 12 h 658"/>
                    <a:gd name="T10" fmla="*/ 37 w 843"/>
                    <a:gd name="T11" fmla="*/ 16 h 658"/>
                    <a:gd name="T12" fmla="*/ 37 w 843"/>
                    <a:gd name="T13" fmla="*/ 19 h 658"/>
                    <a:gd name="T14" fmla="*/ 35 w 843"/>
                    <a:gd name="T15" fmla="*/ 27 h 658"/>
                    <a:gd name="T16" fmla="*/ 34 w 843"/>
                    <a:gd name="T17" fmla="*/ 34 h 658"/>
                    <a:gd name="T18" fmla="*/ 32 w 843"/>
                    <a:gd name="T19" fmla="*/ 36 h 658"/>
                    <a:gd name="T20" fmla="*/ 30 w 843"/>
                    <a:gd name="T21" fmla="*/ 37 h 658"/>
                    <a:gd name="T22" fmla="*/ 29 w 843"/>
                    <a:gd name="T23" fmla="*/ 37 h 658"/>
                    <a:gd name="T24" fmla="*/ 29 w 843"/>
                    <a:gd name="T25" fmla="*/ 37 h 658"/>
                    <a:gd name="T26" fmla="*/ 5 w 843"/>
                    <a:gd name="T27" fmla="*/ 37 h 658"/>
                    <a:gd name="T28" fmla="*/ 2 w 843"/>
                    <a:gd name="T29" fmla="*/ 37 h 658"/>
                    <a:gd name="T30" fmla="*/ 1 w 843"/>
                    <a:gd name="T31" fmla="*/ 38 h 658"/>
                    <a:gd name="T32" fmla="*/ 1 w 843"/>
                    <a:gd name="T33" fmla="*/ 39 h 658"/>
                    <a:gd name="T34" fmla="*/ 0 w 843"/>
                    <a:gd name="T35" fmla="*/ 39 h 658"/>
                    <a:gd name="T36" fmla="*/ 1 w 843"/>
                    <a:gd name="T37" fmla="*/ 41 h 658"/>
                    <a:gd name="T38" fmla="*/ 3 w 843"/>
                    <a:gd name="T39" fmla="*/ 42 h 658"/>
                    <a:gd name="T40" fmla="*/ 29 w 843"/>
                    <a:gd name="T41" fmla="*/ 41 h 658"/>
                    <a:gd name="T42" fmla="*/ 35 w 843"/>
                    <a:gd name="T43" fmla="*/ 40 h 658"/>
                    <a:gd name="T44" fmla="*/ 38 w 843"/>
                    <a:gd name="T45" fmla="*/ 35 h 658"/>
                    <a:gd name="T46" fmla="*/ 40 w 843"/>
                    <a:gd name="T47" fmla="*/ 28 h 658"/>
                    <a:gd name="T48" fmla="*/ 42 w 843"/>
                    <a:gd name="T49" fmla="*/ 18 h 658"/>
                    <a:gd name="T50" fmla="*/ 43 w 843"/>
                    <a:gd name="T51" fmla="*/ 13 h 658"/>
                    <a:gd name="T52" fmla="*/ 44 w 843"/>
                    <a:gd name="T53" fmla="*/ 10 h 658"/>
                    <a:gd name="T54" fmla="*/ 45 w 843"/>
                    <a:gd name="T55" fmla="*/ 7 h 658"/>
                    <a:gd name="T56" fmla="*/ 46 w 843"/>
                    <a:gd name="T57" fmla="*/ 6 h 658"/>
                    <a:gd name="T58" fmla="*/ 47 w 843"/>
                    <a:gd name="T59" fmla="*/ 5 h 658"/>
                    <a:gd name="T60" fmla="*/ 49 w 843"/>
                    <a:gd name="T61" fmla="*/ 5 h 658"/>
                    <a:gd name="T62" fmla="*/ 51 w 843"/>
                    <a:gd name="T63" fmla="*/ 5 h 658"/>
                    <a:gd name="T64" fmla="*/ 52 w 843"/>
                    <a:gd name="T65" fmla="*/ 5 h 658"/>
                    <a:gd name="T66" fmla="*/ 53 w 843"/>
                    <a:gd name="T67" fmla="*/ 4 h 658"/>
                    <a:gd name="T68" fmla="*/ 53 w 843"/>
                    <a:gd name="T69" fmla="*/ 4 h 658"/>
                    <a:gd name="T70" fmla="*/ 53 w 843"/>
                    <a:gd name="T71" fmla="*/ 3 h 658"/>
                    <a:gd name="T72" fmla="*/ 53 w 843"/>
                    <a:gd name="T73" fmla="*/ 2 h 658"/>
                    <a:gd name="T74" fmla="*/ 52 w 843"/>
                    <a:gd name="T75" fmla="*/ 1 h 658"/>
                    <a:gd name="T76" fmla="*/ 50 w 843"/>
                    <a:gd name="T77" fmla="*/ 1 h 658"/>
                    <a:gd name="T78" fmla="*/ 47 w 843"/>
                    <a:gd name="T79" fmla="*/ 0 h 658"/>
                    <a:gd name="T80" fmla="*/ 45 w 843"/>
                    <a:gd name="T81" fmla="*/ 0 h 658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843"/>
                    <a:gd name="T124" fmla="*/ 0 h 658"/>
                    <a:gd name="T125" fmla="*/ 843 w 843"/>
                    <a:gd name="T126" fmla="*/ 658 h 658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843" h="658">
                      <a:moveTo>
                        <a:pt x="714" y="0"/>
                      </a:moveTo>
                      <a:lnTo>
                        <a:pt x="708" y="3"/>
                      </a:lnTo>
                      <a:lnTo>
                        <a:pt x="700" y="4"/>
                      </a:lnTo>
                      <a:lnTo>
                        <a:pt x="693" y="7"/>
                      </a:lnTo>
                      <a:lnTo>
                        <a:pt x="687" y="11"/>
                      </a:lnTo>
                      <a:lnTo>
                        <a:pt x="657" y="36"/>
                      </a:lnTo>
                      <a:lnTo>
                        <a:pt x="633" y="71"/>
                      </a:lnTo>
                      <a:lnTo>
                        <a:pt x="616" y="110"/>
                      </a:lnTo>
                      <a:lnTo>
                        <a:pt x="603" y="153"/>
                      </a:lnTo>
                      <a:lnTo>
                        <a:pt x="594" y="192"/>
                      </a:lnTo>
                      <a:lnTo>
                        <a:pt x="589" y="229"/>
                      </a:lnTo>
                      <a:lnTo>
                        <a:pt x="586" y="255"/>
                      </a:lnTo>
                      <a:lnTo>
                        <a:pt x="586" y="271"/>
                      </a:lnTo>
                      <a:lnTo>
                        <a:pt x="583" y="293"/>
                      </a:lnTo>
                      <a:lnTo>
                        <a:pt x="573" y="352"/>
                      </a:lnTo>
                      <a:lnTo>
                        <a:pt x="559" y="428"/>
                      </a:lnTo>
                      <a:lnTo>
                        <a:pt x="543" y="508"/>
                      </a:lnTo>
                      <a:lnTo>
                        <a:pt x="534" y="535"/>
                      </a:lnTo>
                      <a:lnTo>
                        <a:pt x="521" y="554"/>
                      </a:lnTo>
                      <a:lnTo>
                        <a:pt x="507" y="567"/>
                      </a:lnTo>
                      <a:lnTo>
                        <a:pt x="491" y="574"/>
                      </a:lnTo>
                      <a:lnTo>
                        <a:pt x="477" y="579"/>
                      </a:lnTo>
                      <a:lnTo>
                        <a:pt x="464" y="581"/>
                      </a:lnTo>
                      <a:lnTo>
                        <a:pt x="455" y="579"/>
                      </a:lnTo>
                      <a:lnTo>
                        <a:pt x="450" y="579"/>
                      </a:lnTo>
                      <a:lnTo>
                        <a:pt x="449" y="578"/>
                      </a:lnTo>
                      <a:lnTo>
                        <a:pt x="65" y="585"/>
                      </a:lnTo>
                      <a:lnTo>
                        <a:pt x="46" y="585"/>
                      </a:lnTo>
                      <a:lnTo>
                        <a:pt x="32" y="587"/>
                      </a:lnTo>
                      <a:lnTo>
                        <a:pt x="19" y="593"/>
                      </a:lnTo>
                      <a:lnTo>
                        <a:pt x="11" y="600"/>
                      </a:lnTo>
                      <a:lnTo>
                        <a:pt x="6" y="606"/>
                      </a:lnTo>
                      <a:lnTo>
                        <a:pt x="3" y="612"/>
                      </a:lnTo>
                      <a:lnTo>
                        <a:pt x="2" y="617"/>
                      </a:lnTo>
                      <a:lnTo>
                        <a:pt x="0" y="619"/>
                      </a:lnTo>
                      <a:lnTo>
                        <a:pt x="0" y="631"/>
                      </a:lnTo>
                      <a:lnTo>
                        <a:pt x="9" y="641"/>
                      </a:lnTo>
                      <a:lnTo>
                        <a:pt x="32" y="653"/>
                      </a:lnTo>
                      <a:lnTo>
                        <a:pt x="36" y="657"/>
                      </a:lnTo>
                      <a:lnTo>
                        <a:pt x="41" y="658"/>
                      </a:lnTo>
                      <a:lnTo>
                        <a:pt x="450" y="653"/>
                      </a:lnTo>
                      <a:lnTo>
                        <a:pt x="504" y="652"/>
                      </a:lnTo>
                      <a:lnTo>
                        <a:pt x="546" y="636"/>
                      </a:lnTo>
                      <a:lnTo>
                        <a:pt x="580" y="604"/>
                      </a:lnTo>
                      <a:lnTo>
                        <a:pt x="606" y="559"/>
                      </a:lnTo>
                      <a:lnTo>
                        <a:pt x="625" y="503"/>
                      </a:lnTo>
                      <a:lnTo>
                        <a:pt x="640" y="435"/>
                      </a:lnTo>
                      <a:lnTo>
                        <a:pt x="652" y="360"/>
                      </a:lnTo>
                      <a:lnTo>
                        <a:pt x="662" y="276"/>
                      </a:lnTo>
                      <a:lnTo>
                        <a:pt x="667" y="235"/>
                      </a:lnTo>
                      <a:lnTo>
                        <a:pt x="674" y="200"/>
                      </a:lnTo>
                      <a:lnTo>
                        <a:pt x="681" y="170"/>
                      </a:lnTo>
                      <a:lnTo>
                        <a:pt x="690" y="145"/>
                      </a:lnTo>
                      <a:lnTo>
                        <a:pt x="698" y="123"/>
                      </a:lnTo>
                      <a:lnTo>
                        <a:pt x="708" y="105"/>
                      </a:lnTo>
                      <a:lnTo>
                        <a:pt x="715" y="93"/>
                      </a:lnTo>
                      <a:lnTo>
                        <a:pt x="723" y="82"/>
                      </a:lnTo>
                      <a:lnTo>
                        <a:pt x="730" y="77"/>
                      </a:lnTo>
                      <a:lnTo>
                        <a:pt x="742" y="74"/>
                      </a:lnTo>
                      <a:lnTo>
                        <a:pt x="757" y="71"/>
                      </a:lnTo>
                      <a:lnTo>
                        <a:pt x="774" y="69"/>
                      </a:lnTo>
                      <a:lnTo>
                        <a:pt x="790" y="67"/>
                      </a:lnTo>
                      <a:lnTo>
                        <a:pt x="804" y="66"/>
                      </a:lnTo>
                      <a:lnTo>
                        <a:pt x="815" y="66"/>
                      </a:lnTo>
                      <a:lnTo>
                        <a:pt x="820" y="66"/>
                      </a:lnTo>
                      <a:lnTo>
                        <a:pt x="843" y="69"/>
                      </a:lnTo>
                      <a:lnTo>
                        <a:pt x="843" y="64"/>
                      </a:lnTo>
                      <a:lnTo>
                        <a:pt x="843" y="56"/>
                      </a:lnTo>
                      <a:lnTo>
                        <a:pt x="843" y="49"/>
                      </a:lnTo>
                      <a:lnTo>
                        <a:pt x="843" y="45"/>
                      </a:lnTo>
                      <a:lnTo>
                        <a:pt x="843" y="34"/>
                      </a:lnTo>
                      <a:lnTo>
                        <a:pt x="842" y="25"/>
                      </a:lnTo>
                      <a:lnTo>
                        <a:pt x="837" y="17"/>
                      </a:lnTo>
                      <a:lnTo>
                        <a:pt x="831" y="11"/>
                      </a:lnTo>
                      <a:lnTo>
                        <a:pt x="821" y="6"/>
                      </a:lnTo>
                      <a:lnTo>
                        <a:pt x="806" y="3"/>
                      </a:lnTo>
                      <a:lnTo>
                        <a:pt x="788" y="1"/>
                      </a:lnTo>
                      <a:lnTo>
                        <a:pt x="768" y="0"/>
                      </a:lnTo>
                      <a:lnTo>
                        <a:pt x="749" y="0"/>
                      </a:lnTo>
                      <a:lnTo>
                        <a:pt x="731" y="0"/>
                      </a:lnTo>
                      <a:lnTo>
                        <a:pt x="720" y="0"/>
                      </a:lnTo>
                      <a:lnTo>
                        <a:pt x="71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69" name="Freeform 68"/>
                <p:cNvSpPr>
                  <a:spLocks/>
                </p:cNvSpPr>
                <p:nvPr/>
              </p:nvSpPr>
              <p:spPr bwMode="auto">
                <a:xfrm>
                  <a:off x="2451" y="2780"/>
                  <a:ext cx="397" cy="308"/>
                </a:xfrm>
                <a:custGeom>
                  <a:avLst/>
                  <a:gdLst>
                    <a:gd name="T0" fmla="*/ 3 w 793"/>
                    <a:gd name="T1" fmla="*/ 37 h 614"/>
                    <a:gd name="T2" fmla="*/ 6 w 793"/>
                    <a:gd name="T3" fmla="*/ 37 h 614"/>
                    <a:gd name="T4" fmla="*/ 9 w 793"/>
                    <a:gd name="T5" fmla="*/ 37 h 614"/>
                    <a:gd name="T6" fmla="*/ 13 w 793"/>
                    <a:gd name="T7" fmla="*/ 37 h 614"/>
                    <a:gd name="T8" fmla="*/ 18 w 793"/>
                    <a:gd name="T9" fmla="*/ 37 h 614"/>
                    <a:gd name="T10" fmla="*/ 22 w 793"/>
                    <a:gd name="T11" fmla="*/ 37 h 614"/>
                    <a:gd name="T12" fmla="*/ 25 w 793"/>
                    <a:gd name="T13" fmla="*/ 37 h 614"/>
                    <a:gd name="T14" fmla="*/ 27 w 793"/>
                    <a:gd name="T15" fmla="*/ 37 h 614"/>
                    <a:gd name="T16" fmla="*/ 27 w 793"/>
                    <a:gd name="T17" fmla="*/ 37 h 614"/>
                    <a:gd name="T18" fmla="*/ 29 w 793"/>
                    <a:gd name="T19" fmla="*/ 37 h 614"/>
                    <a:gd name="T20" fmla="*/ 31 w 793"/>
                    <a:gd name="T21" fmla="*/ 36 h 614"/>
                    <a:gd name="T22" fmla="*/ 34 w 793"/>
                    <a:gd name="T23" fmla="*/ 33 h 614"/>
                    <a:gd name="T24" fmla="*/ 35 w 793"/>
                    <a:gd name="T25" fmla="*/ 26 h 614"/>
                    <a:gd name="T26" fmla="*/ 37 w 793"/>
                    <a:gd name="T27" fmla="*/ 18 h 614"/>
                    <a:gd name="T28" fmla="*/ 37 w 793"/>
                    <a:gd name="T29" fmla="*/ 16 h 614"/>
                    <a:gd name="T30" fmla="*/ 37 w 793"/>
                    <a:gd name="T31" fmla="*/ 12 h 614"/>
                    <a:gd name="T32" fmla="*/ 39 w 793"/>
                    <a:gd name="T33" fmla="*/ 7 h 614"/>
                    <a:gd name="T34" fmla="*/ 41 w 793"/>
                    <a:gd name="T35" fmla="*/ 2 h 614"/>
                    <a:gd name="T36" fmla="*/ 43 w 793"/>
                    <a:gd name="T37" fmla="*/ 1 h 614"/>
                    <a:gd name="T38" fmla="*/ 44 w 793"/>
                    <a:gd name="T39" fmla="*/ 1 h 614"/>
                    <a:gd name="T40" fmla="*/ 44 w 793"/>
                    <a:gd name="T41" fmla="*/ 0 h 614"/>
                    <a:gd name="T42" fmla="*/ 46 w 793"/>
                    <a:gd name="T43" fmla="*/ 0 h 614"/>
                    <a:gd name="T44" fmla="*/ 48 w 793"/>
                    <a:gd name="T45" fmla="*/ 1 h 614"/>
                    <a:gd name="T46" fmla="*/ 50 w 793"/>
                    <a:gd name="T47" fmla="*/ 1 h 614"/>
                    <a:gd name="T48" fmla="*/ 50 w 793"/>
                    <a:gd name="T49" fmla="*/ 1 h 614"/>
                    <a:gd name="T50" fmla="*/ 48 w 793"/>
                    <a:gd name="T51" fmla="*/ 1 h 614"/>
                    <a:gd name="T52" fmla="*/ 46 w 793"/>
                    <a:gd name="T53" fmla="*/ 1 h 614"/>
                    <a:gd name="T54" fmla="*/ 44 w 793"/>
                    <a:gd name="T55" fmla="*/ 1 h 614"/>
                    <a:gd name="T56" fmla="*/ 43 w 793"/>
                    <a:gd name="T57" fmla="*/ 3 h 614"/>
                    <a:gd name="T58" fmla="*/ 41 w 793"/>
                    <a:gd name="T59" fmla="*/ 5 h 614"/>
                    <a:gd name="T60" fmla="*/ 40 w 793"/>
                    <a:gd name="T61" fmla="*/ 7 h 614"/>
                    <a:gd name="T62" fmla="*/ 39 w 793"/>
                    <a:gd name="T63" fmla="*/ 10 h 614"/>
                    <a:gd name="T64" fmla="*/ 38 w 793"/>
                    <a:gd name="T65" fmla="*/ 17 h 614"/>
                    <a:gd name="T66" fmla="*/ 37 w 793"/>
                    <a:gd name="T67" fmla="*/ 26 h 614"/>
                    <a:gd name="T68" fmla="*/ 36 w 793"/>
                    <a:gd name="T69" fmla="*/ 33 h 614"/>
                    <a:gd name="T70" fmla="*/ 33 w 793"/>
                    <a:gd name="T71" fmla="*/ 37 h 614"/>
                    <a:gd name="T72" fmla="*/ 3 w 793"/>
                    <a:gd name="T73" fmla="*/ 38 h 614"/>
                    <a:gd name="T74" fmla="*/ 2 w 793"/>
                    <a:gd name="T75" fmla="*/ 39 h 614"/>
                    <a:gd name="T76" fmla="*/ 2 w 793"/>
                    <a:gd name="T77" fmla="*/ 39 h 614"/>
                    <a:gd name="T78" fmla="*/ 0 w 793"/>
                    <a:gd name="T79" fmla="*/ 38 h 614"/>
                    <a:gd name="T80" fmla="*/ 1 w 793"/>
                    <a:gd name="T81" fmla="*/ 38 h 614"/>
                    <a:gd name="T82" fmla="*/ 3 w 793"/>
                    <a:gd name="T83" fmla="*/ 37 h 614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w 793"/>
                    <a:gd name="T127" fmla="*/ 0 h 614"/>
                    <a:gd name="T128" fmla="*/ 793 w 793"/>
                    <a:gd name="T129" fmla="*/ 614 h 614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T126" t="T127" r="T128" b="T129"/>
                  <a:pathLst>
                    <a:path w="793" h="614">
                      <a:moveTo>
                        <a:pt x="36" y="586"/>
                      </a:moveTo>
                      <a:lnTo>
                        <a:pt x="47" y="586"/>
                      </a:lnTo>
                      <a:lnTo>
                        <a:pt x="63" y="586"/>
                      </a:lnTo>
                      <a:lnTo>
                        <a:pt x="85" y="586"/>
                      </a:lnTo>
                      <a:lnTo>
                        <a:pt x="112" y="586"/>
                      </a:lnTo>
                      <a:lnTo>
                        <a:pt x="142" y="586"/>
                      </a:lnTo>
                      <a:lnTo>
                        <a:pt x="173" y="586"/>
                      </a:lnTo>
                      <a:lnTo>
                        <a:pt x="207" y="584"/>
                      </a:lnTo>
                      <a:lnTo>
                        <a:pt x="241" y="584"/>
                      </a:lnTo>
                      <a:lnTo>
                        <a:pt x="276" y="582"/>
                      </a:lnTo>
                      <a:lnTo>
                        <a:pt x="308" y="582"/>
                      </a:lnTo>
                      <a:lnTo>
                        <a:pt x="338" y="581"/>
                      </a:lnTo>
                      <a:lnTo>
                        <a:pt x="365" y="581"/>
                      </a:lnTo>
                      <a:lnTo>
                        <a:pt x="388" y="581"/>
                      </a:lnTo>
                      <a:lnTo>
                        <a:pt x="406" y="579"/>
                      </a:lnTo>
                      <a:lnTo>
                        <a:pt x="417" y="579"/>
                      </a:lnTo>
                      <a:lnTo>
                        <a:pt x="420" y="579"/>
                      </a:lnTo>
                      <a:lnTo>
                        <a:pt x="425" y="579"/>
                      </a:lnTo>
                      <a:lnTo>
                        <a:pt x="436" y="579"/>
                      </a:lnTo>
                      <a:lnTo>
                        <a:pt x="453" y="578"/>
                      </a:lnTo>
                      <a:lnTo>
                        <a:pt x="472" y="573"/>
                      </a:lnTo>
                      <a:lnTo>
                        <a:pt x="492" y="563"/>
                      </a:lnTo>
                      <a:lnTo>
                        <a:pt x="513" y="548"/>
                      </a:lnTo>
                      <a:lnTo>
                        <a:pt x="530" y="522"/>
                      </a:lnTo>
                      <a:lnTo>
                        <a:pt x="541" y="489"/>
                      </a:lnTo>
                      <a:lnTo>
                        <a:pt x="559" y="409"/>
                      </a:lnTo>
                      <a:lnTo>
                        <a:pt x="571" y="331"/>
                      </a:lnTo>
                      <a:lnTo>
                        <a:pt x="581" y="273"/>
                      </a:lnTo>
                      <a:lnTo>
                        <a:pt x="584" y="249"/>
                      </a:lnTo>
                      <a:lnTo>
                        <a:pt x="584" y="241"/>
                      </a:lnTo>
                      <a:lnTo>
                        <a:pt x="587" y="218"/>
                      </a:lnTo>
                      <a:lnTo>
                        <a:pt x="590" y="184"/>
                      </a:lnTo>
                      <a:lnTo>
                        <a:pt x="598" y="145"/>
                      </a:lnTo>
                      <a:lnTo>
                        <a:pt x="609" y="102"/>
                      </a:lnTo>
                      <a:lnTo>
                        <a:pt x="627" y="63"/>
                      </a:lnTo>
                      <a:lnTo>
                        <a:pt x="647" y="30"/>
                      </a:lnTo>
                      <a:lnTo>
                        <a:pt x="676" y="6"/>
                      </a:lnTo>
                      <a:lnTo>
                        <a:pt x="680" y="4"/>
                      </a:lnTo>
                      <a:lnTo>
                        <a:pt x="685" y="3"/>
                      </a:lnTo>
                      <a:lnTo>
                        <a:pt x="690" y="1"/>
                      </a:lnTo>
                      <a:lnTo>
                        <a:pt x="695" y="0"/>
                      </a:lnTo>
                      <a:lnTo>
                        <a:pt x="698" y="0"/>
                      </a:lnTo>
                      <a:lnTo>
                        <a:pt x="709" y="0"/>
                      </a:lnTo>
                      <a:lnTo>
                        <a:pt x="723" y="0"/>
                      </a:lnTo>
                      <a:lnTo>
                        <a:pt x="740" y="0"/>
                      </a:lnTo>
                      <a:lnTo>
                        <a:pt x="758" y="1"/>
                      </a:lnTo>
                      <a:lnTo>
                        <a:pt x="774" y="1"/>
                      </a:lnTo>
                      <a:lnTo>
                        <a:pt x="786" y="3"/>
                      </a:lnTo>
                      <a:lnTo>
                        <a:pt x="793" y="6"/>
                      </a:lnTo>
                      <a:lnTo>
                        <a:pt x="786" y="6"/>
                      </a:lnTo>
                      <a:lnTo>
                        <a:pt x="775" y="4"/>
                      </a:lnTo>
                      <a:lnTo>
                        <a:pt x="764" y="4"/>
                      </a:lnTo>
                      <a:lnTo>
                        <a:pt x="750" y="4"/>
                      </a:lnTo>
                      <a:lnTo>
                        <a:pt x="734" y="6"/>
                      </a:lnTo>
                      <a:lnTo>
                        <a:pt x="718" y="9"/>
                      </a:lnTo>
                      <a:lnTo>
                        <a:pt x="703" y="15"/>
                      </a:lnTo>
                      <a:lnTo>
                        <a:pt x="687" y="27"/>
                      </a:lnTo>
                      <a:lnTo>
                        <a:pt x="674" y="38"/>
                      </a:lnTo>
                      <a:lnTo>
                        <a:pt x="663" y="53"/>
                      </a:lnTo>
                      <a:lnTo>
                        <a:pt x="654" y="71"/>
                      </a:lnTo>
                      <a:lnTo>
                        <a:pt x="644" y="90"/>
                      </a:lnTo>
                      <a:lnTo>
                        <a:pt x="635" y="112"/>
                      </a:lnTo>
                      <a:lnTo>
                        <a:pt x="627" y="135"/>
                      </a:lnTo>
                      <a:lnTo>
                        <a:pt x="620" y="159"/>
                      </a:lnTo>
                      <a:lnTo>
                        <a:pt x="614" y="186"/>
                      </a:lnTo>
                      <a:lnTo>
                        <a:pt x="601" y="267"/>
                      </a:lnTo>
                      <a:lnTo>
                        <a:pt x="592" y="342"/>
                      </a:lnTo>
                      <a:lnTo>
                        <a:pt x="584" y="412"/>
                      </a:lnTo>
                      <a:lnTo>
                        <a:pt x="575" y="473"/>
                      </a:lnTo>
                      <a:lnTo>
                        <a:pt x="562" y="526"/>
                      </a:lnTo>
                      <a:lnTo>
                        <a:pt x="545" y="565"/>
                      </a:lnTo>
                      <a:lnTo>
                        <a:pt x="518" y="590"/>
                      </a:lnTo>
                      <a:lnTo>
                        <a:pt x="480" y="600"/>
                      </a:lnTo>
                      <a:lnTo>
                        <a:pt x="33" y="598"/>
                      </a:lnTo>
                      <a:lnTo>
                        <a:pt x="27" y="614"/>
                      </a:lnTo>
                      <a:lnTo>
                        <a:pt x="23" y="612"/>
                      </a:lnTo>
                      <a:lnTo>
                        <a:pt x="22" y="612"/>
                      </a:lnTo>
                      <a:lnTo>
                        <a:pt x="0" y="600"/>
                      </a:lnTo>
                      <a:lnTo>
                        <a:pt x="1" y="597"/>
                      </a:lnTo>
                      <a:lnTo>
                        <a:pt x="6" y="592"/>
                      </a:lnTo>
                      <a:lnTo>
                        <a:pt x="17" y="587"/>
                      </a:lnTo>
                      <a:lnTo>
                        <a:pt x="36" y="586"/>
                      </a:lnTo>
                      <a:close/>
                    </a:path>
                  </a:pathLst>
                </a:custGeom>
                <a:solidFill>
                  <a:srgbClr val="E033F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70" name="Freeform 69"/>
                <p:cNvSpPr>
                  <a:spLocks/>
                </p:cNvSpPr>
                <p:nvPr/>
              </p:nvSpPr>
              <p:spPr bwMode="auto">
                <a:xfrm>
                  <a:off x="2465" y="2783"/>
                  <a:ext cx="385" cy="305"/>
                </a:xfrm>
                <a:custGeom>
                  <a:avLst/>
                  <a:gdLst>
                    <a:gd name="T0" fmla="*/ 30 w 770"/>
                    <a:gd name="T1" fmla="*/ 37 h 608"/>
                    <a:gd name="T2" fmla="*/ 34 w 770"/>
                    <a:gd name="T3" fmla="*/ 33 h 608"/>
                    <a:gd name="T4" fmla="*/ 35 w 770"/>
                    <a:gd name="T5" fmla="*/ 26 h 608"/>
                    <a:gd name="T6" fmla="*/ 36 w 770"/>
                    <a:gd name="T7" fmla="*/ 17 h 608"/>
                    <a:gd name="T8" fmla="*/ 38 w 770"/>
                    <a:gd name="T9" fmla="*/ 10 h 608"/>
                    <a:gd name="T10" fmla="*/ 39 w 770"/>
                    <a:gd name="T11" fmla="*/ 6 h 608"/>
                    <a:gd name="T12" fmla="*/ 40 w 770"/>
                    <a:gd name="T13" fmla="*/ 4 h 608"/>
                    <a:gd name="T14" fmla="*/ 41 w 770"/>
                    <a:gd name="T15" fmla="*/ 2 h 608"/>
                    <a:gd name="T16" fmla="*/ 42 w 770"/>
                    <a:gd name="T17" fmla="*/ 1 h 608"/>
                    <a:gd name="T18" fmla="*/ 44 w 770"/>
                    <a:gd name="T19" fmla="*/ 1 h 608"/>
                    <a:gd name="T20" fmla="*/ 46 w 770"/>
                    <a:gd name="T21" fmla="*/ 1 h 608"/>
                    <a:gd name="T22" fmla="*/ 48 w 770"/>
                    <a:gd name="T23" fmla="*/ 0 h 608"/>
                    <a:gd name="T24" fmla="*/ 48 w 770"/>
                    <a:gd name="T25" fmla="*/ 1 h 608"/>
                    <a:gd name="T26" fmla="*/ 48 w 770"/>
                    <a:gd name="T27" fmla="*/ 1 h 608"/>
                    <a:gd name="T28" fmla="*/ 48 w 770"/>
                    <a:gd name="T29" fmla="*/ 1 h 608"/>
                    <a:gd name="T30" fmla="*/ 47 w 770"/>
                    <a:gd name="T31" fmla="*/ 1 h 608"/>
                    <a:gd name="T32" fmla="*/ 44 w 770"/>
                    <a:gd name="T33" fmla="*/ 2 h 608"/>
                    <a:gd name="T34" fmla="*/ 42 w 770"/>
                    <a:gd name="T35" fmla="*/ 2 h 608"/>
                    <a:gd name="T36" fmla="*/ 41 w 770"/>
                    <a:gd name="T37" fmla="*/ 3 h 608"/>
                    <a:gd name="T38" fmla="*/ 40 w 770"/>
                    <a:gd name="T39" fmla="*/ 5 h 608"/>
                    <a:gd name="T40" fmla="*/ 39 w 770"/>
                    <a:gd name="T41" fmla="*/ 9 h 608"/>
                    <a:gd name="T42" fmla="*/ 38 w 770"/>
                    <a:gd name="T43" fmla="*/ 13 h 608"/>
                    <a:gd name="T44" fmla="*/ 37 w 770"/>
                    <a:gd name="T45" fmla="*/ 21 h 608"/>
                    <a:gd name="T46" fmla="*/ 35 w 770"/>
                    <a:gd name="T47" fmla="*/ 30 h 608"/>
                    <a:gd name="T48" fmla="*/ 33 w 770"/>
                    <a:gd name="T49" fmla="*/ 36 h 608"/>
                    <a:gd name="T50" fmla="*/ 28 w 770"/>
                    <a:gd name="T51" fmla="*/ 38 h 608"/>
                    <a:gd name="T52" fmla="*/ 24 w 770"/>
                    <a:gd name="T53" fmla="*/ 38 h 608"/>
                    <a:gd name="T54" fmla="*/ 21 w 770"/>
                    <a:gd name="T55" fmla="*/ 38 h 608"/>
                    <a:gd name="T56" fmla="*/ 17 w 770"/>
                    <a:gd name="T57" fmla="*/ 38 h 608"/>
                    <a:gd name="T58" fmla="*/ 12 w 770"/>
                    <a:gd name="T59" fmla="*/ 38 h 608"/>
                    <a:gd name="T60" fmla="*/ 9 w 770"/>
                    <a:gd name="T61" fmla="*/ 38 h 608"/>
                    <a:gd name="T62" fmla="*/ 5 w 770"/>
                    <a:gd name="T63" fmla="*/ 38 h 608"/>
                    <a:gd name="T64" fmla="*/ 3 w 770"/>
                    <a:gd name="T65" fmla="*/ 39 h 608"/>
                    <a:gd name="T66" fmla="*/ 1 w 770"/>
                    <a:gd name="T67" fmla="*/ 39 h 608"/>
                    <a:gd name="T68" fmla="*/ 1 w 770"/>
                    <a:gd name="T69" fmla="*/ 38 h 608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770"/>
                    <a:gd name="T106" fmla="*/ 0 h 608"/>
                    <a:gd name="T107" fmla="*/ 770 w 770"/>
                    <a:gd name="T108" fmla="*/ 608 h 608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770" h="608">
                      <a:moveTo>
                        <a:pt x="453" y="594"/>
                      </a:moveTo>
                      <a:lnTo>
                        <a:pt x="491" y="584"/>
                      </a:lnTo>
                      <a:lnTo>
                        <a:pt x="518" y="559"/>
                      </a:lnTo>
                      <a:lnTo>
                        <a:pt x="535" y="520"/>
                      </a:lnTo>
                      <a:lnTo>
                        <a:pt x="548" y="467"/>
                      </a:lnTo>
                      <a:lnTo>
                        <a:pt x="557" y="406"/>
                      </a:lnTo>
                      <a:lnTo>
                        <a:pt x="565" y="336"/>
                      </a:lnTo>
                      <a:lnTo>
                        <a:pt x="574" y="261"/>
                      </a:lnTo>
                      <a:lnTo>
                        <a:pt x="587" y="180"/>
                      </a:lnTo>
                      <a:lnTo>
                        <a:pt x="595" y="148"/>
                      </a:lnTo>
                      <a:lnTo>
                        <a:pt x="603" y="120"/>
                      </a:lnTo>
                      <a:lnTo>
                        <a:pt x="611" y="96"/>
                      </a:lnTo>
                      <a:lnTo>
                        <a:pt x="619" y="76"/>
                      </a:lnTo>
                      <a:lnTo>
                        <a:pt x="627" y="58"/>
                      </a:lnTo>
                      <a:lnTo>
                        <a:pt x="634" y="43"/>
                      </a:lnTo>
                      <a:lnTo>
                        <a:pt x="644" y="30"/>
                      </a:lnTo>
                      <a:lnTo>
                        <a:pt x="652" y="21"/>
                      </a:lnTo>
                      <a:lnTo>
                        <a:pt x="661" y="14"/>
                      </a:lnTo>
                      <a:lnTo>
                        <a:pt x="676" y="9"/>
                      </a:lnTo>
                      <a:lnTo>
                        <a:pt x="693" y="6"/>
                      </a:lnTo>
                      <a:lnTo>
                        <a:pt x="712" y="3"/>
                      </a:lnTo>
                      <a:lnTo>
                        <a:pt x="729" y="2"/>
                      </a:lnTo>
                      <a:lnTo>
                        <a:pt x="745" y="0"/>
                      </a:lnTo>
                      <a:lnTo>
                        <a:pt x="758" y="0"/>
                      </a:lnTo>
                      <a:lnTo>
                        <a:pt x="766" y="0"/>
                      </a:lnTo>
                      <a:lnTo>
                        <a:pt x="767" y="3"/>
                      </a:lnTo>
                      <a:lnTo>
                        <a:pt x="770" y="6"/>
                      </a:lnTo>
                      <a:lnTo>
                        <a:pt x="770" y="11"/>
                      </a:lnTo>
                      <a:lnTo>
                        <a:pt x="770" y="16"/>
                      </a:lnTo>
                      <a:lnTo>
                        <a:pt x="767" y="16"/>
                      </a:lnTo>
                      <a:lnTo>
                        <a:pt x="756" y="16"/>
                      </a:lnTo>
                      <a:lnTo>
                        <a:pt x="742" y="16"/>
                      </a:lnTo>
                      <a:lnTo>
                        <a:pt x="723" y="17"/>
                      </a:lnTo>
                      <a:lnTo>
                        <a:pt x="704" y="19"/>
                      </a:lnTo>
                      <a:lnTo>
                        <a:pt x="687" y="22"/>
                      </a:lnTo>
                      <a:lnTo>
                        <a:pt x="671" y="27"/>
                      </a:lnTo>
                      <a:lnTo>
                        <a:pt x="660" y="35"/>
                      </a:lnTo>
                      <a:lnTo>
                        <a:pt x="650" y="46"/>
                      </a:lnTo>
                      <a:lnTo>
                        <a:pt x="639" y="60"/>
                      </a:lnTo>
                      <a:lnTo>
                        <a:pt x="630" y="79"/>
                      </a:lnTo>
                      <a:lnTo>
                        <a:pt x="620" y="103"/>
                      </a:lnTo>
                      <a:lnTo>
                        <a:pt x="611" y="129"/>
                      </a:lnTo>
                      <a:lnTo>
                        <a:pt x="601" y="163"/>
                      </a:lnTo>
                      <a:lnTo>
                        <a:pt x="593" y="202"/>
                      </a:lnTo>
                      <a:lnTo>
                        <a:pt x="587" y="246"/>
                      </a:lnTo>
                      <a:lnTo>
                        <a:pt x="578" y="332"/>
                      </a:lnTo>
                      <a:lnTo>
                        <a:pt x="567" y="406"/>
                      </a:lnTo>
                      <a:lnTo>
                        <a:pt x="552" y="469"/>
                      </a:lnTo>
                      <a:lnTo>
                        <a:pt x="537" y="521"/>
                      </a:lnTo>
                      <a:lnTo>
                        <a:pt x="514" y="562"/>
                      </a:lnTo>
                      <a:lnTo>
                        <a:pt x="484" y="589"/>
                      </a:lnTo>
                      <a:lnTo>
                        <a:pt x="448" y="603"/>
                      </a:lnTo>
                      <a:lnTo>
                        <a:pt x="401" y="603"/>
                      </a:lnTo>
                      <a:lnTo>
                        <a:pt x="377" y="602"/>
                      </a:lnTo>
                      <a:lnTo>
                        <a:pt x="350" y="600"/>
                      </a:lnTo>
                      <a:lnTo>
                        <a:pt x="322" y="599"/>
                      </a:lnTo>
                      <a:lnTo>
                        <a:pt x="292" y="599"/>
                      </a:lnTo>
                      <a:lnTo>
                        <a:pt x="260" y="599"/>
                      </a:lnTo>
                      <a:lnTo>
                        <a:pt x="227" y="599"/>
                      </a:lnTo>
                      <a:lnTo>
                        <a:pt x="194" y="600"/>
                      </a:lnTo>
                      <a:lnTo>
                        <a:pt x="162" y="600"/>
                      </a:lnTo>
                      <a:lnTo>
                        <a:pt x="131" y="602"/>
                      </a:lnTo>
                      <a:lnTo>
                        <a:pt x="102" y="603"/>
                      </a:lnTo>
                      <a:lnTo>
                        <a:pt x="75" y="605"/>
                      </a:lnTo>
                      <a:lnTo>
                        <a:pt x="52" y="606"/>
                      </a:lnTo>
                      <a:lnTo>
                        <a:pt x="33" y="606"/>
                      </a:lnTo>
                      <a:lnTo>
                        <a:pt x="17" y="608"/>
                      </a:lnTo>
                      <a:lnTo>
                        <a:pt x="6" y="608"/>
                      </a:lnTo>
                      <a:lnTo>
                        <a:pt x="0" y="608"/>
                      </a:lnTo>
                      <a:lnTo>
                        <a:pt x="6" y="592"/>
                      </a:lnTo>
                      <a:lnTo>
                        <a:pt x="453" y="594"/>
                      </a:lnTo>
                      <a:close/>
                    </a:path>
                  </a:pathLst>
                </a:custGeom>
                <a:solidFill>
                  <a:srgbClr val="9900B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71" name="Freeform 70"/>
                <p:cNvSpPr>
                  <a:spLocks/>
                </p:cNvSpPr>
                <p:nvPr/>
              </p:nvSpPr>
              <p:spPr bwMode="auto">
                <a:xfrm>
                  <a:off x="2449" y="3072"/>
                  <a:ext cx="20" cy="17"/>
                </a:xfrm>
                <a:custGeom>
                  <a:avLst/>
                  <a:gdLst>
                    <a:gd name="T0" fmla="*/ 2 w 39"/>
                    <a:gd name="T1" fmla="*/ 1 h 35"/>
                    <a:gd name="T2" fmla="*/ 2 w 39"/>
                    <a:gd name="T3" fmla="*/ 2 h 35"/>
                    <a:gd name="T4" fmla="*/ 2 w 39"/>
                    <a:gd name="T5" fmla="*/ 2 h 35"/>
                    <a:gd name="T6" fmla="*/ 2 w 39"/>
                    <a:gd name="T7" fmla="*/ 2 h 35"/>
                    <a:gd name="T8" fmla="*/ 2 w 39"/>
                    <a:gd name="T9" fmla="*/ 2 h 35"/>
                    <a:gd name="T10" fmla="*/ 1 w 39"/>
                    <a:gd name="T11" fmla="*/ 2 h 35"/>
                    <a:gd name="T12" fmla="*/ 1 w 39"/>
                    <a:gd name="T13" fmla="*/ 2 h 35"/>
                    <a:gd name="T14" fmla="*/ 1 w 39"/>
                    <a:gd name="T15" fmla="*/ 1 h 35"/>
                    <a:gd name="T16" fmla="*/ 0 w 39"/>
                    <a:gd name="T17" fmla="*/ 1 h 35"/>
                    <a:gd name="T18" fmla="*/ 0 w 39"/>
                    <a:gd name="T19" fmla="*/ 1 h 35"/>
                    <a:gd name="T20" fmla="*/ 1 w 39"/>
                    <a:gd name="T21" fmla="*/ 0 h 35"/>
                    <a:gd name="T22" fmla="*/ 1 w 39"/>
                    <a:gd name="T23" fmla="*/ 0 h 35"/>
                    <a:gd name="T24" fmla="*/ 1 w 39"/>
                    <a:gd name="T25" fmla="*/ 0 h 35"/>
                    <a:gd name="T26" fmla="*/ 1 w 39"/>
                    <a:gd name="T27" fmla="*/ 0 h 35"/>
                    <a:gd name="T28" fmla="*/ 2 w 39"/>
                    <a:gd name="T29" fmla="*/ 0 h 35"/>
                    <a:gd name="T30" fmla="*/ 2 w 39"/>
                    <a:gd name="T31" fmla="*/ 0 h 35"/>
                    <a:gd name="T32" fmla="*/ 2 w 39"/>
                    <a:gd name="T33" fmla="*/ 0 h 35"/>
                    <a:gd name="T34" fmla="*/ 2 w 39"/>
                    <a:gd name="T35" fmla="*/ 0 h 35"/>
                    <a:gd name="T36" fmla="*/ 2 w 39"/>
                    <a:gd name="T37" fmla="*/ 0 h 35"/>
                    <a:gd name="T38" fmla="*/ 2 w 39"/>
                    <a:gd name="T39" fmla="*/ 0 h 35"/>
                    <a:gd name="T40" fmla="*/ 1 w 39"/>
                    <a:gd name="T41" fmla="*/ 0 h 35"/>
                    <a:gd name="T42" fmla="*/ 2 w 39"/>
                    <a:gd name="T43" fmla="*/ 0 h 35"/>
                    <a:gd name="T44" fmla="*/ 2 w 39"/>
                    <a:gd name="T45" fmla="*/ 0 h 35"/>
                    <a:gd name="T46" fmla="*/ 3 w 39"/>
                    <a:gd name="T47" fmla="*/ 0 h 35"/>
                    <a:gd name="T48" fmla="*/ 3 w 39"/>
                    <a:gd name="T49" fmla="*/ 0 h 35"/>
                    <a:gd name="T50" fmla="*/ 3 w 39"/>
                    <a:gd name="T51" fmla="*/ 0 h 35"/>
                    <a:gd name="T52" fmla="*/ 3 w 39"/>
                    <a:gd name="T53" fmla="*/ 1 h 35"/>
                    <a:gd name="T54" fmla="*/ 3 w 39"/>
                    <a:gd name="T55" fmla="*/ 1 h 35"/>
                    <a:gd name="T56" fmla="*/ 2 w 39"/>
                    <a:gd name="T57" fmla="*/ 1 h 35"/>
                    <a:gd name="T58" fmla="*/ 2 w 39"/>
                    <a:gd name="T59" fmla="*/ 1 h 35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39"/>
                    <a:gd name="T91" fmla="*/ 0 h 35"/>
                    <a:gd name="T92" fmla="*/ 39 w 39"/>
                    <a:gd name="T93" fmla="*/ 35 h 35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39" h="35">
                      <a:moveTo>
                        <a:pt x="30" y="30"/>
                      </a:moveTo>
                      <a:lnTo>
                        <a:pt x="27" y="34"/>
                      </a:lnTo>
                      <a:lnTo>
                        <a:pt x="24" y="34"/>
                      </a:lnTo>
                      <a:lnTo>
                        <a:pt x="20" y="35"/>
                      </a:lnTo>
                      <a:lnTo>
                        <a:pt x="17" y="35"/>
                      </a:lnTo>
                      <a:lnTo>
                        <a:pt x="11" y="35"/>
                      </a:lnTo>
                      <a:lnTo>
                        <a:pt x="5" y="32"/>
                      </a:lnTo>
                      <a:lnTo>
                        <a:pt x="1" y="27"/>
                      </a:lnTo>
                      <a:lnTo>
                        <a:pt x="0" y="23"/>
                      </a:lnTo>
                      <a:lnTo>
                        <a:pt x="0" y="16"/>
                      </a:lnTo>
                      <a:lnTo>
                        <a:pt x="3" y="11"/>
                      </a:lnTo>
                      <a:lnTo>
                        <a:pt x="8" y="7"/>
                      </a:lnTo>
                      <a:lnTo>
                        <a:pt x="13" y="5"/>
                      </a:lnTo>
                      <a:lnTo>
                        <a:pt x="14" y="4"/>
                      </a:lnTo>
                      <a:lnTo>
                        <a:pt x="17" y="4"/>
                      </a:lnTo>
                      <a:lnTo>
                        <a:pt x="19" y="4"/>
                      </a:lnTo>
                      <a:lnTo>
                        <a:pt x="20" y="4"/>
                      </a:lnTo>
                      <a:lnTo>
                        <a:pt x="19" y="2"/>
                      </a:lnTo>
                      <a:lnTo>
                        <a:pt x="17" y="2"/>
                      </a:lnTo>
                      <a:lnTo>
                        <a:pt x="16" y="2"/>
                      </a:lnTo>
                      <a:lnTo>
                        <a:pt x="22" y="0"/>
                      </a:lnTo>
                      <a:lnTo>
                        <a:pt x="28" y="2"/>
                      </a:lnTo>
                      <a:lnTo>
                        <a:pt x="35" y="4"/>
                      </a:lnTo>
                      <a:lnTo>
                        <a:pt x="38" y="8"/>
                      </a:lnTo>
                      <a:lnTo>
                        <a:pt x="39" y="15"/>
                      </a:lnTo>
                      <a:lnTo>
                        <a:pt x="38" y="21"/>
                      </a:lnTo>
                      <a:lnTo>
                        <a:pt x="35" y="26"/>
                      </a:lnTo>
                      <a:lnTo>
                        <a:pt x="30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72" name="Freeform 71"/>
                <p:cNvSpPr>
                  <a:spLocks/>
                </p:cNvSpPr>
                <p:nvPr/>
              </p:nvSpPr>
              <p:spPr bwMode="auto">
                <a:xfrm>
                  <a:off x="2777" y="3268"/>
                  <a:ext cx="292" cy="264"/>
                </a:xfrm>
                <a:custGeom>
                  <a:avLst/>
                  <a:gdLst>
                    <a:gd name="T0" fmla="*/ 35 w 585"/>
                    <a:gd name="T1" fmla="*/ 29 h 529"/>
                    <a:gd name="T2" fmla="*/ 33 w 585"/>
                    <a:gd name="T3" fmla="*/ 26 h 529"/>
                    <a:gd name="T4" fmla="*/ 33 w 585"/>
                    <a:gd name="T5" fmla="*/ 26 h 529"/>
                    <a:gd name="T6" fmla="*/ 33 w 585"/>
                    <a:gd name="T7" fmla="*/ 21 h 529"/>
                    <a:gd name="T8" fmla="*/ 32 w 585"/>
                    <a:gd name="T9" fmla="*/ 19 h 529"/>
                    <a:gd name="T10" fmla="*/ 31 w 585"/>
                    <a:gd name="T11" fmla="*/ 19 h 529"/>
                    <a:gd name="T12" fmla="*/ 29 w 585"/>
                    <a:gd name="T13" fmla="*/ 18 h 529"/>
                    <a:gd name="T14" fmla="*/ 30 w 585"/>
                    <a:gd name="T15" fmla="*/ 17 h 529"/>
                    <a:gd name="T16" fmla="*/ 30 w 585"/>
                    <a:gd name="T17" fmla="*/ 2 h 529"/>
                    <a:gd name="T18" fmla="*/ 29 w 585"/>
                    <a:gd name="T19" fmla="*/ 0 h 529"/>
                    <a:gd name="T20" fmla="*/ 27 w 585"/>
                    <a:gd name="T21" fmla="*/ 0 h 529"/>
                    <a:gd name="T22" fmla="*/ 7 w 585"/>
                    <a:gd name="T23" fmla="*/ 0 h 529"/>
                    <a:gd name="T24" fmla="*/ 5 w 585"/>
                    <a:gd name="T25" fmla="*/ 1 h 529"/>
                    <a:gd name="T26" fmla="*/ 5 w 585"/>
                    <a:gd name="T27" fmla="*/ 16 h 529"/>
                    <a:gd name="T28" fmla="*/ 6 w 585"/>
                    <a:gd name="T29" fmla="*/ 18 h 529"/>
                    <a:gd name="T30" fmla="*/ 7 w 585"/>
                    <a:gd name="T31" fmla="*/ 19 h 529"/>
                    <a:gd name="T32" fmla="*/ 4 w 585"/>
                    <a:gd name="T33" fmla="*/ 19 h 529"/>
                    <a:gd name="T34" fmla="*/ 3 w 585"/>
                    <a:gd name="T35" fmla="*/ 20 h 529"/>
                    <a:gd name="T36" fmla="*/ 3 w 585"/>
                    <a:gd name="T37" fmla="*/ 25 h 529"/>
                    <a:gd name="T38" fmla="*/ 3 w 585"/>
                    <a:gd name="T39" fmla="*/ 26 h 529"/>
                    <a:gd name="T40" fmla="*/ 3 w 585"/>
                    <a:gd name="T41" fmla="*/ 27 h 529"/>
                    <a:gd name="T42" fmla="*/ 2 w 585"/>
                    <a:gd name="T43" fmla="*/ 27 h 529"/>
                    <a:gd name="T44" fmla="*/ 1 w 585"/>
                    <a:gd name="T45" fmla="*/ 28 h 529"/>
                    <a:gd name="T46" fmla="*/ 1 w 585"/>
                    <a:gd name="T47" fmla="*/ 28 h 529"/>
                    <a:gd name="T48" fmla="*/ 0 w 585"/>
                    <a:gd name="T49" fmla="*/ 29 h 529"/>
                    <a:gd name="T50" fmla="*/ 0 w 585"/>
                    <a:gd name="T51" fmla="*/ 29 h 529"/>
                    <a:gd name="T52" fmla="*/ 0 w 585"/>
                    <a:gd name="T53" fmla="*/ 30 h 529"/>
                    <a:gd name="T54" fmla="*/ 0 w 585"/>
                    <a:gd name="T55" fmla="*/ 32 h 529"/>
                    <a:gd name="T56" fmla="*/ 2 w 585"/>
                    <a:gd name="T57" fmla="*/ 33 h 529"/>
                    <a:gd name="T58" fmla="*/ 35 w 585"/>
                    <a:gd name="T59" fmla="*/ 32 h 529"/>
                    <a:gd name="T60" fmla="*/ 36 w 585"/>
                    <a:gd name="T61" fmla="*/ 31 h 529"/>
                    <a:gd name="T62" fmla="*/ 36 w 585"/>
                    <a:gd name="T63" fmla="*/ 29 h 529"/>
                    <a:gd name="T64" fmla="*/ 36 w 585"/>
                    <a:gd name="T65" fmla="*/ 29 h 52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585"/>
                    <a:gd name="T100" fmla="*/ 0 h 529"/>
                    <a:gd name="T101" fmla="*/ 585 w 585"/>
                    <a:gd name="T102" fmla="*/ 529 h 52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585" h="529">
                      <a:moveTo>
                        <a:pt x="577" y="468"/>
                      </a:moveTo>
                      <a:lnTo>
                        <a:pt x="572" y="464"/>
                      </a:lnTo>
                      <a:lnTo>
                        <a:pt x="528" y="436"/>
                      </a:lnTo>
                      <a:lnTo>
                        <a:pt x="531" y="431"/>
                      </a:lnTo>
                      <a:lnTo>
                        <a:pt x="534" y="425"/>
                      </a:lnTo>
                      <a:lnTo>
                        <a:pt x="536" y="419"/>
                      </a:lnTo>
                      <a:lnTo>
                        <a:pt x="536" y="412"/>
                      </a:lnTo>
                      <a:lnTo>
                        <a:pt x="536" y="346"/>
                      </a:lnTo>
                      <a:lnTo>
                        <a:pt x="533" y="332"/>
                      </a:lnTo>
                      <a:lnTo>
                        <a:pt x="525" y="319"/>
                      </a:lnTo>
                      <a:lnTo>
                        <a:pt x="512" y="311"/>
                      </a:lnTo>
                      <a:lnTo>
                        <a:pt x="496" y="308"/>
                      </a:lnTo>
                      <a:lnTo>
                        <a:pt x="460" y="308"/>
                      </a:lnTo>
                      <a:lnTo>
                        <a:pt x="471" y="302"/>
                      </a:lnTo>
                      <a:lnTo>
                        <a:pt x="479" y="292"/>
                      </a:lnTo>
                      <a:lnTo>
                        <a:pt x="485" y="281"/>
                      </a:lnTo>
                      <a:lnTo>
                        <a:pt x="487" y="269"/>
                      </a:lnTo>
                      <a:lnTo>
                        <a:pt x="487" y="41"/>
                      </a:lnTo>
                      <a:lnTo>
                        <a:pt x="484" y="25"/>
                      </a:lnTo>
                      <a:lnTo>
                        <a:pt x="474" y="13"/>
                      </a:lnTo>
                      <a:lnTo>
                        <a:pt x="462" y="3"/>
                      </a:lnTo>
                      <a:lnTo>
                        <a:pt x="446" y="0"/>
                      </a:lnTo>
                      <a:lnTo>
                        <a:pt x="128" y="0"/>
                      </a:lnTo>
                      <a:lnTo>
                        <a:pt x="113" y="3"/>
                      </a:lnTo>
                      <a:lnTo>
                        <a:pt x="100" y="13"/>
                      </a:lnTo>
                      <a:lnTo>
                        <a:pt x="92" y="25"/>
                      </a:lnTo>
                      <a:lnTo>
                        <a:pt x="89" y="41"/>
                      </a:lnTo>
                      <a:lnTo>
                        <a:pt x="89" y="269"/>
                      </a:lnTo>
                      <a:lnTo>
                        <a:pt x="90" y="281"/>
                      </a:lnTo>
                      <a:lnTo>
                        <a:pt x="97" y="292"/>
                      </a:lnTo>
                      <a:lnTo>
                        <a:pt x="105" y="302"/>
                      </a:lnTo>
                      <a:lnTo>
                        <a:pt x="116" y="308"/>
                      </a:lnTo>
                      <a:lnTo>
                        <a:pt x="90" y="308"/>
                      </a:lnTo>
                      <a:lnTo>
                        <a:pt x="75" y="311"/>
                      </a:lnTo>
                      <a:lnTo>
                        <a:pt x="64" y="319"/>
                      </a:lnTo>
                      <a:lnTo>
                        <a:pt x="56" y="332"/>
                      </a:lnTo>
                      <a:lnTo>
                        <a:pt x="53" y="346"/>
                      </a:lnTo>
                      <a:lnTo>
                        <a:pt x="53" y="412"/>
                      </a:lnTo>
                      <a:lnTo>
                        <a:pt x="53" y="419"/>
                      </a:lnTo>
                      <a:lnTo>
                        <a:pt x="54" y="425"/>
                      </a:lnTo>
                      <a:lnTo>
                        <a:pt x="56" y="430"/>
                      </a:lnTo>
                      <a:lnTo>
                        <a:pt x="59" y="436"/>
                      </a:lnTo>
                      <a:lnTo>
                        <a:pt x="51" y="441"/>
                      </a:lnTo>
                      <a:lnTo>
                        <a:pt x="43" y="445"/>
                      </a:lnTo>
                      <a:lnTo>
                        <a:pt x="35" y="450"/>
                      </a:lnTo>
                      <a:lnTo>
                        <a:pt x="29" y="455"/>
                      </a:lnTo>
                      <a:lnTo>
                        <a:pt x="21" y="458"/>
                      </a:lnTo>
                      <a:lnTo>
                        <a:pt x="16" y="461"/>
                      </a:lnTo>
                      <a:lnTo>
                        <a:pt x="13" y="464"/>
                      </a:lnTo>
                      <a:lnTo>
                        <a:pt x="11" y="464"/>
                      </a:lnTo>
                      <a:lnTo>
                        <a:pt x="7" y="468"/>
                      </a:lnTo>
                      <a:lnTo>
                        <a:pt x="0" y="471"/>
                      </a:lnTo>
                      <a:lnTo>
                        <a:pt x="0" y="479"/>
                      </a:lnTo>
                      <a:lnTo>
                        <a:pt x="0" y="485"/>
                      </a:lnTo>
                      <a:lnTo>
                        <a:pt x="4" y="502"/>
                      </a:lnTo>
                      <a:lnTo>
                        <a:pt x="13" y="517"/>
                      </a:lnTo>
                      <a:lnTo>
                        <a:pt x="26" y="526"/>
                      </a:lnTo>
                      <a:lnTo>
                        <a:pt x="41" y="529"/>
                      </a:lnTo>
                      <a:lnTo>
                        <a:pt x="542" y="529"/>
                      </a:lnTo>
                      <a:lnTo>
                        <a:pt x="560" y="526"/>
                      </a:lnTo>
                      <a:lnTo>
                        <a:pt x="572" y="517"/>
                      </a:lnTo>
                      <a:lnTo>
                        <a:pt x="582" y="502"/>
                      </a:lnTo>
                      <a:lnTo>
                        <a:pt x="585" y="485"/>
                      </a:lnTo>
                      <a:lnTo>
                        <a:pt x="585" y="479"/>
                      </a:lnTo>
                      <a:lnTo>
                        <a:pt x="585" y="471"/>
                      </a:lnTo>
                      <a:lnTo>
                        <a:pt x="577" y="468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73" name="Freeform 72"/>
                <p:cNvSpPr>
                  <a:spLocks/>
                </p:cNvSpPr>
                <p:nvPr/>
              </p:nvSpPr>
              <p:spPr bwMode="auto">
                <a:xfrm>
                  <a:off x="2827" y="3275"/>
                  <a:ext cx="187" cy="141"/>
                </a:xfrm>
                <a:custGeom>
                  <a:avLst/>
                  <a:gdLst>
                    <a:gd name="T0" fmla="*/ 2 w 373"/>
                    <a:gd name="T1" fmla="*/ 17 h 283"/>
                    <a:gd name="T2" fmla="*/ 2 w 373"/>
                    <a:gd name="T3" fmla="*/ 17 h 283"/>
                    <a:gd name="T4" fmla="*/ 1 w 373"/>
                    <a:gd name="T5" fmla="*/ 17 h 283"/>
                    <a:gd name="T6" fmla="*/ 1 w 373"/>
                    <a:gd name="T7" fmla="*/ 16 h 283"/>
                    <a:gd name="T8" fmla="*/ 0 w 373"/>
                    <a:gd name="T9" fmla="*/ 15 h 283"/>
                    <a:gd name="T10" fmla="*/ 0 w 373"/>
                    <a:gd name="T11" fmla="*/ 1 h 283"/>
                    <a:gd name="T12" fmla="*/ 1 w 373"/>
                    <a:gd name="T13" fmla="*/ 1 h 283"/>
                    <a:gd name="T14" fmla="*/ 1 w 373"/>
                    <a:gd name="T15" fmla="*/ 0 h 283"/>
                    <a:gd name="T16" fmla="*/ 2 w 373"/>
                    <a:gd name="T17" fmla="*/ 0 h 283"/>
                    <a:gd name="T18" fmla="*/ 2 w 373"/>
                    <a:gd name="T19" fmla="*/ 0 h 283"/>
                    <a:gd name="T20" fmla="*/ 22 w 373"/>
                    <a:gd name="T21" fmla="*/ 0 h 283"/>
                    <a:gd name="T22" fmla="*/ 23 w 373"/>
                    <a:gd name="T23" fmla="*/ 0 h 283"/>
                    <a:gd name="T24" fmla="*/ 23 w 373"/>
                    <a:gd name="T25" fmla="*/ 0 h 283"/>
                    <a:gd name="T26" fmla="*/ 24 w 373"/>
                    <a:gd name="T27" fmla="*/ 1 h 283"/>
                    <a:gd name="T28" fmla="*/ 24 w 373"/>
                    <a:gd name="T29" fmla="*/ 1 h 283"/>
                    <a:gd name="T30" fmla="*/ 24 w 373"/>
                    <a:gd name="T31" fmla="*/ 15 h 283"/>
                    <a:gd name="T32" fmla="*/ 24 w 373"/>
                    <a:gd name="T33" fmla="*/ 16 h 283"/>
                    <a:gd name="T34" fmla="*/ 23 w 373"/>
                    <a:gd name="T35" fmla="*/ 17 h 283"/>
                    <a:gd name="T36" fmla="*/ 23 w 373"/>
                    <a:gd name="T37" fmla="*/ 17 h 283"/>
                    <a:gd name="T38" fmla="*/ 22 w 373"/>
                    <a:gd name="T39" fmla="*/ 17 h 283"/>
                    <a:gd name="T40" fmla="*/ 2 w 373"/>
                    <a:gd name="T41" fmla="*/ 17 h 283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373"/>
                    <a:gd name="T64" fmla="*/ 0 h 283"/>
                    <a:gd name="T65" fmla="*/ 373 w 373"/>
                    <a:gd name="T66" fmla="*/ 283 h 283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373" h="283">
                      <a:moveTo>
                        <a:pt x="27" y="283"/>
                      </a:moveTo>
                      <a:lnTo>
                        <a:pt x="18" y="281"/>
                      </a:lnTo>
                      <a:lnTo>
                        <a:pt x="8" y="275"/>
                      </a:lnTo>
                      <a:lnTo>
                        <a:pt x="2" y="266"/>
                      </a:lnTo>
                      <a:lnTo>
                        <a:pt x="0" y="255"/>
                      </a:lnTo>
                      <a:lnTo>
                        <a:pt x="0" y="27"/>
                      </a:lnTo>
                      <a:lnTo>
                        <a:pt x="2" y="18"/>
                      </a:lnTo>
                      <a:lnTo>
                        <a:pt x="8" y="8"/>
                      </a:lnTo>
                      <a:lnTo>
                        <a:pt x="18" y="2"/>
                      </a:lnTo>
                      <a:lnTo>
                        <a:pt x="27" y="0"/>
                      </a:lnTo>
                      <a:lnTo>
                        <a:pt x="345" y="0"/>
                      </a:lnTo>
                      <a:lnTo>
                        <a:pt x="356" y="2"/>
                      </a:lnTo>
                      <a:lnTo>
                        <a:pt x="365" y="8"/>
                      </a:lnTo>
                      <a:lnTo>
                        <a:pt x="372" y="18"/>
                      </a:lnTo>
                      <a:lnTo>
                        <a:pt x="373" y="27"/>
                      </a:lnTo>
                      <a:lnTo>
                        <a:pt x="373" y="255"/>
                      </a:lnTo>
                      <a:lnTo>
                        <a:pt x="372" y="266"/>
                      </a:lnTo>
                      <a:lnTo>
                        <a:pt x="365" y="275"/>
                      </a:lnTo>
                      <a:lnTo>
                        <a:pt x="356" y="281"/>
                      </a:lnTo>
                      <a:lnTo>
                        <a:pt x="345" y="283"/>
                      </a:lnTo>
                      <a:lnTo>
                        <a:pt x="27" y="28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74" name="Freeform 73"/>
                <p:cNvSpPr>
                  <a:spLocks/>
                </p:cNvSpPr>
                <p:nvPr/>
              </p:nvSpPr>
              <p:spPr bwMode="auto">
                <a:xfrm>
                  <a:off x="2919" y="3283"/>
                  <a:ext cx="86" cy="126"/>
                </a:xfrm>
                <a:custGeom>
                  <a:avLst/>
                  <a:gdLst>
                    <a:gd name="T0" fmla="*/ 0 w 172"/>
                    <a:gd name="T1" fmla="*/ 15 h 253"/>
                    <a:gd name="T2" fmla="*/ 0 w 172"/>
                    <a:gd name="T3" fmla="*/ 15 h 253"/>
                    <a:gd name="T4" fmla="*/ 10 w 172"/>
                    <a:gd name="T5" fmla="*/ 15 h 253"/>
                    <a:gd name="T6" fmla="*/ 11 w 172"/>
                    <a:gd name="T7" fmla="*/ 15 h 253"/>
                    <a:gd name="T8" fmla="*/ 11 w 172"/>
                    <a:gd name="T9" fmla="*/ 15 h 253"/>
                    <a:gd name="T10" fmla="*/ 11 w 172"/>
                    <a:gd name="T11" fmla="*/ 15 h 253"/>
                    <a:gd name="T12" fmla="*/ 11 w 172"/>
                    <a:gd name="T13" fmla="*/ 15 h 253"/>
                    <a:gd name="T14" fmla="*/ 11 w 172"/>
                    <a:gd name="T15" fmla="*/ 0 h 253"/>
                    <a:gd name="T16" fmla="*/ 11 w 172"/>
                    <a:gd name="T17" fmla="*/ 0 h 253"/>
                    <a:gd name="T18" fmla="*/ 11 w 172"/>
                    <a:gd name="T19" fmla="*/ 0 h 253"/>
                    <a:gd name="T20" fmla="*/ 11 w 172"/>
                    <a:gd name="T21" fmla="*/ 0 h 253"/>
                    <a:gd name="T22" fmla="*/ 11 w 172"/>
                    <a:gd name="T23" fmla="*/ 0 h 253"/>
                    <a:gd name="T24" fmla="*/ 0 w 172"/>
                    <a:gd name="T25" fmla="*/ 0 h 253"/>
                    <a:gd name="T26" fmla="*/ 0 w 172"/>
                    <a:gd name="T27" fmla="*/ 0 h 253"/>
                    <a:gd name="T28" fmla="*/ 9 w 172"/>
                    <a:gd name="T29" fmla="*/ 0 h 253"/>
                    <a:gd name="T30" fmla="*/ 9 w 172"/>
                    <a:gd name="T31" fmla="*/ 0 h 253"/>
                    <a:gd name="T32" fmla="*/ 10 w 172"/>
                    <a:gd name="T33" fmla="*/ 0 h 253"/>
                    <a:gd name="T34" fmla="*/ 10 w 172"/>
                    <a:gd name="T35" fmla="*/ 1 h 253"/>
                    <a:gd name="T36" fmla="*/ 10 w 172"/>
                    <a:gd name="T37" fmla="*/ 2 h 253"/>
                    <a:gd name="T38" fmla="*/ 10 w 172"/>
                    <a:gd name="T39" fmla="*/ 13 h 253"/>
                    <a:gd name="T40" fmla="*/ 10 w 172"/>
                    <a:gd name="T41" fmla="*/ 14 h 253"/>
                    <a:gd name="T42" fmla="*/ 10 w 172"/>
                    <a:gd name="T43" fmla="*/ 15 h 253"/>
                    <a:gd name="T44" fmla="*/ 9 w 172"/>
                    <a:gd name="T45" fmla="*/ 15 h 253"/>
                    <a:gd name="T46" fmla="*/ 9 w 172"/>
                    <a:gd name="T47" fmla="*/ 15 h 253"/>
                    <a:gd name="T48" fmla="*/ 9 w 172"/>
                    <a:gd name="T49" fmla="*/ 15 h 253"/>
                    <a:gd name="T50" fmla="*/ 7 w 172"/>
                    <a:gd name="T51" fmla="*/ 15 h 253"/>
                    <a:gd name="T52" fmla="*/ 6 w 172"/>
                    <a:gd name="T53" fmla="*/ 15 h 253"/>
                    <a:gd name="T54" fmla="*/ 5 w 172"/>
                    <a:gd name="T55" fmla="*/ 15 h 253"/>
                    <a:gd name="T56" fmla="*/ 5 w 172"/>
                    <a:gd name="T57" fmla="*/ 15 h 253"/>
                    <a:gd name="T58" fmla="*/ 3 w 172"/>
                    <a:gd name="T59" fmla="*/ 15 h 253"/>
                    <a:gd name="T60" fmla="*/ 1 w 172"/>
                    <a:gd name="T61" fmla="*/ 15 h 253"/>
                    <a:gd name="T62" fmla="*/ 0 w 172"/>
                    <a:gd name="T63" fmla="*/ 15 h 253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72"/>
                    <a:gd name="T97" fmla="*/ 0 h 253"/>
                    <a:gd name="T98" fmla="*/ 172 w 172"/>
                    <a:gd name="T99" fmla="*/ 253 h 253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72" h="253">
                      <a:moveTo>
                        <a:pt x="0" y="245"/>
                      </a:moveTo>
                      <a:lnTo>
                        <a:pt x="0" y="253"/>
                      </a:lnTo>
                      <a:lnTo>
                        <a:pt x="148" y="253"/>
                      </a:lnTo>
                      <a:lnTo>
                        <a:pt x="161" y="251"/>
                      </a:lnTo>
                      <a:lnTo>
                        <a:pt x="167" y="246"/>
                      </a:lnTo>
                      <a:lnTo>
                        <a:pt x="170" y="243"/>
                      </a:lnTo>
                      <a:lnTo>
                        <a:pt x="172" y="242"/>
                      </a:lnTo>
                      <a:lnTo>
                        <a:pt x="172" y="6"/>
                      </a:lnTo>
                      <a:lnTo>
                        <a:pt x="170" y="5"/>
                      </a:lnTo>
                      <a:lnTo>
                        <a:pt x="169" y="2"/>
                      </a:lnTo>
                      <a:lnTo>
                        <a:pt x="167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136" y="6"/>
                      </a:lnTo>
                      <a:lnTo>
                        <a:pt x="139" y="8"/>
                      </a:lnTo>
                      <a:lnTo>
                        <a:pt x="147" y="14"/>
                      </a:lnTo>
                      <a:lnTo>
                        <a:pt x="153" y="22"/>
                      </a:lnTo>
                      <a:lnTo>
                        <a:pt x="156" y="33"/>
                      </a:lnTo>
                      <a:lnTo>
                        <a:pt x="156" y="220"/>
                      </a:lnTo>
                      <a:lnTo>
                        <a:pt x="151" y="234"/>
                      </a:lnTo>
                      <a:lnTo>
                        <a:pt x="145" y="240"/>
                      </a:lnTo>
                      <a:lnTo>
                        <a:pt x="137" y="243"/>
                      </a:lnTo>
                      <a:lnTo>
                        <a:pt x="134" y="243"/>
                      </a:lnTo>
                      <a:lnTo>
                        <a:pt x="131" y="243"/>
                      </a:lnTo>
                      <a:lnTo>
                        <a:pt x="123" y="243"/>
                      </a:lnTo>
                      <a:lnTo>
                        <a:pt x="109" y="243"/>
                      </a:lnTo>
                      <a:lnTo>
                        <a:pt x="91" y="243"/>
                      </a:lnTo>
                      <a:lnTo>
                        <a:pt x="71" y="245"/>
                      </a:lnTo>
                      <a:lnTo>
                        <a:pt x="49" y="245"/>
                      </a:lnTo>
                      <a:lnTo>
                        <a:pt x="25" y="245"/>
                      </a:lnTo>
                      <a:lnTo>
                        <a:pt x="0" y="245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75" name="Freeform 74"/>
                <p:cNvSpPr>
                  <a:spLocks/>
                </p:cNvSpPr>
                <p:nvPr/>
              </p:nvSpPr>
              <p:spPr bwMode="auto">
                <a:xfrm>
                  <a:off x="2835" y="3283"/>
                  <a:ext cx="84" cy="126"/>
                </a:xfrm>
                <a:custGeom>
                  <a:avLst/>
                  <a:gdLst>
                    <a:gd name="T0" fmla="*/ 11 w 168"/>
                    <a:gd name="T1" fmla="*/ 0 h 253"/>
                    <a:gd name="T2" fmla="*/ 11 w 168"/>
                    <a:gd name="T3" fmla="*/ 0 h 253"/>
                    <a:gd name="T4" fmla="*/ 3 w 168"/>
                    <a:gd name="T5" fmla="*/ 0 h 253"/>
                    <a:gd name="T6" fmla="*/ 1 w 168"/>
                    <a:gd name="T7" fmla="*/ 0 h 253"/>
                    <a:gd name="T8" fmla="*/ 1 w 168"/>
                    <a:gd name="T9" fmla="*/ 0 h 253"/>
                    <a:gd name="T10" fmla="*/ 1 w 168"/>
                    <a:gd name="T11" fmla="*/ 0 h 253"/>
                    <a:gd name="T12" fmla="*/ 1 w 168"/>
                    <a:gd name="T13" fmla="*/ 0 h 253"/>
                    <a:gd name="T14" fmla="*/ 1 w 168"/>
                    <a:gd name="T15" fmla="*/ 2 h 253"/>
                    <a:gd name="T16" fmla="*/ 1 w 168"/>
                    <a:gd name="T17" fmla="*/ 6 h 253"/>
                    <a:gd name="T18" fmla="*/ 0 w 168"/>
                    <a:gd name="T19" fmla="*/ 10 h 253"/>
                    <a:gd name="T20" fmla="*/ 0 w 168"/>
                    <a:gd name="T21" fmla="*/ 13 h 253"/>
                    <a:gd name="T22" fmla="*/ 0 w 168"/>
                    <a:gd name="T23" fmla="*/ 14 h 253"/>
                    <a:gd name="T24" fmla="*/ 1 w 168"/>
                    <a:gd name="T25" fmla="*/ 14 h 253"/>
                    <a:gd name="T26" fmla="*/ 1 w 168"/>
                    <a:gd name="T27" fmla="*/ 15 h 253"/>
                    <a:gd name="T28" fmla="*/ 1 w 168"/>
                    <a:gd name="T29" fmla="*/ 15 h 253"/>
                    <a:gd name="T30" fmla="*/ 11 w 168"/>
                    <a:gd name="T31" fmla="*/ 15 h 253"/>
                    <a:gd name="T32" fmla="*/ 11 w 168"/>
                    <a:gd name="T33" fmla="*/ 15 h 253"/>
                    <a:gd name="T34" fmla="*/ 10 w 168"/>
                    <a:gd name="T35" fmla="*/ 15 h 253"/>
                    <a:gd name="T36" fmla="*/ 7 w 168"/>
                    <a:gd name="T37" fmla="*/ 15 h 253"/>
                    <a:gd name="T38" fmla="*/ 6 w 168"/>
                    <a:gd name="T39" fmla="*/ 15 h 253"/>
                    <a:gd name="T40" fmla="*/ 5 w 168"/>
                    <a:gd name="T41" fmla="*/ 15 h 253"/>
                    <a:gd name="T42" fmla="*/ 5 w 168"/>
                    <a:gd name="T43" fmla="*/ 15 h 253"/>
                    <a:gd name="T44" fmla="*/ 3 w 168"/>
                    <a:gd name="T45" fmla="*/ 15 h 253"/>
                    <a:gd name="T46" fmla="*/ 3 w 168"/>
                    <a:gd name="T47" fmla="*/ 15 h 253"/>
                    <a:gd name="T48" fmla="*/ 3 w 168"/>
                    <a:gd name="T49" fmla="*/ 15 h 253"/>
                    <a:gd name="T50" fmla="*/ 3 w 168"/>
                    <a:gd name="T51" fmla="*/ 15 h 253"/>
                    <a:gd name="T52" fmla="*/ 3 w 168"/>
                    <a:gd name="T53" fmla="*/ 15 h 253"/>
                    <a:gd name="T54" fmla="*/ 3 w 168"/>
                    <a:gd name="T55" fmla="*/ 15 h 253"/>
                    <a:gd name="T56" fmla="*/ 3 w 168"/>
                    <a:gd name="T57" fmla="*/ 15 h 253"/>
                    <a:gd name="T58" fmla="*/ 3 w 168"/>
                    <a:gd name="T59" fmla="*/ 15 h 253"/>
                    <a:gd name="T60" fmla="*/ 1 w 168"/>
                    <a:gd name="T61" fmla="*/ 15 h 253"/>
                    <a:gd name="T62" fmla="*/ 1 w 168"/>
                    <a:gd name="T63" fmla="*/ 14 h 253"/>
                    <a:gd name="T64" fmla="*/ 1 w 168"/>
                    <a:gd name="T65" fmla="*/ 12 h 253"/>
                    <a:gd name="T66" fmla="*/ 1 w 168"/>
                    <a:gd name="T67" fmla="*/ 2 h 253"/>
                    <a:gd name="T68" fmla="*/ 1 w 168"/>
                    <a:gd name="T69" fmla="*/ 1 h 253"/>
                    <a:gd name="T70" fmla="*/ 1 w 168"/>
                    <a:gd name="T71" fmla="*/ 1 h 253"/>
                    <a:gd name="T72" fmla="*/ 1 w 168"/>
                    <a:gd name="T73" fmla="*/ 0 h 253"/>
                    <a:gd name="T74" fmla="*/ 3 w 168"/>
                    <a:gd name="T75" fmla="*/ 0 h 253"/>
                    <a:gd name="T76" fmla="*/ 11 w 168"/>
                    <a:gd name="T77" fmla="*/ 0 h 253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68"/>
                    <a:gd name="T118" fmla="*/ 0 h 253"/>
                    <a:gd name="T119" fmla="*/ 168 w 168"/>
                    <a:gd name="T120" fmla="*/ 253 h 253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68" h="253">
                      <a:moveTo>
                        <a:pt x="168" y="6"/>
                      </a:moveTo>
                      <a:lnTo>
                        <a:pt x="168" y="0"/>
                      </a:lnTo>
                      <a:lnTo>
                        <a:pt x="43" y="0"/>
                      </a:lnTo>
                      <a:lnTo>
                        <a:pt x="21" y="2"/>
                      </a:lnTo>
                      <a:lnTo>
                        <a:pt x="8" y="5"/>
                      </a:lnTo>
                      <a:lnTo>
                        <a:pt x="3" y="8"/>
                      </a:lnTo>
                      <a:lnTo>
                        <a:pt x="2" y="10"/>
                      </a:lnTo>
                      <a:lnTo>
                        <a:pt x="2" y="36"/>
                      </a:lnTo>
                      <a:lnTo>
                        <a:pt x="2" y="98"/>
                      </a:lnTo>
                      <a:lnTo>
                        <a:pt x="0" y="166"/>
                      </a:lnTo>
                      <a:lnTo>
                        <a:pt x="0" y="212"/>
                      </a:lnTo>
                      <a:lnTo>
                        <a:pt x="0" y="224"/>
                      </a:lnTo>
                      <a:lnTo>
                        <a:pt x="2" y="237"/>
                      </a:lnTo>
                      <a:lnTo>
                        <a:pt x="5" y="246"/>
                      </a:lnTo>
                      <a:lnTo>
                        <a:pt x="8" y="253"/>
                      </a:lnTo>
                      <a:lnTo>
                        <a:pt x="168" y="253"/>
                      </a:lnTo>
                      <a:lnTo>
                        <a:pt x="168" y="245"/>
                      </a:lnTo>
                      <a:lnTo>
                        <a:pt x="147" y="245"/>
                      </a:lnTo>
                      <a:lnTo>
                        <a:pt x="127" y="245"/>
                      </a:lnTo>
                      <a:lnTo>
                        <a:pt x="106" y="245"/>
                      </a:lnTo>
                      <a:lnTo>
                        <a:pt x="89" y="245"/>
                      </a:lnTo>
                      <a:lnTo>
                        <a:pt x="75" y="245"/>
                      </a:lnTo>
                      <a:lnTo>
                        <a:pt x="62" y="245"/>
                      </a:lnTo>
                      <a:lnTo>
                        <a:pt x="52" y="243"/>
                      </a:lnTo>
                      <a:lnTo>
                        <a:pt x="48" y="243"/>
                      </a:lnTo>
                      <a:lnTo>
                        <a:pt x="46" y="243"/>
                      </a:lnTo>
                      <a:lnTo>
                        <a:pt x="43" y="242"/>
                      </a:lnTo>
                      <a:lnTo>
                        <a:pt x="41" y="242"/>
                      </a:lnTo>
                      <a:lnTo>
                        <a:pt x="40" y="242"/>
                      </a:lnTo>
                      <a:lnTo>
                        <a:pt x="33" y="243"/>
                      </a:lnTo>
                      <a:lnTo>
                        <a:pt x="24" y="240"/>
                      </a:lnTo>
                      <a:lnTo>
                        <a:pt x="15" y="224"/>
                      </a:lnTo>
                      <a:lnTo>
                        <a:pt x="11" y="193"/>
                      </a:lnTo>
                      <a:lnTo>
                        <a:pt x="11" y="32"/>
                      </a:lnTo>
                      <a:lnTo>
                        <a:pt x="13" y="27"/>
                      </a:lnTo>
                      <a:lnTo>
                        <a:pt x="16" y="19"/>
                      </a:lnTo>
                      <a:lnTo>
                        <a:pt x="27" y="10"/>
                      </a:lnTo>
                      <a:lnTo>
                        <a:pt x="45" y="6"/>
                      </a:lnTo>
                      <a:lnTo>
                        <a:pt x="168" y="6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76" name="Freeform 75"/>
                <p:cNvSpPr>
                  <a:spLocks/>
                </p:cNvSpPr>
                <p:nvPr/>
              </p:nvSpPr>
              <p:spPr bwMode="auto">
                <a:xfrm>
                  <a:off x="2841" y="3286"/>
                  <a:ext cx="156" cy="118"/>
                </a:xfrm>
                <a:custGeom>
                  <a:avLst/>
                  <a:gdLst>
                    <a:gd name="T0" fmla="*/ 1 w 313"/>
                    <a:gd name="T1" fmla="*/ 13 h 237"/>
                    <a:gd name="T2" fmla="*/ 17 w 313"/>
                    <a:gd name="T3" fmla="*/ 0 h 237"/>
                    <a:gd name="T4" fmla="*/ 18 w 313"/>
                    <a:gd name="T5" fmla="*/ 0 h 237"/>
                    <a:gd name="T6" fmla="*/ 19 w 313"/>
                    <a:gd name="T7" fmla="*/ 1 h 237"/>
                    <a:gd name="T8" fmla="*/ 19 w 313"/>
                    <a:gd name="T9" fmla="*/ 1 h 237"/>
                    <a:gd name="T10" fmla="*/ 19 w 313"/>
                    <a:gd name="T11" fmla="*/ 1 h 237"/>
                    <a:gd name="T12" fmla="*/ 19 w 313"/>
                    <a:gd name="T13" fmla="*/ 1 h 237"/>
                    <a:gd name="T14" fmla="*/ 19 w 313"/>
                    <a:gd name="T15" fmla="*/ 0 h 237"/>
                    <a:gd name="T16" fmla="*/ 18 w 313"/>
                    <a:gd name="T17" fmla="*/ 0 h 237"/>
                    <a:gd name="T18" fmla="*/ 18 w 313"/>
                    <a:gd name="T19" fmla="*/ 0 h 237"/>
                    <a:gd name="T20" fmla="*/ 2 w 313"/>
                    <a:gd name="T21" fmla="*/ 0 h 237"/>
                    <a:gd name="T22" fmla="*/ 1 w 313"/>
                    <a:gd name="T23" fmla="*/ 0 h 237"/>
                    <a:gd name="T24" fmla="*/ 0 w 313"/>
                    <a:gd name="T25" fmla="*/ 0 h 237"/>
                    <a:gd name="T26" fmla="*/ 0 w 313"/>
                    <a:gd name="T27" fmla="*/ 1 h 237"/>
                    <a:gd name="T28" fmla="*/ 0 w 313"/>
                    <a:gd name="T29" fmla="*/ 1 h 237"/>
                    <a:gd name="T30" fmla="*/ 0 w 313"/>
                    <a:gd name="T31" fmla="*/ 11 h 237"/>
                    <a:gd name="T32" fmla="*/ 0 w 313"/>
                    <a:gd name="T33" fmla="*/ 13 h 237"/>
                    <a:gd name="T34" fmla="*/ 0 w 313"/>
                    <a:gd name="T35" fmla="*/ 14 h 237"/>
                    <a:gd name="T36" fmla="*/ 1 w 313"/>
                    <a:gd name="T37" fmla="*/ 14 h 237"/>
                    <a:gd name="T38" fmla="*/ 1 w 313"/>
                    <a:gd name="T39" fmla="*/ 14 h 237"/>
                    <a:gd name="T40" fmla="*/ 1 w 313"/>
                    <a:gd name="T41" fmla="*/ 14 h 237"/>
                    <a:gd name="T42" fmla="*/ 1 w 313"/>
                    <a:gd name="T43" fmla="*/ 14 h 237"/>
                    <a:gd name="T44" fmla="*/ 1 w 313"/>
                    <a:gd name="T45" fmla="*/ 14 h 237"/>
                    <a:gd name="T46" fmla="*/ 1 w 313"/>
                    <a:gd name="T47" fmla="*/ 13 h 237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313"/>
                    <a:gd name="T73" fmla="*/ 0 h 237"/>
                    <a:gd name="T74" fmla="*/ 313 w 313"/>
                    <a:gd name="T75" fmla="*/ 237 h 237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313" h="237">
                      <a:moveTo>
                        <a:pt x="18" y="223"/>
                      </a:moveTo>
                      <a:lnTo>
                        <a:pt x="286" y="8"/>
                      </a:lnTo>
                      <a:lnTo>
                        <a:pt x="296" y="11"/>
                      </a:lnTo>
                      <a:lnTo>
                        <a:pt x="305" y="18"/>
                      </a:lnTo>
                      <a:lnTo>
                        <a:pt x="310" y="24"/>
                      </a:lnTo>
                      <a:lnTo>
                        <a:pt x="313" y="27"/>
                      </a:lnTo>
                      <a:lnTo>
                        <a:pt x="310" y="16"/>
                      </a:lnTo>
                      <a:lnTo>
                        <a:pt x="304" y="8"/>
                      </a:lnTo>
                      <a:lnTo>
                        <a:pt x="296" y="2"/>
                      </a:lnTo>
                      <a:lnTo>
                        <a:pt x="293" y="0"/>
                      </a:lnTo>
                      <a:lnTo>
                        <a:pt x="34" y="0"/>
                      </a:lnTo>
                      <a:lnTo>
                        <a:pt x="16" y="4"/>
                      </a:lnTo>
                      <a:lnTo>
                        <a:pt x="5" y="13"/>
                      </a:lnTo>
                      <a:lnTo>
                        <a:pt x="2" y="21"/>
                      </a:lnTo>
                      <a:lnTo>
                        <a:pt x="0" y="26"/>
                      </a:lnTo>
                      <a:lnTo>
                        <a:pt x="0" y="187"/>
                      </a:lnTo>
                      <a:lnTo>
                        <a:pt x="4" y="218"/>
                      </a:lnTo>
                      <a:lnTo>
                        <a:pt x="13" y="234"/>
                      </a:lnTo>
                      <a:lnTo>
                        <a:pt x="22" y="237"/>
                      </a:lnTo>
                      <a:lnTo>
                        <a:pt x="29" y="236"/>
                      </a:lnTo>
                      <a:lnTo>
                        <a:pt x="22" y="233"/>
                      </a:lnTo>
                      <a:lnTo>
                        <a:pt x="19" y="228"/>
                      </a:lnTo>
                      <a:lnTo>
                        <a:pt x="18" y="225"/>
                      </a:lnTo>
                      <a:lnTo>
                        <a:pt x="18" y="223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77" name="Freeform 76"/>
                <p:cNvSpPr>
                  <a:spLocks/>
                </p:cNvSpPr>
                <p:nvPr/>
              </p:nvSpPr>
              <p:spPr bwMode="auto">
                <a:xfrm>
                  <a:off x="2839" y="3286"/>
                  <a:ext cx="169" cy="124"/>
                </a:xfrm>
                <a:custGeom>
                  <a:avLst/>
                  <a:gdLst>
                    <a:gd name="T0" fmla="*/ 21 w 338"/>
                    <a:gd name="T1" fmla="*/ 14 h 250"/>
                    <a:gd name="T2" fmla="*/ 21 w 338"/>
                    <a:gd name="T3" fmla="*/ 14 h 250"/>
                    <a:gd name="T4" fmla="*/ 21 w 338"/>
                    <a:gd name="T5" fmla="*/ 14 h 250"/>
                    <a:gd name="T6" fmla="*/ 21 w 338"/>
                    <a:gd name="T7" fmla="*/ 15 h 250"/>
                    <a:gd name="T8" fmla="*/ 20 w 338"/>
                    <a:gd name="T9" fmla="*/ 15 h 250"/>
                    <a:gd name="T10" fmla="*/ 0 w 338"/>
                    <a:gd name="T11" fmla="*/ 15 h 250"/>
                    <a:gd name="T12" fmla="*/ 0 w 338"/>
                    <a:gd name="T13" fmla="*/ 15 h 250"/>
                    <a:gd name="T14" fmla="*/ 1 w 338"/>
                    <a:gd name="T15" fmla="*/ 15 h 250"/>
                    <a:gd name="T16" fmla="*/ 1 w 338"/>
                    <a:gd name="T17" fmla="*/ 15 h 250"/>
                    <a:gd name="T18" fmla="*/ 1 w 338"/>
                    <a:gd name="T19" fmla="*/ 15 h 250"/>
                    <a:gd name="T20" fmla="*/ 1 w 338"/>
                    <a:gd name="T21" fmla="*/ 15 h 250"/>
                    <a:gd name="T22" fmla="*/ 1 w 338"/>
                    <a:gd name="T23" fmla="*/ 15 h 250"/>
                    <a:gd name="T24" fmla="*/ 1 w 338"/>
                    <a:gd name="T25" fmla="*/ 15 h 250"/>
                    <a:gd name="T26" fmla="*/ 1 w 338"/>
                    <a:gd name="T27" fmla="*/ 15 h 250"/>
                    <a:gd name="T28" fmla="*/ 21 w 338"/>
                    <a:gd name="T29" fmla="*/ 15 h 250"/>
                    <a:gd name="T30" fmla="*/ 21 w 338"/>
                    <a:gd name="T31" fmla="*/ 15 h 250"/>
                    <a:gd name="T32" fmla="*/ 21 w 338"/>
                    <a:gd name="T33" fmla="*/ 15 h 250"/>
                    <a:gd name="T34" fmla="*/ 21 w 338"/>
                    <a:gd name="T35" fmla="*/ 14 h 250"/>
                    <a:gd name="T36" fmla="*/ 21 w 338"/>
                    <a:gd name="T37" fmla="*/ 14 h 250"/>
                    <a:gd name="T38" fmla="*/ 21 w 338"/>
                    <a:gd name="T39" fmla="*/ 0 h 250"/>
                    <a:gd name="T40" fmla="*/ 21 w 338"/>
                    <a:gd name="T41" fmla="*/ 0 h 250"/>
                    <a:gd name="T42" fmla="*/ 21 w 338"/>
                    <a:gd name="T43" fmla="*/ 0 h 250"/>
                    <a:gd name="T44" fmla="*/ 21 w 338"/>
                    <a:gd name="T45" fmla="*/ 0 h 250"/>
                    <a:gd name="T46" fmla="*/ 21 w 338"/>
                    <a:gd name="T47" fmla="*/ 0 h 250"/>
                    <a:gd name="T48" fmla="*/ 21 w 338"/>
                    <a:gd name="T49" fmla="*/ 14 h 25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338"/>
                    <a:gd name="T76" fmla="*/ 0 h 250"/>
                    <a:gd name="T77" fmla="*/ 338 w 338"/>
                    <a:gd name="T78" fmla="*/ 250 h 25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338" h="250">
                      <a:moveTo>
                        <a:pt x="332" y="236"/>
                      </a:moveTo>
                      <a:lnTo>
                        <a:pt x="330" y="237"/>
                      </a:lnTo>
                      <a:lnTo>
                        <a:pt x="327" y="240"/>
                      </a:lnTo>
                      <a:lnTo>
                        <a:pt x="321" y="245"/>
                      </a:lnTo>
                      <a:lnTo>
                        <a:pt x="308" y="247"/>
                      </a:lnTo>
                      <a:lnTo>
                        <a:pt x="0" y="247"/>
                      </a:lnTo>
                      <a:lnTo>
                        <a:pt x="0" y="248"/>
                      </a:lnTo>
                      <a:lnTo>
                        <a:pt x="2" y="248"/>
                      </a:lnTo>
                      <a:lnTo>
                        <a:pt x="2" y="250"/>
                      </a:lnTo>
                      <a:lnTo>
                        <a:pt x="3" y="250"/>
                      </a:lnTo>
                      <a:lnTo>
                        <a:pt x="321" y="250"/>
                      </a:lnTo>
                      <a:lnTo>
                        <a:pt x="327" y="248"/>
                      </a:lnTo>
                      <a:lnTo>
                        <a:pt x="332" y="245"/>
                      </a:lnTo>
                      <a:lnTo>
                        <a:pt x="337" y="240"/>
                      </a:lnTo>
                      <a:lnTo>
                        <a:pt x="338" y="233"/>
                      </a:lnTo>
                      <a:lnTo>
                        <a:pt x="338" y="8"/>
                      </a:lnTo>
                      <a:lnTo>
                        <a:pt x="337" y="7"/>
                      </a:lnTo>
                      <a:lnTo>
                        <a:pt x="335" y="4"/>
                      </a:lnTo>
                      <a:lnTo>
                        <a:pt x="333" y="2"/>
                      </a:lnTo>
                      <a:lnTo>
                        <a:pt x="332" y="0"/>
                      </a:lnTo>
                      <a:lnTo>
                        <a:pt x="332" y="236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78" name="Freeform 77"/>
                <p:cNvSpPr>
                  <a:spLocks/>
                </p:cNvSpPr>
                <p:nvPr/>
              </p:nvSpPr>
              <p:spPr bwMode="auto">
                <a:xfrm>
                  <a:off x="2833" y="3280"/>
                  <a:ext cx="175" cy="130"/>
                </a:xfrm>
                <a:custGeom>
                  <a:avLst/>
                  <a:gdLst>
                    <a:gd name="T0" fmla="*/ 21 w 350"/>
                    <a:gd name="T1" fmla="*/ 0 h 261"/>
                    <a:gd name="T2" fmla="*/ 1 w 350"/>
                    <a:gd name="T3" fmla="*/ 0 h 261"/>
                    <a:gd name="T4" fmla="*/ 1 w 350"/>
                    <a:gd name="T5" fmla="*/ 0 h 261"/>
                    <a:gd name="T6" fmla="*/ 1 w 350"/>
                    <a:gd name="T7" fmla="*/ 0 h 261"/>
                    <a:gd name="T8" fmla="*/ 1 w 350"/>
                    <a:gd name="T9" fmla="*/ 0 h 261"/>
                    <a:gd name="T10" fmla="*/ 0 w 350"/>
                    <a:gd name="T11" fmla="*/ 1 h 261"/>
                    <a:gd name="T12" fmla="*/ 0 w 350"/>
                    <a:gd name="T13" fmla="*/ 15 h 261"/>
                    <a:gd name="T14" fmla="*/ 1 w 350"/>
                    <a:gd name="T15" fmla="*/ 15 h 261"/>
                    <a:gd name="T16" fmla="*/ 1 w 350"/>
                    <a:gd name="T17" fmla="*/ 15 h 261"/>
                    <a:gd name="T18" fmla="*/ 1 w 350"/>
                    <a:gd name="T19" fmla="*/ 16 h 261"/>
                    <a:gd name="T20" fmla="*/ 1 w 350"/>
                    <a:gd name="T21" fmla="*/ 16 h 261"/>
                    <a:gd name="T22" fmla="*/ 1 w 350"/>
                    <a:gd name="T23" fmla="*/ 16 h 261"/>
                    <a:gd name="T24" fmla="*/ 1 w 350"/>
                    <a:gd name="T25" fmla="*/ 16 h 261"/>
                    <a:gd name="T26" fmla="*/ 1 w 350"/>
                    <a:gd name="T27" fmla="*/ 16 h 261"/>
                    <a:gd name="T28" fmla="*/ 1 w 350"/>
                    <a:gd name="T29" fmla="*/ 16 h 261"/>
                    <a:gd name="T30" fmla="*/ 1 w 350"/>
                    <a:gd name="T31" fmla="*/ 15 h 261"/>
                    <a:gd name="T32" fmla="*/ 1 w 350"/>
                    <a:gd name="T33" fmla="*/ 15 h 261"/>
                    <a:gd name="T34" fmla="*/ 1 w 350"/>
                    <a:gd name="T35" fmla="*/ 14 h 261"/>
                    <a:gd name="T36" fmla="*/ 1 w 350"/>
                    <a:gd name="T37" fmla="*/ 13 h 261"/>
                    <a:gd name="T38" fmla="*/ 1 w 350"/>
                    <a:gd name="T39" fmla="*/ 10 h 261"/>
                    <a:gd name="T40" fmla="*/ 1 w 350"/>
                    <a:gd name="T41" fmla="*/ 6 h 261"/>
                    <a:gd name="T42" fmla="*/ 1 w 350"/>
                    <a:gd name="T43" fmla="*/ 2 h 261"/>
                    <a:gd name="T44" fmla="*/ 1 w 350"/>
                    <a:gd name="T45" fmla="*/ 0 h 261"/>
                    <a:gd name="T46" fmla="*/ 1 w 350"/>
                    <a:gd name="T47" fmla="*/ 0 h 261"/>
                    <a:gd name="T48" fmla="*/ 1 w 350"/>
                    <a:gd name="T49" fmla="*/ 0 h 261"/>
                    <a:gd name="T50" fmla="*/ 1 w 350"/>
                    <a:gd name="T51" fmla="*/ 0 h 261"/>
                    <a:gd name="T52" fmla="*/ 3 w 350"/>
                    <a:gd name="T53" fmla="*/ 0 h 261"/>
                    <a:gd name="T54" fmla="*/ 22 w 350"/>
                    <a:gd name="T55" fmla="*/ 0 h 261"/>
                    <a:gd name="T56" fmla="*/ 22 w 350"/>
                    <a:gd name="T57" fmla="*/ 0 h 261"/>
                    <a:gd name="T58" fmla="*/ 22 w 350"/>
                    <a:gd name="T59" fmla="*/ 0 h 261"/>
                    <a:gd name="T60" fmla="*/ 22 w 350"/>
                    <a:gd name="T61" fmla="*/ 0 h 261"/>
                    <a:gd name="T62" fmla="*/ 22 w 350"/>
                    <a:gd name="T63" fmla="*/ 0 h 261"/>
                    <a:gd name="T64" fmla="*/ 22 w 350"/>
                    <a:gd name="T65" fmla="*/ 0 h 261"/>
                    <a:gd name="T66" fmla="*/ 22 w 350"/>
                    <a:gd name="T67" fmla="*/ 0 h 261"/>
                    <a:gd name="T68" fmla="*/ 22 w 350"/>
                    <a:gd name="T69" fmla="*/ 1 h 261"/>
                    <a:gd name="T70" fmla="*/ 22 w 350"/>
                    <a:gd name="T71" fmla="*/ 1 h 261"/>
                    <a:gd name="T72" fmla="*/ 22 w 350"/>
                    <a:gd name="T73" fmla="*/ 1 h 261"/>
                    <a:gd name="T74" fmla="*/ 22 w 350"/>
                    <a:gd name="T75" fmla="*/ 0 h 261"/>
                    <a:gd name="T76" fmla="*/ 22 w 350"/>
                    <a:gd name="T77" fmla="*/ 0 h 261"/>
                    <a:gd name="T78" fmla="*/ 22 w 350"/>
                    <a:gd name="T79" fmla="*/ 0 h 261"/>
                    <a:gd name="T80" fmla="*/ 21 w 350"/>
                    <a:gd name="T81" fmla="*/ 0 h 261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350"/>
                    <a:gd name="T124" fmla="*/ 0 h 261"/>
                    <a:gd name="T125" fmla="*/ 350 w 350"/>
                    <a:gd name="T126" fmla="*/ 261 h 261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350" h="261">
                      <a:moveTo>
                        <a:pt x="333" y="0"/>
                      </a:moveTo>
                      <a:lnTo>
                        <a:pt x="15" y="0"/>
                      </a:lnTo>
                      <a:lnTo>
                        <a:pt x="9" y="2"/>
                      </a:lnTo>
                      <a:lnTo>
                        <a:pt x="4" y="5"/>
                      </a:lnTo>
                      <a:lnTo>
                        <a:pt x="1" y="10"/>
                      </a:lnTo>
                      <a:lnTo>
                        <a:pt x="0" y="16"/>
                      </a:lnTo>
                      <a:lnTo>
                        <a:pt x="0" y="244"/>
                      </a:lnTo>
                      <a:lnTo>
                        <a:pt x="1" y="250"/>
                      </a:lnTo>
                      <a:lnTo>
                        <a:pt x="4" y="255"/>
                      </a:lnTo>
                      <a:lnTo>
                        <a:pt x="7" y="259"/>
                      </a:lnTo>
                      <a:lnTo>
                        <a:pt x="14" y="261"/>
                      </a:lnTo>
                      <a:lnTo>
                        <a:pt x="14" y="259"/>
                      </a:lnTo>
                      <a:lnTo>
                        <a:pt x="12" y="259"/>
                      </a:lnTo>
                      <a:lnTo>
                        <a:pt x="12" y="258"/>
                      </a:lnTo>
                      <a:lnTo>
                        <a:pt x="9" y="251"/>
                      </a:lnTo>
                      <a:lnTo>
                        <a:pt x="6" y="242"/>
                      </a:lnTo>
                      <a:lnTo>
                        <a:pt x="4" y="229"/>
                      </a:lnTo>
                      <a:lnTo>
                        <a:pt x="4" y="217"/>
                      </a:lnTo>
                      <a:lnTo>
                        <a:pt x="4" y="171"/>
                      </a:lnTo>
                      <a:lnTo>
                        <a:pt x="6" y="103"/>
                      </a:lnTo>
                      <a:lnTo>
                        <a:pt x="6" y="41"/>
                      </a:lnTo>
                      <a:lnTo>
                        <a:pt x="6" y="15"/>
                      </a:lnTo>
                      <a:lnTo>
                        <a:pt x="7" y="13"/>
                      </a:lnTo>
                      <a:lnTo>
                        <a:pt x="12" y="10"/>
                      </a:lnTo>
                      <a:lnTo>
                        <a:pt x="25" y="7"/>
                      </a:lnTo>
                      <a:lnTo>
                        <a:pt x="47" y="5"/>
                      </a:lnTo>
                      <a:lnTo>
                        <a:pt x="339" y="5"/>
                      </a:lnTo>
                      <a:lnTo>
                        <a:pt x="341" y="7"/>
                      </a:lnTo>
                      <a:lnTo>
                        <a:pt x="342" y="10"/>
                      </a:lnTo>
                      <a:lnTo>
                        <a:pt x="344" y="11"/>
                      </a:lnTo>
                      <a:lnTo>
                        <a:pt x="345" y="13"/>
                      </a:lnTo>
                      <a:lnTo>
                        <a:pt x="347" y="15"/>
                      </a:lnTo>
                      <a:lnTo>
                        <a:pt x="349" y="18"/>
                      </a:lnTo>
                      <a:lnTo>
                        <a:pt x="350" y="19"/>
                      </a:lnTo>
                      <a:lnTo>
                        <a:pt x="350" y="16"/>
                      </a:lnTo>
                      <a:lnTo>
                        <a:pt x="349" y="10"/>
                      </a:lnTo>
                      <a:lnTo>
                        <a:pt x="344" y="5"/>
                      </a:lnTo>
                      <a:lnTo>
                        <a:pt x="339" y="2"/>
                      </a:lnTo>
                      <a:lnTo>
                        <a:pt x="333" y="0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79" name="Freeform 78"/>
                <p:cNvSpPr>
                  <a:spLocks/>
                </p:cNvSpPr>
                <p:nvPr/>
              </p:nvSpPr>
              <p:spPr bwMode="auto">
                <a:xfrm>
                  <a:off x="2849" y="3290"/>
                  <a:ext cx="148" cy="114"/>
                </a:xfrm>
                <a:custGeom>
                  <a:avLst/>
                  <a:gdLst>
                    <a:gd name="T0" fmla="*/ 19 w 295"/>
                    <a:gd name="T1" fmla="*/ 1 h 229"/>
                    <a:gd name="T2" fmla="*/ 19 w 295"/>
                    <a:gd name="T3" fmla="*/ 1 h 229"/>
                    <a:gd name="T4" fmla="*/ 18 w 295"/>
                    <a:gd name="T5" fmla="*/ 0 h 229"/>
                    <a:gd name="T6" fmla="*/ 18 w 295"/>
                    <a:gd name="T7" fmla="*/ 0 h 229"/>
                    <a:gd name="T8" fmla="*/ 17 w 295"/>
                    <a:gd name="T9" fmla="*/ 0 h 229"/>
                    <a:gd name="T10" fmla="*/ 0 w 295"/>
                    <a:gd name="T11" fmla="*/ 13 h 229"/>
                    <a:gd name="T12" fmla="*/ 0 w 295"/>
                    <a:gd name="T13" fmla="*/ 13 h 229"/>
                    <a:gd name="T14" fmla="*/ 1 w 295"/>
                    <a:gd name="T15" fmla="*/ 13 h 229"/>
                    <a:gd name="T16" fmla="*/ 1 w 295"/>
                    <a:gd name="T17" fmla="*/ 14 h 229"/>
                    <a:gd name="T18" fmla="*/ 1 w 295"/>
                    <a:gd name="T19" fmla="*/ 14 h 229"/>
                    <a:gd name="T20" fmla="*/ 1 w 295"/>
                    <a:gd name="T21" fmla="*/ 14 h 229"/>
                    <a:gd name="T22" fmla="*/ 1 w 295"/>
                    <a:gd name="T23" fmla="*/ 14 h 229"/>
                    <a:gd name="T24" fmla="*/ 2 w 295"/>
                    <a:gd name="T25" fmla="*/ 14 h 229"/>
                    <a:gd name="T26" fmla="*/ 2 w 295"/>
                    <a:gd name="T27" fmla="*/ 14 h 229"/>
                    <a:gd name="T28" fmla="*/ 2 w 295"/>
                    <a:gd name="T29" fmla="*/ 14 h 229"/>
                    <a:gd name="T30" fmla="*/ 3 w 295"/>
                    <a:gd name="T31" fmla="*/ 14 h 229"/>
                    <a:gd name="T32" fmla="*/ 4 w 295"/>
                    <a:gd name="T33" fmla="*/ 14 h 229"/>
                    <a:gd name="T34" fmla="*/ 5 w 295"/>
                    <a:gd name="T35" fmla="*/ 14 h 229"/>
                    <a:gd name="T36" fmla="*/ 6 w 295"/>
                    <a:gd name="T37" fmla="*/ 14 h 229"/>
                    <a:gd name="T38" fmla="*/ 7 w 295"/>
                    <a:gd name="T39" fmla="*/ 14 h 229"/>
                    <a:gd name="T40" fmla="*/ 9 w 295"/>
                    <a:gd name="T41" fmla="*/ 14 h 229"/>
                    <a:gd name="T42" fmla="*/ 10 w 295"/>
                    <a:gd name="T43" fmla="*/ 14 h 229"/>
                    <a:gd name="T44" fmla="*/ 11 w 295"/>
                    <a:gd name="T45" fmla="*/ 14 h 229"/>
                    <a:gd name="T46" fmla="*/ 13 w 295"/>
                    <a:gd name="T47" fmla="*/ 14 h 229"/>
                    <a:gd name="T48" fmla="*/ 14 w 295"/>
                    <a:gd name="T49" fmla="*/ 14 h 229"/>
                    <a:gd name="T50" fmla="*/ 15 w 295"/>
                    <a:gd name="T51" fmla="*/ 14 h 229"/>
                    <a:gd name="T52" fmla="*/ 16 w 295"/>
                    <a:gd name="T53" fmla="*/ 14 h 229"/>
                    <a:gd name="T54" fmla="*/ 17 w 295"/>
                    <a:gd name="T55" fmla="*/ 14 h 229"/>
                    <a:gd name="T56" fmla="*/ 17 w 295"/>
                    <a:gd name="T57" fmla="*/ 14 h 229"/>
                    <a:gd name="T58" fmla="*/ 18 w 295"/>
                    <a:gd name="T59" fmla="*/ 14 h 229"/>
                    <a:gd name="T60" fmla="*/ 18 w 295"/>
                    <a:gd name="T61" fmla="*/ 14 h 229"/>
                    <a:gd name="T62" fmla="*/ 18 w 295"/>
                    <a:gd name="T63" fmla="*/ 14 h 229"/>
                    <a:gd name="T64" fmla="*/ 19 w 295"/>
                    <a:gd name="T65" fmla="*/ 13 h 229"/>
                    <a:gd name="T66" fmla="*/ 19 w 295"/>
                    <a:gd name="T67" fmla="*/ 12 h 229"/>
                    <a:gd name="T68" fmla="*/ 19 w 295"/>
                    <a:gd name="T69" fmla="*/ 1 h 229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295"/>
                    <a:gd name="T106" fmla="*/ 0 h 229"/>
                    <a:gd name="T107" fmla="*/ 295 w 295"/>
                    <a:gd name="T108" fmla="*/ 229 h 229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295" h="229">
                      <a:moveTo>
                        <a:pt x="295" y="19"/>
                      </a:moveTo>
                      <a:lnTo>
                        <a:pt x="292" y="16"/>
                      </a:lnTo>
                      <a:lnTo>
                        <a:pt x="287" y="10"/>
                      </a:lnTo>
                      <a:lnTo>
                        <a:pt x="278" y="3"/>
                      </a:lnTo>
                      <a:lnTo>
                        <a:pt x="268" y="0"/>
                      </a:lnTo>
                      <a:lnTo>
                        <a:pt x="0" y="215"/>
                      </a:lnTo>
                      <a:lnTo>
                        <a:pt x="0" y="217"/>
                      </a:lnTo>
                      <a:lnTo>
                        <a:pt x="1" y="220"/>
                      </a:lnTo>
                      <a:lnTo>
                        <a:pt x="4" y="225"/>
                      </a:lnTo>
                      <a:lnTo>
                        <a:pt x="11" y="228"/>
                      </a:lnTo>
                      <a:lnTo>
                        <a:pt x="12" y="228"/>
                      </a:lnTo>
                      <a:lnTo>
                        <a:pt x="14" y="228"/>
                      </a:lnTo>
                      <a:lnTo>
                        <a:pt x="17" y="229"/>
                      </a:lnTo>
                      <a:lnTo>
                        <a:pt x="19" y="229"/>
                      </a:lnTo>
                      <a:lnTo>
                        <a:pt x="25" y="229"/>
                      </a:lnTo>
                      <a:lnTo>
                        <a:pt x="34" y="229"/>
                      </a:lnTo>
                      <a:lnTo>
                        <a:pt x="49" y="229"/>
                      </a:lnTo>
                      <a:lnTo>
                        <a:pt x="66" y="229"/>
                      </a:lnTo>
                      <a:lnTo>
                        <a:pt x="87" y="229"/>
                      </a:lnTo>
                      <a:lnTo>
                        <a:pt x="107" y="229"/>
                      </a:lnTo>
                      <a:lnTo>
                        <a:pt x="129" y="229"/>
                      </a:lnTo>
                      <a:lnTo>
                        <a:pt x="153" y="229"/>
                      </a:lnTo>
                      <a:lnTo>
                        <a:pt x="175" y="229"/>
                      </a:lnTo>
                      <a:lnTo>
                        <a:pt x="197" y="229"/>
                      </a:lnTo>
                      <a:lnTo>
                        <a:pt x="218" y="229"/>
                      </a:lnTo>
                      <a:lnTo>
                        <a:pt x="237" y="229"/>
                      </a:lnTo>
                      <a:lnTo>
                        <a:pt x="251" y="229"/>
                      </a:lnTo>
                      <a:lnTo>
                        <a:pt x="263" y="229"/>
                      </a:lnTo>
                      <a:lnTo>
                        <a:pt x="270" y="229"/>
                      </a:lnTo>
                      <a:lnTo>
                        <a:pt x="273" y="229"/>
                      </a:lnTo>
                      <a:lnTo>
                        <a:pt x="276" y="229"/>
                      </a:lnTo>
                      <a:lnTo>
                        <a:pt x="284" y="226"/>
                      </a:lnTo>
                      <a:lnTo>
                        <a:pt x="290" y="220"/>
                      </a:lnTo>
                      <a:lnTo>
                        <a:pt x="295" y="206"/>
                      </a:lnTo>
                      <a:lnTo>
                        <a:pt x="295" y="19"/>
                      </a:lnTo>
                      <a:close/>
                    </a:path>
                  </a:pathLst>
                </a:custGeom>
                <a:solidFill>
                  <a:srgbClr val="99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80" name="Freeform 79"/>
                <p:cNvSpPr>
                  <a:spLocks/>
                </p:cNvSpPr>
                <p:nvPr/>
              </p:nvSpPr>
              <p:spPr bwMode="auto">
                <a:xfrm>
                  <a:off x="2845" y="3289"/>
                  <a:ext cx="147" cy="113"/>
                </a:xfrm>
                <a:custGeom>
                  <a:avLst/>
                  <a:gdLst>
                    <a:gd name="T0" fmla="*/ 1 w 294"/>
                    <a:gd name="T1" fmla="*/ 14 h 226"/>
                    <a:gd name="T2" fmla="*/ 1 w 294"/>
                    <a:gd name="T3" fmla="*/ 14 h 226"/>
                    <a:gd name="T4" fmla="*/ 1 w 294"/>
                    <a:gd name="T5" fmla="*/ 14 h 226"/>
                    <a:gd name="T6" fmla="*/ 1 w 294"/>
                    <a:gd name="T7" fmla="*/ 14 h 226"/>
                    <a:gd name="T8" fmla="*/ 0 w 294"/>
                    <a:gd name="T9" fmla="*/ 13 h 226"/>
                    <a:gd name="T10" fmla="*/ 0 w 294"/>
                    <a:gd name="T11" fmla="*/ 2 h 226"/>
                    <a:gd name="T12" fmla="*/ 1 w 294"/>
                    <a:gd name="T13" fmla="*/ 1 h 226"/>
                    <a:gd name="T14" fmla="*/ 1 w 294"/>
                    <a:gd name="T15" fmla="*/ 1 h 226"/>
                    <a:gd name="T16" fmla="*/ 1 w 294"/>
                    <a:gd name="T17" fmla="*/ 1 h 226"/>
                    <a:gd name="T18" fmla="*/ 1 w 294"/>
                    <a:gd name="T19" fmla="*/ 0 h 226"/>
                    <a:gd name="T20" fmla="*/ 17 w 294"/>
                    <a:gd name="T21" fmla="*/ 0 h 226"/>
                    <a:gd name="T22" fmla="*/ 18 w 294"/>
                    <a:gd name="T23" fmla="*/ 1 h 226"/>
                    <a:gd name="T24" fmla="*/ 18 w 294"/>
                    <a:gd name="T25" fmla="*/ 1 h 226"/>
                    <a:gd name="T26" fmla="*/ 18 w 294"/>
                    <a:gd name="T27" fmla="*/ 1 h 226"/>
                    <a:gd name="T28" fmla="*/ 18 w 294"/>
                    <a:gd name="T29" fmla="*/ 2 h 226"/>
                    <a:gd name="T30" fmla="*/ 18 w 294"/>
                    <a:gd name="T31" fmla="*/ 13 h 226"/>
                    <a:gd name="T32" fmla="*/ 18 w 294"/>
                    <a:gd name="T33" fmla="*/ 14 h 226"/>
                    <a:gd name="T34" fmla="*/ 18 w 294"/>
                    <a:gd name="T35" fmla="*/ 14 h 226"/>
                    <a:gd name="T36" fmla="*/ 18 w 294"/>
                    <a:gd name="T37" fmla="*/ 14 h 226"/>
                    <a:gd name="T38" fmla="*/ 17 w 294"/>
                    <a:gd name="T39" fmla="*/ 14 h 226"/>
                    <a:gd name="T40" fmla="*/ 1 w 294"/>
                    <a:gd name="T41" fmla="*/ 14 h 2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94"/>
                    <a:gd name="T64" fmla="*/ 0 h 226"/>
                    <a:gd name="T65" fmla="*/ 294 w 294"/>
                    <a:gd name="T66" fmla="*/ 226 h 2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94" h="226">
                      <a:moveTo>
                        <a:pt x="24" y="226"/>
                      </a:moveTo>
                      <a:lnTo>
                        <a:pt x="14" y="224"/>
                      </a:lnTo>
                      <a:lnTo>
                        <a:pt x="6" y="218"/>
                      </a:lnTo>
                      <a:lnTo>
                        <a:pt x="1" y="210"/>
                      </a:lnTo>
                      <a:lnTo>
                        <a:pt x="0" y="200"/>
                      </a:lnTo>
                      <a:lnTo>
                        <a:pt x="0" y="23"/>
                      </a:lnTo>
                      <a:lnTo>
                        <a:pt x="1" y="14"/>
                      </a:lnTo>
                      <a:lnTo>
                        <a:pt x="6" y="6"/>
                      </a:lnTo>
                      <a:lnTo>
                        <a:pt x="14" y="1"/>
                      </a:lnTo>
                      <a:lnTo>
                        <a:pt x="24" y="0"/>
                      </a:lnTo>
                      <a:lnTo>
                        <a:pt x="270" y="0"/>
                      </a:lnTo>
                      <a:lnTo>
                        <a:pt x="279" y="1"/>
                      </a:lnTo>
                      <a:lnTo>
                        <a:pt x="287" y="6"/>
                      </a:lnTo>
                      <a:lnTo>
                        <a:pt x="292" y="14"/>
                      </a:lnTo>
                      <a:lnTo>
                        <a:pt x="294" y="23"/>
                      </a:lnTo>
                      <a:lnTo>
                        <a:pt x="294" y="200"/>
                      </a:lnTo>
                      <a:lnTo>
                        <a:pt x="292" y="210"/>
                      </a:lnTo>
                      <a:lnTo>
                        <a:pt x="287" y="218"/>
                      </a:lnTo>
                      <a:lnTo>
                        <a:pt x="279" y="224"/>
                      </a:lnTo>
                      <a:lnTo>
                        <a:pt x="270" y="226"/>
                      </a:lnTo>
                      <a:lnTo>
                        <a:pt x="24" y="2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81" name="Freeform 80"/>
                <p:cNvSpPr>
                  <a:spLocks/>
                </p:cNvSpPr>
                <p:nvPr/>
              </p:nvSpPr>
              <p:spPr bwMode="auto">
                <a:xfrm>
                  <a:off x="2851" y="3294"/>
                  <a:ext cx="136" cy="102"/>
                </a:xfrm>
                <a:custGeom>
                  <a:avLst/>
                  <a:gdLst>
                    <a:gd name="T0" fmla="*/ 17 w 272"/>
                    <a:gd name="T1" fmla="*/ 13 h 204"/>
                    <a:gd name="T2" fmla="*/ 17 w 272"/>
                    <a:gd name="T3" fmla="*/ 13 h 204"/>
                    <a:gd name="T4" fmla="*/ 17 w 272"/>
                    <a:gd name="T5" fmla="*/ 13 h 204"/>
                    <a:gd name="T6" fmla="*/ 17 w 272"/>
                    <a:gd name="T7" fmla="*/ 13 h 204"/>
                    <a:gd name="T8" fmla="*/ 17 w 272"/>
                    <a:gd name="T9" fmla="*/ 12 h 204"/>
                    <a:gd name="T10" fmla="*/ 17 w 272"/>
                    <a:gd name="T11" fmla="*/ 1 h 204"/>
                    <a:gd name="T12" fmla="*/ 17 w 272"/>
                    <a:gd name="T13" fmla="*/ 1 h 204"/>
                    <a:gd name="T14" fmla="*/ 17 w 272"/>
                    <a:gd name="T15" fmla="*/ 1 h 204"/>
                    <a:gd name="T16" fmla="*/ 17 w 272"/>
                    <a:gd name="T17" fmla="*/ 1 h 204"/>
                    <a:gd name="T18" fmla="*/ 17 w 272"/>
                    <a:gd name="T19" fmla="*/ 0 h 204"/>
                    <a:gd name="T20" fmla="*/ 1 w 272"/>
                    <a:gd name="T21" fmla="*/ 0 h 204"/>
                    <a:gd name="T22" fmla="*/ 1 w 272"/>
                    <a:gd name="T23" fmla="*/ 1 h 204"/>
                    <a:gd name="T24" fmla="*/ 1 w 272"/>
                    <a:gd name="T25" fmla="*/ 1 h 204"/>
                    <a:gd name="T26" fmla="*/ 1 w 272"/>
                    <a:gd name="T27" fmla="*/ 1 h 204"/>
                    <a:gd name="T28" fmla="*/ 0 w 272"/>
                    <a:gd name="T29" fmla="*/ 1 h 204"/>
                    <a:gd name="T30" fmla="*/ 0 w 272"/>
                    <a:gd name="T31" fmla="*/ 12 h 204"/>
                    <a:gd name="T32" fmla="*/ 1 w 272"/>
                    <a:gd name="T33" fmla="*/ 13 h 204"/>
                    <a:gd name="T34" fmla="*/ 1 w 272"/>
                    <a:gd name="T35" fmla="*/ 13 h 204"/>
                    <a:gd name="T36" fmla="*/ 1 w 272"/>
                    <a:gd name="T37" fmla="*/ 13 h 204"/>
                    <a:gd name="T38" fmla="*/ 1 w 272"/>
                    <a:gd name="T39" fmla="*/ 13 h 204"/>
                    <a:gd name="T40" fmla="*/ 17 w 272"/>
                    <a:gd name="T41" fmla="*/ 13 h 20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72"/>
                    <a:gd name="T64" fmla="*/ 0 h 204"/>
                    <a:gd name="T65" fmla="*/ 272 w 272"/>
                    <a:gd name="T66" fmla="*/ 204 h 204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72" h="204">
                      <a:moveTo>
                        <a:pt x="259" y="204"/>
                      </a:moveTo>
                      <a:lnTo>
                        <a:pt x="264" y="202"/>
                      </a:lnTo>
                      <a:lnTo>
                        <a:pt x="268" y="199"/>
                      </a:lnTo>
                      <a:lnTo>
                        <a:pt x="270" y="196"/>
                      </a:lnTo>
                      <a:lnTo>
                        <a:pt x="272" y="189"/>
                      </a:lnTo>
                      <a:lnTo>
                        <a:pt x="272" y="12"/>
                      </a:lnTo>
                      <a:lnTo>
                        <a:pt x="270" y="8"/>
                      </a:lnTo>
                      <a:lnTo>
                        <a:pt x="268" y="3"/>
                      </a:lnTo>
                      <a:lnTo>
                        <a:pt x="264" y="1"/>
                      </a:lnTo>
                      <a:lnTo>
                        <a:pt x="259" y="0"/>
                      </a:lnTo>
                      <a:lnTo>
                        <a:pt x="13" y="0"/>
                      </a:lnTo>
                      <a:lnTo>
                        <a:pt x="8" y="1"/>
                      </a:lnTo>
                      <a:lnTo>
                        <a:pt x="5" y="3"/>
                      </a:lnTo>
                      <a:lnTo>
                        <a:pt x="1" y="8"/>
                      </a:lnTo>
                      <a:lnTo>
                        <a:pt x="0" y="12"/>
                      </a:lnTo>
                      <a:lnTo>
                        <a:pt x="0" y="189"/>
                      </a:lnTo>
                      <a:lnTo>
                        <a:pt x="1" y="196"/>
                      </a:lnTo>
                      <a:lnTo>
                        <a:pt x="5" y="199"/>
                      </a:lnTo>
                      <a:lnTo>
                        <a:pt x="8" y="202"/>
                      </a:lnTo>
                      <a:lnTo>
                        <a:pt x="13" y="204"/>
                      </a:lnTo>
                      <a:lnTo>
                        <a:pt x="259" y="20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82" name="Freeform 81"/>
                <p:cNvSpPr>
                  <a:spLocks/>
                </p:cNvSpPr>
                <p:nvPr/>
              </p:nvSpPr>
              <p:spPr bwMode="auto">
                <a:xfrm>
                  <a:off x="2857" y="3414"/>
                  <a:ext cx="131" cy="21"/>
                </a:xfrm>
                <a:custGeom>
                  <a:avLst/>
                  <a:gdLst>
                    <a:gd name="T0" fmla="*/ 14 w 262"/>
                    <a:gd name="T1" fmla="*/ 1 h 43"/>
                    <a:gd name="T2" fmla="*/ 12 w 262"/>
                    <a:gd name="T3" fmla="*/ 2 h 43"/>
                    <a:gd name="T4" fmla="*/ 12 w 262"/>
                    <a:gd name="T5" fmla="*/ 2 h 43"/>
                    <a:gd name="T6" fmla="*/ 12 w 262"/>
                    <a:gd name="T7" fmla="*/ 2 h 43"/>
                    <a:gd name="T8" fmla="*/ 3 w 262"/>
                    <a:gd name="T9" fmla="*/ 2 h 43"/>
                    <a:gd name="T10" fmla="*/ 3 w 262"/>
                    <a:gd name="T11" fmla="*/ 2 h 43"/>
                    <a:gd name="T12" fmla="*/ 2 w 262"/>
                    <a:gd name="T13" fmla="*/ 2 h 43"/>
                    <a:gd name="T14" fmla="*/ 1 w 262"/>
                    <a:gd name="T15" fmla="*/ 1 h 43"/>
                    <a:gd name="T16" fmla="*/ 0 w 262"/>
                    <a:gd name="T17" fmla="*/ 0 h 43"/>
                    <a:gd name="T18" fmla="*/ 1 w 262"/>
                    <a:gd name="T19" fmla="*/ 0 h 43"/>
                    <a:gd name="T20" fmla="*/ 14 w 262"/>
                    <a:gd name="T21" fmla="*/ 0 h 43"/>
                    <a:gd name="T22" fmla="*/ 16 w 262"/>
                    <a:gd name="T23" fmla="*/ 0 h 43"/>
                    <a:gd name="T24" fmla="*/ 14 w 262"/>
                    <a:gd name="T25" fmla="*/ 1 h 4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62"/>
                    <a:gd name="T40" fmla="*/ 0 h 43"/>
                    <a:gd name="T41" fmla="*/ 262 w 262"/>
                    <a:gd name="T42" fmla="*/ 43 h 4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62" h="43">
                      <a:moveTo>
                        <a:pt x="230" y="21"/>
                      </a:moveTo>
                      <a:lnTo>
                        <a:pt x="199" y="41"/>
                      </a:lnTo>
                      <a:lnTo>
                        <a:pt x="197" y="43"/>
                      </a:lnTo>
                      <a:lnTo>
                        <a:pt x="192" y="43"/>
                      </a:lnTo>
                      <a:lnTo>
                        <a:pt x="53" y="43"/>
                      </a:lnTo>
                      <a:lnTo>
                        <a:pt x="48" y="43"/>
                      </a:lnTo>
                      <a:lnTo>
                        <a:pt x="47" y="40"/>
                      </a:lnTo>
                      <a:lnTo>
                        <a:pt x="22" y="19"/>
                      </a:lnTo>
                      <a:lnTo>
                        <a:pt x="0" y="0"/>
                      </a:lnTo>
                      <a:lnTo>
                        <a:pt x="30" y="0"/>
                      </a:lnTo>
                      <a:lnTo>
                        <a:pt x="224" y="0"/>
                      </a:lnTo>
                      <a:lnTo>
                        <a:pt x="262" y="0"/>
                      </a:lnTo>
                      <a:lnTo>
                        <a:pt x="230" y="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83" name="Freeform 82"/>
                <p:cNvSpPr>
                  <a:spLocks/>
                </p:cNvSpPr>
                <p:nvPr/>
              </p:nvSpPr>
              <p:spPr bwMode="auto">
                <a:xfrm>
                  <a:off x="2872" y="3419"/>
                  <a:ext cx="74" cy="10"/>
                </a:xfrm>
                <a:custGeom>
                  <a:avLst/>
                  <a:gdLst>
                    <a:gd name="T0" fmla="*/ 1 w 148"/>
                    <a:gd name="T1" fmla="*/ 1 h 21"/>
                    <a:gd name="T2" fmla="*/ 9 w 148"/>
                    <a:gd name="T3" fmla="*/ 1 h 21"/>
                    <a:gd name="T4" fmla="*/ 9 w 148"/>
                    <a:gd name="T5" fmla="*/ 1 h 21"/>
                    <a:gd name="T6" fmla="*/ 2 w 148"/>
                    <a:gd name="T7" fmla="*/ 1 h 21"/>
                    <a:gd name="T8" fmla="*/ 1 w 148"/>
                    <a:gd name="T9" fmla="*/ 0 h 21"/>
                    <a:gd name="T10" fmla="*/ 0 w 148"/>
                    <a:gd name="T11" fmla="*/ 0 h 21"/>
                    <a:gd name="T12" fmla="*/ 1 w 148"/>
                    <a:gd name="T13" fmla="*/ 1 h 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48"/>
                    <a:gd name="T22" fmla="*/ 0 h 21"/>
                    <a:gd name="T23" fmla="*/ 148 w 148"/>
                    <a:gd name="T24" fmla="*/ 21 h 2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48" h="21">
                      <a:moveTo>
                        <a:pt x="23" y="21"/>
                      </a:moveTo>
                      <a:lnTo>
                        <a:pt x="148" y="21"/>
                      </a:lnTo>
                      <a:lnTo>
                        <a:pt x="34" y="19"/>
                      </a:lnTo>
                      <a:lnTo>
                        <a:pt x="25" y="0"/>
                      </a:lnTo>
                      <a:lnTo>
                        <a:pt x="0" y="0"/>
                      </a:lnTo>
                      <a:lnTo>
                        <a:pt x="23" y="21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84" name="Freeform 83"/>
                <p:cNvSpPr>
                  <a:spLocks/>
                </p:cNvSpPr>
                <p:nvPr/>
              </p:nvSpPr>
              <p:spPr bwMode="auto">
                <a:xfrm>
                  <a:off x="2885" y="3419"/>
                  <a:ext cx="71" cy="10"/>
                </a:xfrm>
                <a:custGeom>
                  <a:avLst/>
                  <a:gdLst>
                    <a:gd name="T0" fmla="*/ 7 w 142"/>
                    <a:gd name="T1" fmla="*/ 1 h 21"/>
                    <a:gd name="T2" fmla="*/ 9 w 142"/>
                    <a:gd name="T3" fmla="*/ 0 h 21"/>
                    <a:gd name="T4" fmla="*/ 0 w 142"/>
                    <a:gd name="T5" fmla="*/ 0 h 21"/>
                    <a:gd name="T6" fmla="*/ 1 w 142"/>
                    <a:gd name="T7" fmla="*/ 1 h 21"/>
                    <a:gd name="T8" fmla="*/ 7 w 142"/>
                    <a:gd name="T9" fmla="*/ 1 h 2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2"/>
                    <a:gd name="T16" fmla="*/ 0 h 21"/>
                    <a:gd name="T17" fmla="*/ 142 w 142"/>
                    <a:gd name="T18" fmla="*/ 21 h 2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2" h="21">
                      <a:moveTo>
                        <a:pt x="123" y="21"/>
                      </a:moveTo>
                      <a:lnTo>
                        <a:pt x="142" y="0"/>
                      </a:lnTo>
                      <a:lnTo>
                        <a:pt x="0" y="0"/>
                      </a:lnTo>
                      <a:lnTo>
                        <a:pt x="9" y="19"/>
                      </a:lnTo>
                      <a:lnTo>
                        <a:pt x="123" y="21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85" name="Freeform 84"/>
                <p:cNvSpPr>
                  <a:spLocks/>
                </p:cNvSpPr>
                <p:nvPr/>
              </p:nvSpPr>
              <p:spPr bwMode="auto">
                <a:xfrm>
                  <a:off x="2946" y="3419"/>
                  <a:ext cx="23" cy="10"/>
                </a:xfrm>
                <a:custGeom>
                  <a:avLst/>
                  <a:gdLst>
                    <a:gd name="T0" fmla="*/ 0 w 46"/>
                    <a:gd name="T1" fmla="*/ 1 h 21"/>
                    <a:gd name="T2" fmla="*/ 1 w 46"/>
                    <a:gd name="T3" fmla="*/ 1 h 21"/>
                    <a:gd name="T4" fmla="*/ 3 w 46"/>
                    <a:gd name="T5" fmla="*/ 0 h 21"/>
                    <a:gd name="T6" fmla="*/ 1 w 46"/>
                    <a:gd name="T7" fmla="*/ 0 h 21"/>
                    <a:gd name="T8" fmla="*/ 0 w 46"/>
                    <a:gd name="T9" fmla="*/ 1 h 21"/>
                    <a:gd name="T10" fmla="*/ 0 w 46"/>
                    <a:gd name="T11" fmla="*/ 1 h 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6"/>
                    <a:gd name="T19" fmla="*/ 0 h 21"/>
                    <a:gd name="T20" fmla="*/ 46 w 46"/>
                    <a:gd name="T21" fmla="*/ 21 h 2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6" h="21">
                      <a:moveTo>
                        <a:pt x="0" y="21"/>
                      </a:moveTo>
                      <a:lnTo>
                        <a:pt x="14" y="21"/>
                      </a:lnTo>
                      <a:lnTo>
                        <a:pt x="46" y="0"/>
                      </a:lnTo>
                      <a:lnTo>
                        <a:pt x="19" y="0"/>
                      </a:lnTo>
                      <a:lnTo>
                        <a:pt x="0" y="21"/>
                      </a:lnTo>
                      <a:close/>
                    </a:path>
                  </a:pathLst>
                </a:custGeom>
                <a:solidFill>
                  <a:srgbClr val="33666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86" name="Freeform 85"/>
                <p:cNvSpPr>
                  <a:spLocks/>
                </p:cNvSpPr>
                <p:nvPr/>
              </p:nvSpPr>
              <p:spPr bwMode="auto">
                <a:xfrm>
                  <a:off x="2809" y="3428"/>
                  <a:ext cx="229" cy="58"/>
                </a:xfrm>
                <a:custGeom>
                  <a:avLst/>
                  <a:gdLst>
                    <a:gd name="T0" fmla="*/ 2 w 458"/>
                    <a:gd name="T1" fmla="*/ 7 h 117"/>
                    <a:gd name="T2" fmla="*/ 1 w 458"/>
                    <a:gd name="T3" fmla="*/ 7 h 117"/>
                    <a:gd name="T4" fmla="*/ 1 w 458"/>
                    <a:gd name="T5" fmla="*/ 6 h 117"/>
                    <a:gd name="T6" fmla="*/ 1 w 458"/>
                    <a:gd name="T7" fmla="*/ 6 h 117"/>
                    <a:gd name="T8" fmla="*/ 0 w 458"/>
                    <a:gd name="T9" fmla="*/ 5 h 117"/>
                    <a:gd name="T10" fmla="*/ 0 w 458"/>
                    <a:gd name="T11" fmla="*/ 1 h 117"/>
                    <a:gd name="T12" fmla="*/ 1 w 458"/>
                    <a:gd name="T13" fmla="*/ 0 h 117"/>
                    <a:gd name="T14" fmla="*/ 1 w 458"/>
                    <a:gd name="T15" fmla="*/ 0 h 117"/>
                    <a:gd name="T16" fmla="*/ 1 w 458"/>
                    <a:gd name="T17" fmla="*/ 0 h 117"/>
                    <a:gd name="T18" fmla="*/ 2 w 458"/>
                    <a:gd name="T19" fmla="*/ 0 h 117"/>
                    <a:gd name="T20" fmla="*/ 27 w 458"/>
                    <a:gd name="T21" fmla="*/ 0 h 117"/>
                    <a:gd name="T22" fmla="*/ 28 w 458"/>
                    <a:gd name="T23" fmla="*/ 0 h 117"/>
                    <a:gd name="T24" fmla="*/ 29 w 458"/>
                    <a:gd name="T25" fmla="*/ 0 h 117"/>
                    <a:gd name="T26" fmla="*/ 29 w 458"/>
                    <a:gd name="T27" fmla="*/ 0 h 117"/>
                    <a:gd name="T28" fmla="*/ 29 w 458"/>
                    <a:gd name="T29" fmla="*/ 1 h 117"/>
                    <a:gd name="T30" fmla="*/ 29 w 458"/>
                    <a:gd name="T31" fmla="*/ 5 h 117"/>
                    <a:gd name="T32" fmla="*/ 29 w 458"/>
                    <a:gd name="T33" fmla="*/ 6 h 117"/>
                    <a:gd name="T34" fmla="*/ 29 w 458"/>
                    <a:gd name="T35" fmla="*/ 6 h 117"/>
                    <a:gd name="T36" fmla="*/ 28 w 458"/>
                    <a:gd name="T37" fmla="*/ 7 h 117"/>
                    <a:gd name="T38" fmla="*/ 27 w 458"/>
                    <a:gd name="T39" fmla="*/ 7 h 117"/>
                    <a:gd name="T40" fmla="*/ 2 w 458"/>
                    <a:gd name="T41" fmla="*/ 7 h 11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58"/>
                    <a:gd name="T64" fmla="*/ 0 h 117"/>
                    <a:gd name="T65" fmla="*/ 458 w 458"/>
                    <a:gd name="T66" fmla="*/ 117 h 11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58" h="117">
                      <a:moveTo>
                        <a:pt x="25" y="117"/>
                      </a:moveTo>
                      <a:lnTo>
                        <a:pt x="16" y="115"/>
                      </a:lnTo>
                      <a:lnTo>
                        <a:pt x="8" y="109"/>
                      </a:lnTo>
                      <a:lnTo>
                        <a:pt x="2" y="101"/>
                      </a:lnTo>
                      <a:lnTo>
                        <a:pt x="0" y="91"/>
                      </a:lnTo>
                      <a:lnTo>
                        <a:pt x="0" y="25"/>
                      </a:lnTo>
                      <a:lnTo>
                        <a:pt x="2" y="15"/>
                      </a:lnTo>
                      <a:lnTo>
                        <a:pt x="8" y="8"/>
                      </a:lnTo>
                      <a:lnTo>
                        <a:pt x="16" y="1"/>
                      </a:lnTo>
                      <a:lnTo>
                        <a:pt x="25" y="0"/>
                      </a:lnTo>
                      <a:lnTo>
                        <a:pt x="431" y="0"/>
                      </a:lnTo>
                      <a:lnTo>
                        <a:pt x="442" y="1"/>
                      </a:lnTo>
                      <a:lnTo>
                        <a:pt x="450" y="8"/>
                      </a:lnTo>
                      <a:lnTo>
                        <a:pt x="457" y="15"/>
                      </a:lnTo>
                      <a:lnTo>
                        <a:pt x="458" y="25"/>
                      </a:lnTo>
                      <a:lnTo>
                        <a:pt x="458" y="91"/>
                      </a:lnTo>
                      <a:lnTo>
                        <a:pt x="457" y="101"/>
                      </a:lnTo>
                      <a:lnTo>
                        <a:pt x="450" y="109"/>
                      </a:lnTo>
                      <a:lnTo>
                        <a:pt x="442" y="115"/>
                      </a:lnTo>
                      <a:lnTo>
                        <a:pt x="431" y="117"/>
                      </a:lnTo>
                      <a:lnTo>
                        <a:pt x="25" y="1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87" name="Freeform 86"/>
                <p:cNvSpPr>
                  <a:spLocks/>
                </p:cNvSpPr>
                <p:nvPr/>
              </p:nvSpPr>
              <p:spPr bwMode="auto">
                <a:xfrm>
                  <a:off x="2993" y="3438"/>
                  <a:ext cx="36" cy="30"/>
                </a:xfrm>
                <a:custGeom>
                  <a:avLst/>
                  <a:gdLst>
                    <a:gd name="T0" fmla="*/ 0 w 71"/>
                    <a:gd name="T1" fmla="*/ 3 h 60"/>
                    <a:gd name="T2" fmla="*/ 0 w 71"/>
                    <a:gd name="T3" fmla="*/ 4 h 60"/>
                    <a:gd name="T4" fmla="*/ 1 w 71"/>
                    <a:gd name="T5" fmla="*/ 4 h 60"/>
                    <a:gd name="T6" fmla="*/ 2 w 71"/>
                    <a:gd name="T7" fmla="*/ 4 h 60"/>
                    <a:gd name="T8" fmla="*/ 3 w 71"/>
                    <a:gd name="T9" fmla="*/ 4 h 60"/>
                    <a:gd name="T10" fmla="*/ 3 w 71"/>
                    <a:gd name="T11" fmla="*/ 4 h 60"/>
                    <a:gd name="T12" fmla="*/ 3 w 71"/>
                    <a:gd name="T13" fmla="*/ 4 h 60"/>
                    <a:gd name="T14" fmla="*/ 4 w 71"/>
                    <a:gd name="T15" fmla="*/ 4 h 60"/>
                    <a:gd name="T16" fmla="*/ 4 w 71"/>
                    <a:gd name="T17" fmla="*/ 4 h 60"/>
                    <a:gd name="T18" fmla="*/ 4 w 71"/>
                    <a:gd name="T19" fmla="*/ 4 h 60"/>
                    <a:gd name="T20" fmla="*/ 4 w 71"/>
                    <a:gd name="T21" fmla="*/ 4 h 60"/>
                    <a:gd name="T22" fmla="*/ 5 w 71"/>
                    <a:gd name="T23" fmla="*/ 4 h 60"/>
                    <a:gd name="T24" fmla="*/ 5 w 71"/>
                    <a:gd name="T25" fmla="*/ 3 h 60"/>
                    <a:gd name="T26" fmla="*/ 5 w 71"/>
                    <a:gd name="T27" fmla="*/ 3 h 60"/>
                    <a:gd name="T28" fmla="*/ 5 w 71"/>
                    <a:gd name="T29" fmla="*/ 2 h 60"/>
                    <a:gd name="T30" fmla="*/ 5 w 71"/>
                    <a:gd name="T31" fmla="*/ 1 h 60"/>
                    <a:gd name="T32" fmla="*/ 5 w 71"/>
                    <a:gd name="T33" fmla="*/ 1 h 60"/>
                    <a:gd name="T34" fmla="*/ 5 w 71"/>
                    <a:gd name="T35" fmla="*/ 0 h 60"/>
                    <a:gd name="T36" fmla="*/ 5 w 71"/>
                    <a:gd name="T37" fmla="*/ 0 h 60"/>
                    <a:gd name="T38" fmla="*/ 4 w 71"/>
                    <a:gd name="T39" fmla="*/ 0 h 60"/>
                    <a:gd name="T40" fmla="*/ 4 w 71"/>
                    <a:gd name="T41" fmla="*/ 0 h 60"/>
                    <a:gd name="T42" fmla="*/ 3 w 71"/>
                    <a:gd name="T43" fmla="*/ 0 h 60"/>
                    <a:gd name="T44" fmla="*/ 3 w 71"/>
                    <a:gd name="T45" fmla="*/ 0 h 60"/>
                    <a:gd name="T46" fmla="*/ 2 w 71"/>
                    <a:gd name="T47" fmla="*/ 0 h 60"/>
                    <a:gd name="T48" fmla="*/ 1 w 71"/>
                    <a:gd name="T49" fmla="*/ 0 h 60"/>
                    <a:gd name="T50" fmla="*/ 0 w 71"/>
                    <a:gd name="T51" fmla="*/ 0 h 60"/>
                    <a:gd name="T52" fmla="*/ 0 w 71"/>
                    <a:gd name="T53" fmla="*/ 1 h 60"/>
                    <a:gd name="T54" fmla="*/ 0 w 71"/>
                    <a:gd name="T55" fmla="*/ 1 h 60"/>
                    <a:gd name="T56" fmla="*/ 1 w 71"/>
                    <a:gd name="T57" fmla="*/ 1 h 60"/>
                    <a:gd name="T58" fmla="*/ 2 w 71"/>
                    <a:gd name="T59" fmla="*/ 1 h 60"/>
                    <a:gd name="T60" fmla="*/ 2 w 71"/>
                    <a:gd name="T61" fmla="*/ 1 h 60"/>
                    <a:gd name="T62" fmla="*/ 2 w 71"/>
                    <a:gd name="T63" fmla="*/ 2 h 60"/>
                    <a:gd name="T64" fmla="*/ 2 w 71"/>
                    <a:gd name="T65" fmla="*/ 2 h 60"/>
                    <a:gd name="T66" fmla="*/ 2 w 71"/>
                    <a:gd name="T67" fmla="*/ 2 h 60"/>
                    <a:gd name="T68" fmla="*/ 1 w 71"/>
                    <a:gd name="T69" fmla="*/ 3 h 60"/>
                    <a:gd name="T70" fmla="*/ 0 w 71"/>
                    <a:gd name="T71" fmla="*/ 3 h 60"/>
                    <a:gd name="T72" fmla="*/ 0 w 71"/>
                    <a:gd name="T73" fmla="*/ 3 h 60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71"/>
                    <a:gd name="T112" fmla="*/ 0 h 60"/>
                    <a:gd name="T113" fmla="*/ 71 w 71"/>
                    <a:gd name="T114" fmla="*/ 60 h 60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71" h="60">
                      <a:moveTo>
                        <a:pt x="0" y="35"/>
                      </a:moveTo>
                      <a:lnTo>
                        <a:pt x="0" y="60"/>
                      </a:lnTo>
                      <a:lnTo>
                        <a:pt x="13" y="60"/>
                      </a:lnTo>
                      <a:lnTo>
                        <a:pt x="22" y="60"/>
                      </a:lnTo>
                      <a:lnTo>
                        <a:pt x="33" y="60"/>
                      </a:lnTo>
                      <a:lnTo>
                        <a:pt x="41" y="60"/>
                      </a:lnTo>
                      <a:lnTo>
                        <a:pt x="48" y="60"/>
                      </a:lnTo>
                      <a:lnTo>
                        <a:pt x="52" y="60"/>
                      </a:lnTo>
                      <a:lnTo>
                        <a:pt x="55" y="60"/>
                      </a:lnTo>
                      <a:lnTo>
                        <a:pt x="57" y="60"/>
                      </a:lnTo>
                      <a:lnTo>
                        <a:pt x="59" y="59"/>
                      </a:lnTo>
                      <a:lnTo>
                        <a:pt x="65" y="54"/>
                      </a:lnTo>
                      <a:lnTo>
                        <a:pt x="70" y="46"/>
                      </a:lnTo>
                      <a:lnTo>
                        <a:pt x="71" y="35"/>
                      </a:lnTo>
                      <a:lnTo>
                        <a:pt x="71" y="22"/>
                      </a:lnTo>
                      <a:lnTo>
                        <a:pt x="70" y="11"/>
                      </a:lnTo>
                      <a:lnTo>
                        <a:pt x="67" y="3"/>
                      </a:lnTo>
                      <a:lnTo>
                        <a:pt x="67" y="0"/>
                      </a:lnTo>
                      <a:lnTo>
                        <a:pt x="65" y="0"/>
                      </a:lnTo>
                      <a:lnTo>
                        <a:pt x="62" y="0"/>
                      </a:lnTo>
                      <a:lnTo>
                        <a:pt x="55" y="0"/>
                      </a:lnTo>
                      <a:lnTo>
                        <a:pt x="48" y="0"/>
                      </a:lnTo>
                      <a:lnTo>
                        <a:pt x="38" y="0"/>
                      </a:lnTo>
                      <a:lnTo>
                        <a:pt x="27" y="0"/>
                      </a:lnTo>
                      <a:lnTo>
                        <a:pt x="14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1" y="10"/>
                      </a:lnTo>
                      <a:lnTo>
                        <a:pt x="21" y="11"/>
                      </a:lnTo>
                      <a:lnTo>
                        <a:pt x="27" y="16"/>
                      </a:lnTo>
                      <a:lnTo>
                        <a:pt x="29" y="21"/>
                      </a:lnTo>
                      <a:lnTo>
                        <a:pt x="27" y="27"/>
                      </a:lnTo>
                      <a:lnTo>
                        <a:pt x="21" y="30"/>
                      </a:lnTo>
                      <a:lnTo>
                        <a:pt x="11" y="33"/>
                      </a:lnTo>
                      <a:lnTo>
                        <a:pt x="0" y="35"/>
                      </a:lnTo>
                      <a:close/>
                    </a:path>
                  </a:pathLst>
                </a:custGeom>
                <a:solidFill>
                  <a:srgbClr val="99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88" name="Freeform 87"/>
                <p:cNvSpPr>
                  <a:spLocks/>
                </p:cNvSpPr>
                <p:nvPr/>
              </p:nvSpPr>
              <p:spPr bwMode="auto">
                <a:xfrm>
                  <a:off x="2819" y="3438"/>
                  <a:ext cx="174" cy="43"/>
                </a:xfrm>
                <a:custGeom>
                  <a:avLst/>
                  <a:gdLst>
                    <a:gd name="T0" fmla="*/ 21 w 349"/>
                    <a:gd name="T1" fmla="*/ 0 h 86"/>
                    <a:gd name="T2" fmla="*/ 19 w 349"/>
                    <a:gd name="T3" fmla="*/ 0 h 86"/>
                    <a:gd name="T4" fmla="*/ 15 w 349"/>
                    <a:gd name="T5" fmla="*/ 0 h 86"/>
                    <a:gd name="T6" fmla="*/ 12 w 349"/>
                    <a:gd name="T7" fmla="*/ 0 h 86"/>
                    <a:gd name="T8" fmla="*/ 9 w 349"/>
                    <a:gd name="T9" fmla="*/ 0 h 86"/>
                    <a:gd name="T10" fmla="*/ 6 w 349"/>
                    <a:gd name="T11" fmla="*/ 0 h 86"/>
                    <a:gd name="T12" fmla="*/ 4 w 349"/>
                    <a:gd name="T13" fmla="*/ 0 h 86"/>
                    <a:gd name="T14" fmla="*/ 2 w 349"/>
                    <a:gd name="T15" fmla="*/ 0 h 86"/>
                    <a:gd name="T16" fmla="*/ 1 w 349"/>
                    <a:gd name="T17" fmla="*/ 0 h 86"/>
                    <a:gd name="T18" fmla="*/ 0 w 349"/>
                    <a:gd name="T19" fmla="*/ 1 h 86"/>
                    <a:gd name="T20" fmla="*/ 0 w 349"/>
                    <a:gd name="T21" fmla="*/ 1 h 86"/>
                    <a:gd name="T22" fmla="*/ 0 w 349"/>
                    <a:gd name="T23" fmla="*/ 1 h 86"/>
                    <a:gd name="T24" fmla="*/ 0 w 349"/>
                    <a:gd name="T25" fmla="*/ 3 h 86"/>
                    <a:gd name="T26" fmla="*/ 0 w 349"/>
                    <a:gd name="T27" fmla="*/ 5 h 86"/>
                    <a:gd name="T28" fmla="*/ 0 w 349"/>
                    <a:gd name="T29" fmla="*/ 5 h 86"/>
                    <a:gd name="T30" fmla="*/ 0 w 349"/>
                    <a:gd name="T31" fmla="*/ 5 h 86"/>
                    <a:gd name="T32" fmla="*/ 1 w 349"/>
                    <a:gd name="T33" fmla="*/ 3 h 86"/>
                    <a:gd name="T34" fmla="*/ 1 w 349"/>
                    <a:gd name="T35" fmla="*/ 3 h 86"/>
                    <a:gd name="T36" fmla="*/ 2 w 349"/>
                    <a:gd name="T37" fmla="*/ 3 h 86"/>
                    <a:gd name="T38" fmla="*/ 3 w 349"/>
                    <a:gd name="T39" fmla="*/ 3 h 86"/>
                    <a:gd name="T40" fmla="*/ 4 w 349"/>
                    <a:gd name="T41" fmla="*/ 3 h 86"/>
                    <a:gd name="T42" fmla="*/ 5 w 349"/>
                    <a:gd name="T43" fmla="*/ 3 h 86"/>
                    <a:gd name="T44" fmla="*/ 6 w 349"/>
                    <a:gd name="T45" fmla="*/ 3 h 86"/>
                    <a:gd name="T46" fmla="*/ 9 w 349"/>
                    <a:gd name="T47" fmla="*/ 3 h 86"/>
                    <a:gd name="T48" fmla="*/ 11 w 349"/>
                    <a:gd name="T49" fmla="*/ 3 h 86"/>
                    <a:gd name="T50" fmla="*/ 14 w 349"/>
                    <a:gd name="T51" fmla="*/ 3 h 86"/>
                    <a:gd name="T52" fmla="*/ 16 w 349"/>
                    <a:gd name="T53" fmla="*/ 3 h 86"/>
                    <a:gd name="T54" fmla="*/ 19 w 349"/>
                    <a:gd name="T55" fmla="*/ 3 h 86"/>
                    <a:gd name="T56" fmla="*/ 21 w 349"/>
                    <a:gd name="T57" fmla="*/ 3 h 86"/>
                    <a:gd name="T58" fmla="*/ 21 w 349"/>
                    <a:gd name="T59" fmla="*/ 3 h 86"/>
                    <a:gd name="T60" fmla="*/ 20 w 349"/>
                    <a:gd name="T61" fmla="*/ 1 h 86"/>
                    <a:gd name="T62" fmla="*/ 20 w 349"/>
                    <a:gd name="T63" fmla="*/ 1 h 86"/>
                    <a:gd name="T64" fmla="*/ 21 w 349"/>
                    <a:gd name="T65" fmla="*/ 1 h 8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49"/>
                    <a:gd name="T100" fmla="*/ 0 h 86"/>
                    <a:gd name="T101" fmla="*/ 349 w 349"/>
                    <a:gd name="T102" fmla="*/ 86 h 8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49" h="86">
                      <a:moveTo>
                        <a:pt x="349" y="8"/>
                      </a:moveTo>
                      <a:lnTo>
                        <a:pt x="349" y="0"/>
                      </a:lnTo>
                      <a:lnTo>
                        <a:pt x="327" y="0"/>
                      </a:lnTo>
                      <a:lnTo>
                        <a:pt x="305" y="0"/>
                      </a:lnTo>
                      <a:lnTo>
                        <a:pt x="280" y="0"/>
                      </a:lnTo>
                      <a:lnTo>
                        <a:pt x="254" y="0"/>
                      </a:lnTo>
                      <a:lnTo>
                        <a:pt x="229" y="0"/>
                      </a:lnTo>
                      <a:lnTo>
                        <a:pt x="202" y="0"/>
                      </a:lnTo>
                      <a:lnTo>
                        <a:pt x="177" y="0"/>
                      </a:lnTo>
                      <a:lnTo>
                        <a:pt x="152" y="0"/>
                      </a:lnTo>
                      <a:lnTo>
                        <a:pt x="128" y="0"/>
                      </a:lnTo>
                      <a:lnTo>
                        <a:pt x="106" y="0"/>
                      </a:lnTo>
                      <a:lnTo>
                        <a:pt x="85" y="0"/>
                      </a:lnTo>
                      <a:lnTo>
                        <a:pt x="66" y="0"/>
                      </a:lnTo>
                      <a:lnTo>
                        <a:pt x="51" y="0"/>
                      </a:lnTo>
                      <a:lnTo>
                        <a:pt x="40" y="0"/>
                      </a:lnTo>
                      <a:lnTo>
                        <a:pt x="30" y="0"/>
                      </a:lnTo>
                      <a:lnTo>
                        <a:pt x="25" y="0"/>
                      </a:lnTo>
                      <a:lnTo>
                        <a:pt x="13" y="0"/>
                      </a:lnTo>
                      <a:lnTo>
                        <a:pt x="5" y="2"/>
                      </a:lnTo>
                      <a:lnTo>
                        <a:pt x="2" y="5"/>
                      </a:lnTo>
                      <a:lnTo>
                        <a:pt x="0" y="5"/>
                      </a:lnTo>
                      <a:lnTo>
                        <a:pt x="0" y="7"/>
                      </a:ln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0" y="46"/>
                      </a:lnTo>
                      <a:lnTo>
                        <a:pt x="2" y="65"/>
                      </a:lnTo>
                      <a:lnTo>
                        <a:pt x="3" y="78"/>
                      </a:lnTo>
                      <a:lnTo>
                        <a:pt x="5" y="84"/>
                      </a:lnTo>
                      <a:lnTo>
                        <a:pt x="6" y="86"/>
                      </a:lnTo>
                      <a:lnTo>
                        <a:pt x="8" y="82"/>
                      </a:lnTo>
                      <a:lnTo>
                        <a:pt x="11" y="73"/>
                      </a:lnTo>
                      <a:lnTo>
                        <a:pt x="16" y="65"/>
                      </a:lnTo>
                      <a:lnTo>
                        <a:pt x="21" y="60"/>
                      </a:lnTo>
                      <a:lnTo>
                        <a:pt x="24" y="60"/>
                      </a:lnTo>
                      <a:lnTo>
                        <a:pt x="29" y="59"/>
                      </a:lnTo>
                      <a:lnTo>
                        <a:pt x="35" y="59"/>
                      </a:lnTo>
                      <a:lnTo>
                        <a:pt x="41" y="59"/>
                      </a:lnTo>
                      <a:lnTo>
                        <a:pt x="48" y="57"/>
                      </a:lnTo>
                      <a:lnTo>
                        <a:pt x="55" y="57"/>
                      </a:lnTo>
                      <a:lnTo>
                        <a:pt x="63" y="57"/>
                      </a:lnTo>
                      <a:lnTo>
                        <a:pt x="73" y="57"/>
                      </a:lnTo>
                      <a:lnTo>
                        <a:pt x="78" y="57"/>
                      </a:lnTo>
                      <a:lnTo>
                        <a:pt x="87" y="57"/>
                      </a:lnTo>
                      <a:lnTo>
                        <a:pt x="98" y="57"/>
                      </a:lnTo>
                      <a:lnTo>
                        <a:pt x="111" y="57"/>
                      </a:lnTo>
                      <a:lnTo>
                        <a:pt x="126" y="57"/>
                      </a:lnTo>
                      <a:lnTo>
                        <a:pt x="144" y="57"/>
                      </a:lnTo>
                      <a:lnTo>
                        <a:pt x="163" y="57"/>
                      </a:lnTo>
                      <a:lnTo>
                        <a:pt x="183" y="59"/>
                      </a:lnTo>
                      <a:lnTo>
                        <a:pt x="205" y="59"/>
                      </a:lnTo>
                      <a:lnTo>
                        <a:pt x="226" y="59"/>
                      </a:lnTo>
                      <a:lnTo>
                        <a:pt x="248" y="59"/>
                      </a:lnTo>
                      <a:lnTo>
                        <a:pt x="270" y="59"/>
                      </a:lnTo>
                      <a:lnTo>
                        <a:pt x="291" y="59"/>
                      </a:lnTo>
                      <a:lnTo>
                        <a:pt x="311" y="60"/>
                      </a:lnTo>
                      <a:lnTo>
                        <a:pt x="332" y="60"/>
                      </a:lnTo>
                      <a:lnTo>
                        <a:pt x="349" y="60"/>
                      </a:lnTo>
                      <a:lnTo>
                        <a:pt x="349" y="35"/>
                      </a:lnTo>
                      <a:lnTo>
                        <a:pt x="337" y="33"/>
                      </a:lnTo>
                      <a:lnTo>
                        <a:pt x="327" y="30"/>
                      </a:lnTo>
                      <a:lnTo>
                        <a:pt x="321" y="27"/>
                      </a:lnTo>
                      <a:lnTo>
                        <a:pt x="319" y="21"/>
                      </a:lnTo>
                      <a:lnTo>
                        <a:pt x="321" y="16"/>
                      </a:lnTo>
                      <a:lnTo>
                        <a:pt x="327" y="11"/>
                      </a:lnTo>
                      <a:lnTo>
                        <a:pt x="337" y="10"/>
                      </a:lnTo>
                      <a:lnTo>
                        <a:pt x="349" y="8"/>
                      </a:lnTo>
                      <a:close/>
                    </a:path>
                  </a:pathLst>
                </a:custGeom>
                <a:solidFill>
                  <a:srgbClr val="99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89" name="Freeform 88"/>
                <p:cNvSpPr>
                  <a:spLocks/>
                </p:cNvSpPr>
                <p:nvPr/>
              </p:nvSpPr>
              <p:spPr bwMode="auto">
                <a:xfrm>
                  <a:off x="2822" y="3438"/>
                  <a:ext cx="211" cy="43"/>
                </a:xfrm>
                <a:custGeom>
                  <a:avLst/>
                  <a:gdLst>
                    <a:gd name="T0" fmla="*/ 26 w 422"/>
                    <a:gd name="T1" fmla="*/ 5 h 86"/>
                    <a:gd name="T2" fmla="*/ 26 w 422"/>
                    <a:gd name="T3" fmla="*/ 1 h 86"/>
                    <a:gd name="T4" fmla="*/ 26 w 422"/>
                    <a:gd name="T5" fmla="*/ 1 h 86"/>
                    <a:gd name="T6" fmla="*/ 26 w 422"/>
                    <a:gd name="T7" fmla="*/ 1 h 86"/>
                    <a:gd name="T8" fmla="*/ 26 w 422"/>
                    <a:gd name="T9" fmla="*/ 1 h 86"/>
                    <a:gd name="T10" fmla="*/ 26 w 422"/>
                    <a:gd name="T11" fmla="*/ 1 h 86"/>
                    <a:gd name="T12" fmla="*/ 26 w 422"/>
                    <a:gd name="T13" fmla="*/ 1 h 86"/>
                    <a:gd name="T14" fmla="*/ 26 w 422"/>
                    <a:gd name="T15" fmla="*/ 0 h 86"/>
                    <a:gd name="T16" fmla="*/ 26 w 422"/>
                    <a:gd name="T17" fmla="*/ 0 h 86"/>
                    <a:gd name="T18" fmla="*/ 26 w 422"/>
                    <a:gd name="T19" fmla="*/ 0 h 86"/>
                    <a:gd name="T20" fmla="*/ 26 w 422"/>
                    <a:gd name="T21" fmla="*/ 0 h 86"/>
                    <a:gd name="T22" fmla="*/ 26 w 422"/>
                    <a:gd name="T23" fmla="*/ 1 h 86"/>
                    <a:gd name="T24" fmla="*/ 26 w 422"/>
                    <a:gd name="T25" fmla="*/ 1 h 86"/>
                    <a:gd name="T26" fmla="*/ 26 w 422"/>
                    <a:gd name="T27" fmla="*/ 1 h 86"/>
                    <a:gd name="T28" fmla="*/ 26 w 422"/>
                    <a:gd name="T29" fmla="*/ 3 h 86"/>
                    <a:gd name="T30" fmla="*/ 26 w 422"/>
                    <a:gd name="T31" fmla="*/ 3 h 86"/>
                    <a:gd name="T32" fmla="*/ 26 w 422"/>
                    <a:gd name="T33" fmla="*/ 3 h 86"/>
                    <a:gd name="T34" fmla="*/ 26 w 422"/>
                    <a:gd name="T35" fmla="*/ 3 h 86"/>
                    <a:gd name="T36" fmla="*/ 25 w 422"/>
                    <a:gd name="T37" fmla="*/ 3 h 86"/>
                    <a:gd name="T38" fmla="*/ 25 w 422"/>
                    <a:gd name="T39" fmla="*/ 3 h 86"/>
                    <a:gd name="T40" fmla="*/ 25 w 422"/>
                    <a:gd name="T41" fmla="*/ 3 h 86"/>
                    <a:gd name="T42" fmla="*/ 24 w 422"/>
                    <a:gd name="T43" fmla="*/ 3 h 86"/>
                    <a:gd name="T44" fmla="*/ 22 w 422"/>
                    <a:gd name="T45" fmla="*/ 3 h 86"/>
                    <a:gd name="T46" fmla="*/ 21 w 422"/>
                    <a:gd name="T47" fmla="*/ 3 h 86"/>
                    <a:gd name="T48" fmla="*/ 19 w 422"/>
                    <a:gd name="T49" fmla="*/ 3 h 86"/>
                    <a:gd name="T50" fmla="*/ 17 w 422"/>
                    <a:gd name="T51" fmla="*/ 3 h 86"/>
                    <a:gd name="T52" fmla="*/ 15 w 422"/>
                    <a:gd name="T53" fmla="*/ 3 h 86"/>
                    <a:gd name="T54" fmla="*/ 13 w 422"/>
                    <a:gd name="T55" fmla="*/ 3 h 86"/>
                    <a:gd name="T56" fmla="*/ 12 w 422"/>
                    <a:gd name="T57" fmla="*/ 3 h 86"/>
                    <a:gd name="T58" fmla="*/ 10 w 422"/>
                    <a:gd name="T59" fmla="*/ 3 h 86"/>
                    <a:gd name="T60" fmla="*/ 8 w 422"/>
                    <a:gd name="T61" fmla="*/ 3 h 86"/>
                    <a:gd name="T62" fmla="*/ 7 w 422"/>
                    <a:gd name="T63" fmla="*/ 3 h 86"/>
                    <a:gd name="T64" fmla="*/ 6 w 422"/>
                    <a:gd name="T65" fmla="*/ 3 h 86"/>
                    <a:gd name="T66" fmla="*/ 5 w 422"/>
                    <a:gd name="T67" fmla="*/ 3 h 86"/>
                    <a:gd name="T68" fmla="*/ 5 w 422"/>
                    <a:gd name="T69" fmla="*/ 3 h 86"/>
                    <a:gd name="T70" fmla="*/ 3 w 422"/>
                    <a:gd name="T71" fmla="*/ 3 h 86"/>
                    <a:gd name="T72" fmla="*/ 3 w 422"/>
                    <a:gd name="T73" fmla="*/ 3 h 86"/>
                    <a:gd name="T74" fmla="*/ 3 w 422"/>
                    <a:gd name="T75" fmla="*/ 3 h 86"/>
                    <a:gd name="T76" fmla="*/ 3 w 422"/>
                    <a:gd name="T77" fmla="*/ 3 h 86"/>
                    <a:gd name="T78" fmla="*/ 2 w 422"/>
                    <a:gd name="T79" fmla="*/ 3 h 86"/>
                    <a:gd name="T80" fmla="*/ 2 w 422"/>
                    <a:gd name="T81" fmla="*/ 3 h 86"/>
                    <a:gd name="T82" fmla="*/ 2 w 422"/>
                    <a:gd name="T83" fmla="*/ 3 h 86"/>
                    <a:gd name="T84" fmla="*/ 1 w 422"/>
                    <a:gd name="T85" fmla="*/ 3 h 86"/>
                    <a:gd name="T86" fmla="*/ 1 w 422"/>
                    <a:gd name="T87" fmla="*/ 5 h 86"/>
                    <a:gd name="T88" fmla="*/ 1 w 422"/>
                    <a:gd name="T89" fmla="*/ 5 h 86"/>
                    <a:gd name="T90" fmla="*/ 1 w 422"/>
                    <a:gd name="T91" fmla="*/ 5 h 86"/>
                    <a:gd name="T92" fmla="*/ 0 w 422"/>
                    <a:gd name="T93" fmla="*/ 5 h 86"/>
                    <a:gd name="T94" fmla="*/ 26 w 422"/>
                    <a:gd name="T95" fmla="*/ 5 h 86"/>
                    <a:gd name="T96" fmla="*/ 26 w 422"/>
                    <a:gd name="T97" fmla="*/ 5 h 86"/>
                    <a:gd name="T98" fmla="*/ 26 w 422"/>
                    <a:gd name="T99" fmla="*/ 5 h 86"/>
                    <a:gd name="T100" fmla="*/ 26 w 422"/>
                    <a:gd name="T101" fmla="*/ 5 h 86"/>
                    <a:gd name="T102" fmla="*/ 26 w 422"/>
                    <a:gd name="T103" fmla="*/ 5 h 8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422"/>
                    <a:gd name="T157" fmla="*/ 0 h 86"/>
                    <a:gd name="T158" fmla="*/ 422 w 422"/>
                    <a:gd name="T159" fmla="*/ 86 h 86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422" h="86">
                      <a:moveTo>
                        <a:pt x="422" y="71"/>
                      </a:moveTo>
                      <a:lnTo>
                        <a:pt x="422" y="5"/>
                      </a:lnTo>
                      <a:lnTo>
                        <a:pt x="422" y="3"/>
                      </a:lnTo>
                      <a:lnTo>
                        <a:pt x="421" y="2"/>
                      </a:lnTo>
                      <a:lnTo>
                        <a:pt x="419" y="2"/>
                      </a:lnTo>
                      <a:lnTo>
                        <a:pt x="416" y="0"/>
                      </a:lnTo>
                      <a:lnTo>
                        <a:pt x="414" y="0"/>
                      </a:lnTo>
                      <a:lnTo>
                        <a:pt x="413" y="0"/>
                      </a:lnTo>
                      <a:lnTo>
                        <a:pt x="410" y="0"/>
                      </a:lnTo>
                      <a:lnTo>
                        <a:pt x="410" y="3"/>
                      </a:lnTo>
                      <a:lnTo>
                        <a:pt x="413" y="11"/>
                      </a:lnTo>
                      <a:lnTo>
                        <a:pt x="414" y="22"/>
                      </a:lnTo>
                      <a:lnTo>
                        <a:pt x="414" y="35"/>
                      </a:lnTo>
                      <a:lnTo>
                        <a:pt x="413" y="46"/>
                      </a:lnTo>
                      <a:lnTo>
                        <a:pt x="408" y="54"/>
                      </a:lnTo>
                      <a:lnTo>
                        <a:pt x="402" y="59"/>
                      </a:lnTo>
                      <a:lnTo>
                        <a:pt x="400" y="60"/>
                      </a:lnTo>
                      <a:lnTo>
                        <a:pt x="397" y="60"/>
                      </a:lnTo>
                      <a:lnTo>
                        <a:pt x="387" y="60"/>
                      </a:lnTo>
                      <a:lnTo>
                        <a:pt x="372" y="60"/>
                      </a:lnTo>
                      <a:lnTo>
                        <a:pt x="351" y="60"/>
                      </a:lnTo>
                      <a:lnTo>
                        <a:pt x="327" y="60"/>
                      </a:lnTo>
                      <a:lnTo>
                        <a:pt x="301" y="59"/>
                      </a:lnTo>
                      <a:lnTo>
                        <a:pt x="272" y="59"/>
                      </a:lnTo>
                      <a:lnTo>
                        <a:pt x="242" y="59"/>
                      </a:lnTo>
                      <a:lnTo>
                        <a:pt x="212" y="59"/>
                      </a:lnTo>
                      <a:lnTo>
                        <a:pt x="182" y="59"/>
                      </a:lnTo>
                      <a:lnTo>
                        <a:pt x="155" y="57"/>
                      </a:lnTo>
                      <a:lnTo>
                        <a:pt x="128" y="57"/>
                      </a:lnTo>
                      <a:lnTo>
                        <a:pt x="106" y="57"/>
                      </a:lnTo>
                      <a:lnTo>
                        <a:pt x="87" y="57"/>
                      </a:lnTo>
                      <a:lnTo>
                        <a:pt x="75" y="57"/>
                      </a:lnTo>
                      <a:lnTo>
                        <a:pt x="67" y="57"/>
                      </a:lnTo>
                      <a:lnTo>
                        <a:pt x="57" y="57"/>
                      </a:lnTo>
                      <a:lnTo>
                        <a:pt x="49" y="57"/>
                      </a:lnTo>
                      <a:lnTo>
                        <a:pt x="42" y="57"/>
                      </a:lnTo>
                      <a:lnTo>
                        <a:pt x="35" y="59"/>
                      </a:lnTo>
                      <a:lnTo>
                        <a:pt x="29" y="59"/>
                      </a:lnTo>
                      <a:lnTo>
                        <a:pt x="23" y="59"/>
                      </a:lnTo>
                      <a:lnTo>
                        <a:pt x="18" y="60"/>
                      </a:lnTo>
                      <a:lnTo>
                        <a:pt x="15" y="60"/>
                      </a:lnTo>
                      <a:lnTo>
                        <a:pt x="10" y="65"/>
                      </a:lnTo>
                      <a:lnTo>
                        <a:pt x="5" y="73"/>
                      </a:lnTo>
                      <a:lnTo>
                        <a:pt x="2" y="82"/>
                      </a:lnTo>
                      <a:lnTo>
                        <a:pt x="0" y="86"/>
                      </a:lnTo>
                      <a:lnTo>
                        <a:pt x="406" y="86"/>
                      </a:lnTo>
                      <a:lnTo>
                        <a:pt x="413" y="84"/>
                      </a:lnTo>
                      <a:lnTo>
                        <a:pt x="417" y="81"/>
                      </a:lnTo>
                      <a:lnTo>
                        <a:pt x="421" y="78"/>
                      </a:lnTo>
                      <a:lnTo>
                        <a:pt x="422" y="71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90" name="Freeform 89"/>
                <p:cNvSpPr>
                  <a:spLocks/>
                </p:cNvSpPr>
                <p:nvPr/>
              </p:nvSpPr>
              <p:spPr bwMode="auto">
                <a:xfrm>
                  <a:off x="2978" y="3442"/>
                  <a:ext cx="29" cy="13"/>
                </a:xfrm>
                <a:custGeom>
                  <a:avLst/>
                  <a:gdLst>
                    <a:gd name="T0" fmla="*/ 1 w 59"/>
                    <a:gd name="T1" fmla="*/ 1 h 27"/>
                    <a:gd name="T2" fmla="*/ 2 w 59"/>
                    <a:gd name="T3" fmla="*/ 1 h 27"/>
                    <a:gd name="T4" fmla="*/ 3 w 59"/>
                    <a:gd name="T5" fmla="*/ 1 h 27"/>
                    <a:gd name="T6" fmla="*/ 3 w 59"/>
                    <a:gd name="T7" fmla="*/ 1 h 27"/>
                    <a:gd name="T8" fmla="*/ 3 w 59"/>
                    <a:gd name="T9" fmla="*/ 0 h 27"/>
                    <a:gd name="T10" fmla="*/ 3 w 59"/>
                    <a:gd name="T11" fmla="*/ 0 h 27"/>
                    <a:gd name="T12" fmla="*/ 3 w 59"/>
                    <a:gd name="T13" fmla="*/ 0 h 27"/>
                    <a:gd name="T14" fmla="*/ 2 w 59"/>
                    <a:gd name="T15" fmla="*/ 0 h 27"/>
                    <a:gd name="T16" fmla="*/ 1 w 59"/>
                    <a:gd name="T17" fmla="*/ 0 h 27"/>
                    <a:gd name="T18" fmla="*/ 1 w 59"/>
                    <a:gd name="T19" fmla="*/ 0 h 27"/>
                    <a:gd name="T20" fmla="*/ 0 w 59"/>
                    <a:gd name="T21" fmla="*/ 0 h 27"/>
                    <a:gd name="T22" fmla="*/ 0 w 59"/>
                    <a:gd name="T23" fmla="*/ 0 h 27"/>
                    <a:gd name="T24" fmla="*/ 0 w 59"/>
                    <a:gd name="T25" fmla="*/ 0 h 27"/>
                    <a:gd name="T26" fmla="*/ 0 w 59"/>
                    <a:gd name="T27" fmla="*/ 1 h 27"/>
                    <a:gd name="T28" fmla="*/ 0 w 59"/>
                    <a:gd name="T29" fmla="*/ 1 h 27"/>
                    <a:gd name="T30" fmla="*/ 1 w 59"/>
                    <a:gd name="T31" fmla="*/ 1 h 27"/>
                    <a:gd name="T32" fmla="*/ 1 w 59"/>
                    <a:gd name="T33" fmla="*/ 1 h 27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59"/>
                    <a:gd name="T52" fmla="*/ 0 h 27"/>
                    <a:gd name="T53" fmla="*/ 59 w 59"/>
                    <a:gd name="T54" fmla="*/ 27 h 27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59" h="27">
                      <a:moveTo>
                        <a:pt x="30" y="27"/>
                      </a:moveTo>
                      <a:lnTo>
                        <a:pt x="41" y="25"/>
                      </a:lnTo>
                      <a:lnTo>
                        <a:pt x="51" y="22"/>
                      </a:lnTo>
                      <a:lnTo>
                        <a:pt x="57" y="19"/>
                      </a:lnTo>
                      <a:lnTo>
                        <a:pt x="59" y="13"/>
                      </a:lnTo>
                      <a:lnTo>
                        <a:pt x="57" y="8"/>
                      </a:lnTo>
                      <a:lnTo>
                        <a:pt x="51" y="3"/>
                      </a:lnTo>
                      <a:lnTo>
                        <a:pt x="41" y="2"/>
                      </a:lnTo>
                      <a:lnTo>
                        <a:pt x="30" y="0"/>
                      </a:lnTo>
                      <a:lnTo>
                        <a:pt x="18" y="2"/>
                      </a:lnTo>
                      <a:lnTo>
                        <a:pt x="8" y="3"/>
                      </a:lnTo>
                      <a:lnTo>
                        <a:pt x="2" y="8"/>
                      </a:lnTo>
                      <a:lnTo>
                        <a:pt x="0" y="13"/>
                      </a:lnTo>
                      <a:lnTo>
                        <a:pt x="2" y="19"/>
                      </a:lnTo>
                      <a:lnTo>
                        <a:pt x="8" y="22"/>
                      </a:lnTo>
                      <a:lnTo>
                        <a:pt x="18" y="25"/>
                      </a:lnTo>
                      <a:lnTo>
                        <a:pt x="30" y="27"/>
                      </a:lnTo>
                      <a:close/>
                    </a:path>
                  </a:pathLst>
                </a:custGeom>
                <a:solidFill>
                  <a:srgbClr val="9966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91" name="Freeform 90"/>
                <p:cNvSpPr>
                  <a:spLocks/>
                </p:cNvSpPr>
                <p:nvPr/>
              </p:nvSpPr>
              <p:spPr bwMode="auto">
                <a:xfrm>
                  <a:off x="2815" y="3434"/>
                  <a:ext cx="217" cy="47"/>
                </a:xfrm>
                <a:custGeom>
                  <a:avLst/>
                  <a:gdLst>
                    <a:gd name="T0" fmla="*/ 0 w 435"/>
                    <a:gd name="T1" fmla="*/ 1 h 94"/>
                    <a:gd name="T2" fmla="*/ 0 w 435"/>
                    <a:gd name="T3" fmla="*/ 1 h 94"/>
                    <a:gd name="T4" fmla="*/ 0 w 435"/>
                    <a:gd name="T5" fmla="*/ 1 h 94"/>
                    <a:gd name="T6" fmla="*/ 1 w 435"/>
                    <a:gd name="T7" fmla="*/ 1 h 94"/>
                    <a:gd name="T8" fmla="*/ 2 w 435"/>
                    <a:gd name="T9" fmla="*/ 1 h 94"/>
                    <a:gd name="T10" fmla="*/ 2 w 435"/>
                    <a:gd name="T11" fmla="*/ 1 h 94"/>
                    <a:gd name="T12" fmla="*/ 3 w 435"/>
                    <a:gd name="T13" fmla="*/ 1 h 94"/>
                    <a:gd name="T14" fmla="*/ 4 w 435"/>
                    <a:gd name="T15" fmla="*/ 1 h 94"/>
                    <a:gd name="T16" fmla="*/ 6 w 435"/>
                    <a:gd name="T17" fmla="*/ 1 h 94"/>
                    <a:gd name="T18" fmla="*/ 8 w 435"/>
                    <a:gd name="T19" fmla="*/ 1 h 94"/>
                    <a:gd name="T20" fmla="*/ 10 w 435"/>
                    <a:gd name="T21" fmla="*/ 1 h 94"/>
                    <a:gd name="T22" fmla="*/ 12 w 435"/>
                    <a:gd name="T23" fmla="*/ 1 h 94"/>
                    <a:gd name="T24" fmla="*/ 14 w 435"/>
                    <a:gd name="T25" fmla="*/ 1 h 94"/>
                    <a:gd name="T26" fmla="*/ 16 w 435"/>
                    <a:gd name="T27" fmla="*/ 1 h 94"/>
                    <a:gd name="T28" fmla="*/ 19 w 435"/>
                    <a:gd name="T29" fmla="*/ 1 h 94"/>
                    <a:gd name="T30" fmla="*/ 21 w 435"/>
                    <a:gd name="T31" fmla="*/ 1 h 94"/>
                    <a:gd name="T32" fmla="*/ 22 w 435"/>
                    <a:gd name="T33" fmla="*/ 1 h 94"/>
                    <a:gd name="T34" fmla="*/ 24 w 435"/>
                    <a:gd name="T35" fmla="*/ 1 h 94"/>
                    <a:gd name="T36" fmla="*/ 25 w 435"/>
                    <a:gd name="T37" fmla="*/ 1 h 94"/>
                    <a:gd name="T38" fmla="*/ 26 w 435"/>
                    <a:gd name="T39" fmla="*/ 1 h 94"/>
                    <a:gd name="T40" fmla="*/ 26 w 435"/>
                    <a:gd name="T41" fmla="*/ 1 h 94"/>
                    <a:gd name="T42" fmla="*/ 26 w 435"/>
                    <a:gd name="T43" fmla="*/ 1 h 94"/>
                    <a:gd name="T44" fmla="*/ 26 w 435"/>
                    <a:gd name="T45" fmla="*/ 1 h 94"/>
                    <a:gd name="T46" fmla="*/ 26 w 435"/>
                    <a:gd name="T47" fmla="*/ 1 h 94"/>
                    <a:gd name="T48" fmla="*/ 26 w 435"/>
                    <a:gd name="T49" fmla="*/ 1 h 94"/>
                    <a:gd name="T50" fmla="*/ 26 w 435"/>
                    <a:gd name="T51" fmla="*/ 1 h 94"/>
                    <a:gd name="T52" fmla="*/ 26 w 435"/>
                    <a:gd name="T53" fmla="*/ 1 h 94"/>
                    <a:gd name="T54" fmla="*/ 27 w 435"/>
                    <a:gd name="T55" fmla="*/ 1 h 94"/>
                    <a:gd name="T56" fmla="*/ 27 w 435"/>
                    <a:gd name="T57" fmla="*/ 1 h 94"/>
                    <a:gd name="T58" fmla="*/ 27 w 435"/>
                    <a:gd name="T59" fmla="*/ 1 h 94"/>
                    <a:gd name="T60" fmla="*/ 26 w 435"/>
                    <a:gd name="T61" fmla="*/ 1 h 94"/>
                    <a:gd name="T62" fmla="*/ 26 w 435"/>
                    <a:gd name="T63" fmla="*/ 0 h 94"/>
                    <a:gd name="T64" fmla="*/ 26 w 435"/>
                    <a:gd name="T65" fmla="*/ 0 h 94"/>
                    <a:gd name="T66" fmla="*/ 0 w 435"/>
                    <a:gd name="T67" fmla="*/ 0 h 94"/>
                    <a:gd name="T68" fmla="*/ 0 w 435"/>
                    <a:gd name="T69" fmla="*/ 1 h 94"/>
                    <a:gd name="T70" fmla="*/ 0 w 435"/>
                    <a:gd name="T71" fmla="*/ 1 h 94"/>
                    <a:gd name="T72" fmla="*/ 0 w 435"/>
                    <a:gd name="T73" fmla="*/ 1 h 94"/>
                    <a:gd name="T74" fmla="*/ 0 w 435"/>
                    <a:gd name="T75" fmla="*/ 1 h 94"/>
                    <a:gd name="T76" fmla="*/ 0 w 435"/>
                    <a:gd name="T77" fmla="*/ 5 h 94"/>
                    <a:gd name="T78" fmla="*/ 0 w 435"/>
                    <a:gd name="T79" fmla="*/ 6 h 94"/>
                    <a:gd name="T80" fmla="*/ 0 w 435"/>
                    <a:gd name="T81" fmla="*/ 6 h 94"/>
                    <a:gd name="T82" fmla="*/ 0 w 435"/>
                    <a:gd name="T83" fmla="*/ 6 h 94"/>
                    <a:gd name="T84" fmla="*/ 0 w 435"/>
                    <a:gd name="T85" fmla="*/ 6 h 94"/>
                    <a:gd name="T86" fmla="*/ 0 w 435"/>
                    <a:gd name="T87" fmla="*/ 6 h 94"/>
                    <a:gd name="T88" fmla="*/ 0 w 435"/>
                    <a:gd name="T89" fmla="*/ 6 h 94"/>
                    <a:gd name="T90" fmla="*/ 0 w 435"/>
                    <a:gd name="T91" fmla="*/ 5 h 94"/>
                    <a:gd name="T92" fmla="*/ 0 w 435"/>
                    <a:gd name="T93" fmla="*/ 3 h 94"/>
                    <a:gd name="T94" fmla="*/ 0 w 435"/>
                    <a:gd name="T95" fmla="*/ 3 h 94"/>
                    <a:gd name="T96" fmla="*/ 0 w 435"/>
                    <a:gd name="T97" fmla="*/ 1 h 94"/>
                    <a:gd name="T98" fmla="*/ 0 w 435"/>
                    <a:gd name="T99" fmla="*/ 1 h 94"/>
                    <a:gd name="T100" fmla="*/ 0 w 435"/>
                    <a:gd name="T101" fmla="*/ 1 h 94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435"/>
                    <a:gd name="T154" fmla="*/ 0 h 94"/>
                    <a:gd name="T155" fmla="*/ 435 w 435"/>
                    <a:gd name="T156" fmla="*/ 94 h 94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435" h="94">
                      <a:moveTo>
                        <a:pt x="8" y="13"/>
                      </a:moveTo>
                      <a:lnTo>
                        <a:pt x="10" y="13"/>
                      </a:lnTo>
                      <a:lnTo>
                        <a:pt x="13" y="10"/>
                      </a:lnTo>
                      <a:lnTo>
                        <a:pt x="21" y="8"/>
                      </a:lnTo>
                      <a:lnTo>
                        <a:pt x="33" y="8"/>
                      </a:lnTo>
                      <a:lnTo>
                        <a:pt x="41" y="8"/>
                      </a:lnTo>
                      <a:lnTo>
                        <a:pt x="56" y="8"/>
                      </a:lnTo>
                      <a:lnTo>
                        <a:pt x="76" y="8"/>
                      </a:lnTo>
                      <a:lnTo>
                        <a:pt x="103" y="8"/>
                      </a:lnTo>
                      <a:lnTo>
                        <a:pt x="133" y="8"/>
                      </a:lnTo>
                      <a:lnTo>
                        <a:pt x="164" y="8"/>
                      </a:lnTo>
                      <a:lnTo>
                        <a:pt x="199" y="8"/>
                      </a:lnTo>
                      <a:lnTo>
                        <a:pt x="236" y="8"/>
                      </a:lnTo>
                      <a:lnTo>
                        <a:pt x="270" y="8"/>
                      </a:lnTo>
                      <a:lnTo>
                        <a:pt x="305" y="8"/>
                      </a:lnTo>
                      <a:lnTo>
                        <a:pt x="337" y="8"/>
                      </a:lnTo>
                      <a:lnTo>
                        <a:pt x="365" y="8"/>
                      </a:lnTo>
                      <a:lnTo>
                        <a:pt x="389" y="8"/>
                      </a:lnTo>
                      <a:lnTo>
                        <a:pt x="408" y="8"/>
                      </a:lnTo>
                      <a:lnTo>
                        <a:pt x="419" y="8"/>
                      </a:lnTo>
                      <a:lnTo>
                        <a:pt x="424" y="8"/>
                      </a:lnTo>
                      <a:lnTo>
                        <a:pt x="425" y="8"/>
                      </a:lnTo>
                      <a:lnTo>
                        <a:pt x="427" y="8"/>
                      </a:lnTo>
                      <a:lnTo>
                        <a:pt x="428" y="8"/>
                      </a:lnTo>
                      <a:lnTo>
                        <a:pt x="430" y="8"/>
                      </a:lnTo>
                      <a:lnTo>
                        <a:pt x="433" y="10"/>
                      </a:lnTo>
                      <a:lnTo>
                        <a:pt x="435" y="10"/>
                      </a:lnTo>
                      <a:lnTo>
                        <a:pt x="433" y="5"/>
                      </a:lnTo>
                      <a:lnTo>
                        <a:pt x="430" y="2"/>
                      </a:lnTo>
                      <a:lnTo>
                        <a:pt x="425" y="0"/>
                      </a:lnTo>
                      <a:lnTo>
                        <a:pt x="420" y="0"/>
                      </a:lnTo>
                      <a:lnTo>
                        <a:pt x="14" y="0"/>
                      </a:lnTo>
                      <a:lnTo>
                        <a:pt x="8" y="2"/>
                      </a:lnTo>
                      <a:lnTo>
                        <a:pt x="5" y="3"/>
                      </a:lnTo>
                      <a:lnTo>
                        <a:pt x="2" y="8"/>
                      </a:lnTo>
                      <a:lnTo>
                        <a:pt x="0" y="13"/>
                      </a:lnTo>
                      <a:lnTo>
                        <a:pt x="0" y="79"/>
                      </a:lnTo>
                      <a:lnTo>
                        <a:pt x="2" y="86"/>
                      </a:lnTo>
                      <a:lnTo>
                        <a:pt x="5" y="89"/>
                      </a:lnTo>
                      <a:lnTo>
                        <a:pt x="8" y="92"/>
                      </a:lnTo>
                      <a:lnTo>
                        <a:pt x="14" y="94"/>
                      </a:lnTo>
                      <a:lnTo>
                        <a:pt x="13" y="92"/>
                      </a:lnTo>
                      <a:lnTo>
                        <a:pt x="11" y="86"/>
                      </a:lnTo>
                      <a:lnTo>
                        <a:pt x="10" y="73"/>
                      </a:lnTo>
                      <a:lnTo>
                        <a:pt x="8" y="54"/>
                      </a:lnTo>
                      <a:lnTo>
                        <a:pt x="8" y="33"/>
                      </a:lnTo>
                      <a:lnTo>
                        <a:pt x="8" y="21"/>
                      </a:lnTo>
                      <a:lnTo>
                        <a:pt x="8" y="15"/>
                      </a:lnTo>
                      <a:lnTo>
                        <a:pt x="8" y="13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92" name="Freeform 91"/>
                <p:cNvSpPr>
                  <a:spLocks/>
                </p:cNvSpPr>
                <p:nvPr/>
              </p:nvSpPr>
              <p:spPr bwMode="auto">
                <a:xfrm>
                  <a:off x="2783" y="3471"/>
                  <a:ext cx="280" cy="54"/>
                </a:xfrm>
                <a:custGeom>
                  <a:avLst/>
                  <a:gdLst>
                    <a:gd name="T0" fmla="*/ 2 w 559"/>
                    <a:gd name="T1" fmla="*/ 7 h 107"/>
                    <a:gd name="T2" fmla="*/ 2 w 559"/>
                    <a:gd name="T3" fmla="*/ 7 h 107"/>
                    <a:gd name="T4" fmla="*/ 1 w 559"/>
                    <a:gd name="T5" fmla="*/ 7 h 107"/>
                    <a:gd name="T6" fmla="*/ 1 w 559"/>
                    <a:gd name="T7" fmla="*/ 6 h 107"/>
                    <a:gd name="T8" fmla="*/ 0 w 559"/>
                    <a:gd name="T9" fmla="*/ 5 h 107"/>
                    <a:gd name="T10" fmla="*/ 0 w 559"/>
                    <a:gd name="T11" fmla="*/ 5 h 107"/>
                    <a:gd name="T12" fmla="*/ 1 w 559"/>
                    <a:gd name="T13" fmla="*/ 5 h 107"/>
                    <a:gd name="T14" fmla="*/ 6 w 559"/>
                    <a:gd name="T15" fmla="*/ 1 h 107"/>
                    <a:gd name="T16" fmla="*/ 6 w 559"/>
                    <a:gd name="T17" fmla="*/ 2 h 107"/>
                    <a:gd name="T18" fmla="*/ 6 w 559"/>
                    <a:gd name="T19" fmla="*/ 1 h 107"/>
                    <a:gd name="T20" fmla="*/ 6 w 559"/>
                    <a:gd name="T21" fmla="*/ 1 h 107"/>
                    <a:gd name="T22" fmla="*/ 7 w 559"/>
                    <a:gd name="T23" fmla="*/ 1 h 107"/>
                    <a:gd name="T24" fmla="*/ 7 w 559"/>
                    <a:gd name="T25" fmla="*/ 0 h 107"/>
                    <a:gd name="T26" fmla="*/ 29 w 559"/>
                    <a:gd name="T27" fmla="*/ 0 h 107"/>
                    <a:gd name="T28" fmla="*/ 29 w 559"/>
                    <a:gd name="T29" fmla="*/ 1 h 107"/>
                    <a:gd name="T30" fmla="*/ 30 w 559"/>
                    <a:gd name="T31" fmla="*/ 1 h 107"/>
                    <a:gd name="T32" fmla="*/ 30 w 559"/>
                    <a:gd name="T33" fmla="*/ 1 h 107"/>
                    <a:gd name="T34" fmla="*/ 30 w 559"/>
                    <a:gd name="T35" fmla="*/ 2 h 107"/>
                    <a:gd name="T36" fmla="*/ 30 w 559"/>
                    <a:gd name="T37" fmla="*/ 1 h 107"/>
                    <a:gd name="T38" fmla="*/ 35 w 559"/>
                    <a:gd name="T39" fmla="*/ 5 h 107"/>
                    <a:gd name="T40" fmla="*/ 35 w 559"/>
                    <a:gd name="T41" fmla="*/ 5 h 107"/>
                    <a:gd name="T42" fmla="*/ 35 w 559"/>
                    <a:gd name="T43" fmla="*/ 5 h 107"/>
                    <a:gd name="T44" fmla="*/ 35 w 559"/>
                    <a:gd name="T45" fmla="*/ 6 h 107"/>
                    <a:gd name="T46" fmla="*/ 35 w 559"/>
                    <a:gd name="T47" fmla="*/ 7 h 107"/>
                    <a:gd name="T48" fmla="*/ 34 w 559"/>
                    <a:gd name="T49" fmla="*/ 7 h 107"/>
                    <a:gd name="T50" fmla="*/ 34 w 559"/>
                    <a:gd name="T51" fmla="*/ 7 h 107"/>
                    <a:gd name="T52" fmla="*/ 2 w 559"/>
                    <a:gd name="T53" fmla="*/ 7 h 107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9"/>
                    <a:gd name="T82" fmla="*/ 0 h 107"/>
                    <a:gd name="T83" fmla="*/ 559 w 559"/>
                    <a:gd name="T84" fmla="*/ 107 h 107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9" h="107">
                      <a:moveTo>
                        <a:pt x="28" y="107"/>
                      </a:moveTo>
                      <a:lnTo>
                        <a:pt x="17" y="104"/>
                      </a:lnTo>
                      <a:lnTo>
                        <a:pt x="8" y="97"/>
                      </a:lnTo>
                      <a:lnTo>
                        <a:pt x="2" y="88"/>
                      </a:lnTo>
                      <a:lnTo>
                        <a:pt x="0" y="77"/>
                      </a:lnTo>
                      <a:lnTo>
                        <a:pt x="0" y="71"/>
                      </a:lnTo>
                      <a:lnTo>
                        <a:pt x="6" y="67"/>
                      </a:lnTo>
                      <a:lnTo>
                        <a:pt x="93" y="14"/>
                      </a:lnTo>
                      <a:lnTo>
                        <a:pt x="87" y="23"/>
                      </a:lnTo>
                      <a:lnTo>
                        <a:pt x="88" y="14"/>
                      </a:lnTo>
                      <a:lnTo>
                        <a:pt x="93" y="6"/>
                      </a:lnTo>
                      <a:lnTo>
                        <a:pt x="101" y="1"/>
                      </a:lnTo>
                      <a:lnTo>
                        <a:pt x="111" y="0"/>
                      </a:lnTo>
                      <a:lnTo>
                        <a:pt x="450" y="0"/>
                      </a:lnTo>
                      <a:lnTo>
                        <a:pt x="458" y="1"/>
                      </a:lnTo>
                      <a:lnTo>
                        <a:pt x="466" y="6"/>
                      </a:lnTo>
                      <a:lnTo>
                        <a:pt x="471" y="14"/>
                      </a:lnTo>
                      <a:lnTo>
                        <a:pt x="472" y="23"/>
                      </a:lnTo>
                      <a:lnTo>
                        <a:pt x="466" y="14"/>
                      </a:lnTo>
                      <a:lnTo>
                        <a:pt x="553" y="67"/>
                      </a:lnTo>
                      <a:lnTo>
                        <a:pt x="559" y="71"/>
                      </a:lnTo>
                      <a:lnTo>
                        <a:pt x="559" y="77"/>
                      </a:lnTo>
                      <a:lnTo>
                        <a:pt x="556" y="88"/>
                      </a:lnTo>
                      <a:lnTo>
                        <a:pt x="550" y="97"/>
                      </a:lnTo>
                      <a:lnTo>
                        <a:pt x="540" y="104"/>
                      </a:lnTo>
                      <a:lnTo>
                        <a:pt x="529" y="107"/>
                      </a:lnTo>
                      <a:lnTo>
                        <a:pt x="28" y="10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93" name="Freeform 92"/>
                <p:cNvSpPr>
                  <a:spLocks/>
                </p:cNvSpPr>
                <p:nvPr/>
              </p:nvSpPr>
              <p:spPr bwMode="auto">
                <a:xfrm>
                  <a:off x="2793" y="3484"/>
                  <a:ext cx="263" cy="28"/>
                </a:xfrm>
                <a:custGeom>
                  <a:avLst/>
                  <a:gdLst>
                    <a:gd name="T0" fmla="*/ 5 w 526"/>
                    <a:gd name="T1" fmla="*/ 1 h 55"/>
                    <a:gd name="T2" fmla="*/ 4 w 526"/>
                    <a:gd name="T3" fmla="*/ 1 h 55"/>
                    <a:gd name="T4" fmla="*/ 4 w 526"/>
                    <a:gd name="T5" fmla="*/ 1 h 55"/>
                    <a:gd name="T6" fmla="*/ 3 w 526"/>
                    <a:gd name="T7" fmla="*/ 2 h 55"/>
                    <a:gd name="T8" fmla="*/ 2 w 526"/>
                    <a:gd name="T9" fmla="*/ 2 h 55"/>
                    <a:gd name="T10" fmla="*/ 1 w 526"/>
                    <a:gd name="T11" fmla="*/ 3 h 55"/>
                    <a:gd name="T12" fmla="*/ 1 w 526"/>
                    <a:gd name="T13" fmla="*/ 3 h 55"/>
                    <a:gd name="T14" fmla="*/ 1 w 526"/>
                    <a:gd name="T15" fmla="*/ 4 h 55"/>
                    <a:gd name="T16" fmla="*/ 1 w 526"/>
                    <a:gd name="T17" fmla="*/ 4 h 55"/>
                    <a:gd name="T18" fmla="*/ 1 w 526"/>
                    <a:gd name="T19" fmla="*/ 4 h 55"/>
                    <a:gd name="T20" fmla="*/ 1 w 526"/>
                    <a:gd name="T21" fmla="*/ 4 h 55"/>
                    <a:gd name="T22" fmla="*/ 0 w 526"/>
                    <a:gd name="T23" fmla="*/ 4 h 55"/>
                    <a:gd name="T24" fmla="*/ 0 w 526"/>
                    <a:gd name="T25" fmla="*/ 4 h 55"/>
                    <a:gd name="T26" fmla="*/ 33 w 526"/>
                    <a:gd name="T27" fmla="*/ 4 h 55"/>
                    <a:gd name="T28" fmla="*/ 33 w 526"/>
                    <a:gd name="T29" fmla="*/ 4 h 55"/>
                    <a:gd name="T30" fmla="*/ 33 w 526"/>
                    <a:gd name="T31" fmla="*/ 4 h 55"/>
                    <a:gd name="T32" fmla="*/ 33 w 526"/>
                    <a:gd name="T33" fmla="*/ 4 h 55"/>
                    <a:gd name="T34" fmla="*/ 33 w 526"/>
                    <a:gd name="T35" fmla="*/ 4 h 55"/>
                    <a:gd name="T36" fmla="*/ 33 w 526"/>
                    <a:gd name="T37" fmla="*/ 4 h 55"/>
                    <a:gd name="T38" fmla="*/ 27 w 526"/>
                    <a:gd name="T39" fmla="*/ 0 h 55"/>
                    <a:gd name="T40" fmla="*/ 26 w 526"/>
                    <a:gd name="T41" fmla="*/ 0 h 55"/>
                    <a:gd name="T42" fmla="*/ 5 w 526"/>
                    <a:gd name="T43" fmla="*/ 1 h 55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526"/>
                    <a:gd name="T67" fmla="*/ 0 h 55"/>
                    <a:gd name="T68" fmla="*/ 526 w 526"/>
                    <a:gd name="T69" fmla="*/ 55 h 55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526" h="55">
                      <a:moveTo>
                        <a:pt x="82" y="3"/>
                      </a:moveTo>
                      <a:lnTo>
                        <a:pt x="79" y="5"/>
                      </a:lnTo>
                      <a:lnTo>
                        <a:pt x="71" y="11"/>
                      </a:lnTo>
                      <a:lnTo>
                        <a:pt x="58" y="19"/>
                      </a:lnTo>
                      <a:lnTo>
                        <a:pt x="44" y="28"/>
                      </a:lnTo>
                      <a:lnTo>
                        <a:pt x="30" y="36"/>
                      </a:lnTo>
                      <a:lnTo>
                        <a:pt x="17" y="46"/>
                      </a:lnTo>
                      <a:lnTo>
                        <a:pt x="7" y="50"/>
                      </a:lnTo>
                      <a:lnTo>
                        <a:pt x="1" y="54"/>
                      </a:lnTo>
                      <a:lnTo>
                        <a:pt x="0" y="55"/>
                      </a:lnTo>
                      <a:lnTo>
                        <a:pt x="524" y="55"/>
                      </a:lnTo>
                      <a:lnTo>
                        <a:pt x="526" y="55"/>
                      </a:lnTo>
                      <a:lnTo>
                        <a:pt x="526" y="54"/>
                      </a:lnTo>
                      <a:lnTo>
                        <a:pt x="526" y="52"/>
                      </a:lnTo>
                      <a:lnTo>
                        <a:pt x="440" y="0"/>
                      </a:lnTo>
                      <a:lnTo>
                        <a:pt x="431" y="0"/>
                      </a:lnTo>
                      <a:lnTo>
                        <a:pt x="82" y="3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94" name="Freeform 93"/>
                <p:cNvSpPr>
                  <a:spLocks/>
                </p:cNvSpPr>
                <p:nvPr/>
              </p:nvSpPr>
              <p:spPr bwMode="auto">
                <a:xfrm>
                  <a:off x="2793" y="3512"/>
                  <a:ext cx="263" cy="7"/>
                </a:xfrm>
                <a:custGeom>
                  <a:avLst/>
                  <a:gdLst>
                    <a:gd name="T0" fmla="*/ 0 w 526"/>
                    <a:gd name="T1" fmla="*/ 0 h 16"/>
                    <a:gd name="T2" fmla="*/ 0 w 526"/>
                    <a:gd name="T3" fmla="*/ 0 h 16"/>
                    <a:gd name="T4" fmla="*/ 1 w 526"/>
                    <a:gd name="T5" fmla="*/ 0 h 16"/>
                    <a:gd name="T6" fmla="*/ 1 w 526"/>
                    <a:gd name="T7" fmla="*/ 0 h 16"/>
                    <a:gd name="T8" fmla="*/ 1 w 526"/>
                    <a:gd name="T9" fmla="*/ 0 h 16"/>
                    <a:gd name="T10" fmla="*/ 1 w 526"/>
                    <a:gd name="T11" fmla="*/ 0 h 16"/>
                    <a:gd name="T12" fmla="*/ 1 w 526"/>
                    <a:gd name="T13" fmla="*/ 0 h 16"/>
                    <a:gd name="T14" fmla="*/ 1 w 526"/>
                    <a:gd name="T15" fmla="*/ 0 h 16"/>
                    <a:gd name="T16" fmla="*/ 1 w 526"/>
                    <a:gd name="T17" fmla="*/ 0 h 16"/>
                    <a:gd name="T18" fmla="*/ 31 w 526"/>
                    <a:gd name="T19" fmla="*/ 0 h 16"/>
                    <a:gd name="T20" fmla="*/ 33 w 526"/>
                    <a:gd name="T21" fmla="*/ 0 h 16"/>
                    <a:gd name="T22" fmla="*/ 33 w 526"/>
                    <a:gd name="T23" fmla="*/ 0 h 16"/>
                    <a:gd name="T24" fmla="*/ 33 w 526"/>
                    <a:gd name="T25" fmla="*/ 0 h 16"/>
                    <a:gd name="T26" fmla="*/ 33 w 526"/>
                    <a:gd name="T27" fmla="*/ 0 h 16"/>
                    <a:gd name="T28" fmla="*/ 33 w 526"/>
                    <a:gd name="T29" fmla="*/ 0 h 16"/>
                    <a:gd name="T30" fmla="*/ 0 w 526"/>
                    <a:gd name="T31" fmla="*/ 0 h 1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526"/>
                    <a:gd name="T49" fmla="*/ 0 h 16"/>
                    <a:gd name="T50" fmla="*/ 526 w 526"/>
                    <a:gd name="T51" fmla="*/ 16 h 1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526" h="16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1" y="8"/>
                      </a:lnTo>
                      <a:lnTo>
                        <a:pt x="4" y="11"/>
                      </a:lnTo>
                      <a:lnTo>
                        <a:pt x="6" y="16"/>
                      </a:lnTo>
                      <a:lnTo>
                        <a:pt x="7" y="16"/>
                      </a:lnTo>
                      <a:lnTo>
                        <a:pt x="508" y="16"/>
                      </a:lnTo>
                      <a:lnTo>
                        <a:pt x="514" y="14"/>
                      </a:lnTo>
                      <a:lnTo>
                        <a:pt x="519" y="11"/>
                      </a:lnTo>
                      <a:lnTo>
                        <a:pt x="524" y="6"/>
                      </a:lnTo>
                      <a:lnTo>
                        <a:pt x="526" y="0"/>
                      </a:lnTo>
                      <a:lnTo>
                        <a:pt x="524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95" name="Freeform 94"/>
                <p:cNvSpPr>
                  <a:spLocks/>
                </p:cNvSpPr>
                <p:nvPr/>
              </p:nvSpPr>
              <p:spPr bwMode="auto">
                <a:xfrm>
                  <a:off x="2789" y="3477"/>
                  <a:ext cx="225" cy="42"/>
                </a:xfrm>
                <a:custGeom>
                  <a:avLst/>
                  <a:gdLst>
                    <a:gd name="T0" fmla="*/ 6 w 450"/>
                    <a:gd name="T1" fmla="*/ 0 h 85"/>
                    <a:gd name="T2" fmla="*/ 0 w 450"/>
                    <a:gd name="T3" fmla="*/ 4 h 85"/>
                    <a:gd name="T4" fmla="*/ 1 w 450"/>
                    <a:gd name="T5" fmla="*/ 4 h 85"/>
                    <a:gd name="T6" fmla="*/ 1 w 450"/>
                    <a:gd name="T7" fmla="*/ 4 h 85"/>
                    <a:gd name="T8" fmla="*/ 1 w 450"/>
                    <a:gd name="T9" fmla="*/ 5 h 85"/>
                    <a:gd name="T10" fmla="*/ 1 w 450"/>
                    <a:gd name="T11" fmla="*/ 5 h 85"/>
                    <a:gd name="T12" fmla="*/ 1 w 450"/>
                    <a:gd name="T13" fmla="*/ 5 h 85"/>
                    <a:gd name="T14" fmla="*/ 1 w 450"/>
                    <a:gd name="T15" fmla="*/ 4 h 85"/>
                    <a:gd name="T16" fmla="*/ 1 w 450"/>
                    <a:gd name="T17" fmla="*/ 4 h 85"/>
                    <a:gd name="T18" fmla="*/ 1 w 450"/>
                    <a:gd name="T19" fmla="*/ 4 h 85"/>
                    <a:gd name="T20" fmla="*/ 1 w 450"/>
                    <a:gd name="T21" fmla="*/ 4 h 85"/>
                    <a:gd name="T22" fmla="*/ 1 w 450"/>
                    <a:gd name="T23" fmla="*/ 4 h 85"/>
                    <a:gd name="T24" fmla="*/ 1 w 450"/>
                    <a:gd name="T25" fmla="*/ 4 h 85"/>
                    <a:gd name="T26" fmla="*/ 1 w 450"/>
                    <a:gd name="T27" fmla="*/ 4 h 85"/>
                    <a:gd name="T28" fmla="*/ 2 w 450"/>
                    <a:gd name="T29" fmla="*/ 4 h 85"/>
                    <a:gd name="T30" fmla="*/ 2 w 450"/>
                    <a:gd name="T31" fmla="*/ 3 h 85"/>
                    <a:gd name="T32" fmla="*/ 3 w 450"/>
                    <a:gd name="T33" fmla="*/ 3 h 85"/>
                    <a:gd name="T34" fmla="*/ 4 w 450"/>
                    <a:gd name="T35" fmla="*/ 2 h 85"/>
                    <a:gd name="T36" fmla="*/ 5 w 450"/>
                    <a:gd name="T37" fmla="*/ 2 h 85"/>
                    <a:gd name="T38" fmla="*/ 6 w 450"/>
                    <a:gd name="T39" fmla="*/ 1 h 85"/>
                    <a:gd name="T40" fmla="*/ 6 w 450"/>
                    <a:gd name="T41" fmla="*/ 1 h 85"/>
                    <a:gd name="T42" fmla="*/ 6 w 450"/>
                    <a:gd name="T43" fmla="*/ 1 h 85"/>
                    <a:gd name="T44" fmla="*/ 28 w 450"/>
                    <a:gd name="T45" fmla="*/ 0 h 85"/>
                    <a:gd name="T46" fmla="*/ 28 w 450"/>
                    <a:gd name="T47" fmla="*/ 0 h 85"/>
                    <a:gd name="T48" fmla="*/ 28 w 450"/>
                    <a:gd name="T49" fmla="*/ 0 h 85"/>
                    <a:gd name="T50" fmla="*/ 28 w 450"/>
                    <a:gd name="T51" fmla="*/ 0 h 85"/>
                    <a:gd name="T52" fmla="*/ 28 w 450"/>
                    <a:gd name="T53" fmla="*/ 0 h 85"/>
                    <a:gd name="T54" fmla="*/ 28 w 450"/>
                    <a:gd name="T55" fmla="*/ 0 h 85"/>
                    <a:gd name="T56" fmla="*/ 28 w 450"/>
                    <a:gd name="T57" fmla="*/ 0 h 85"/>
                    <a:gd name="T58" fmla="*/ 7 w 450"/>
                    <a:gd name="T59" fmla="*/ 0 h 85"/>
                    <a:gd name="T60" fmla="*/ 6 w 450"/>
                    <a:gd name="T61" fmla="*/ 0 h 85"/>
                    <a:gd name="T62" fmla="*/ 6 w 450"/>
                    <a:gd name="T63" fmla="*/ 0 h 85"/>
                    <a:gd name="T64" fmla="*/ 6 w 450"/>
                    <a:gd name="T65" fmla="*/ 0 h 85"/>
                    <a:gd name="T66" fmla="*/ 6 w 450"/>
                    <a:gd name="T67" fmla="*/ 0 h 85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450"/>
                    <a:gd name="T103" fmla="*/ 0 h 85"/>
                    <a:gd name="T104" fmla="*/ 450 w 450"/>
                    <a:gd name="T105" fmla="*/ 85 h 85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450" h="85">
                      <a:moveTo>
                        <a:pt x="87" y="12"/>
                      </a:moveTo>
                      <a:lnTo>
                        <a:pt x="0" y="66"/>
                      </a:lnTo>
                      <a:lnTo>
                        <a:pt x="2" y="72"/>
                      </a:lnTo>
                      <a:lnTo>
                        <a:pt x="5" y="79"/>
                      </a:lnTo>
                      <a:lnTo>
                        <a:pt x="10" y="83"/>
                      </a:lnTo>
                      <a:lnTo>
                        <a:pt x="16" y="85"/>
                      </a:lnTo>
                      <a:lnTo>
                        <a:pt x="14" y="80"/>
                      </a:lnTo>
                      <a:lnTo>
                        <a:pt x="11" y="77"/>
                      </a:lnTo>
                      <a:lnTo>
                        <a:pt x="10" y="72"/>
                      </a:lnTo>
                      <a:lnTo>
                        <a:pt x="10" y="69"/>
                      </a:lnTo>
                      <a:lnTo>
                        <a:pt x="11" y="68"/>
                      </a:lnTo>
                      <a:lnTo>
                        <a:pt x="17" y="64"/>
                      </a:lnTo>
                      <a:lnTo>
                        <a:pt x="27" y="60"/>
                      </a:lnTo>
                      <a:lnTo>
                        <a:pt x="40" y="50"/>
                      </a:lnTo>
                      <a:lnTo>
                        <a:pt x="54" y="42"/>
                      </a:lnTo>
                      <a:lnTo>
                        <a:pt x="68" y="33"/>
                      </a:lnTo>
                      <a:lnTo>
                        <a:pt x="81" y="25"/>
                      </a:lnTo>
                      <a:lnTo>
                        <a:pt x="89" y="19"/>
                      </a:lnTo>
                      <a:lnTo>
                        <a:pt x="92" y="17"/>
                      </a:lnTo>
                      <a:lnTo>
                        <a:pt x="441" y="14"/>
                      </a:lnTo>
                      <a:lnTo>
                        <a:pt x="450" y="14"/>
                      </a:lnTo>
                      <a:lnTo>
                        <a:pt x="450" y="12"/>
                      </a:lnTo>
                      <a:lnTo>
                        <a:pt x="449" y="8"/>
                      </a:lnTo>
                      <a:lnTo>
                        <a:pt x="447" y="3"/>
                      </a:lnTo>
                      <a:lnTo>
                        <a:pt x="442" y="1"/>
                      </a:lnTo>
                      <a:lnTo>
                        <a:pt x="439" y="0"/>
                      </a:lnTo>
                      <a:lnTo>
                        <a:pt x="100" y="0"/>
                      </a:lnTo>
                      <a:lnTo>
                        <a:pt x="95" y="1"/>
                      </a:lnTo>
                      <a:lnTo>
                        <a:pt x="92" y="3"/>
                      </a:lnTo>
                      <a:lnTo>
                        <a:pt x="89" y="8"/>
                      </a:lnTo>
                      <a:lnTo>
                        <a:pt x="87" y="12"/>
                      </a:lnTo>
                      <a:close/>
                    </a:path>
                  </a:pathLst>
                </a:custGeom>
                <a:solidFill>
                  <a:srgbClr val="99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96" name="Freeform 95"/>
                <p:cNvSpPr>
                  <a:spLocks/>
                </p:cNvSpPr>
                <p:nvPr/>
              </p:nvSpPr>
              <p:spPr bwMode="auto">
                <a:xfrm>
                  <a:off x="2838" y="3482"/>
                  <a:ext cx="18" cy="4"/>
                </a:xfrm>
                <a:custGeom>
                  <a:avLst/>
                  <a:gdLst>
                    <a:gd name="T0" fmla="*/ 0 w 38"/>
                    <a:gd name="T1" fmla="*/ 1 h 8"/>
                    <a:gd name="T2" fmla="*/ 0 w 38"/>
                    <a:gd name="T3" fmla="*/ 1 h 8"/>
                    <a:gd name="T4" fmla="*/ 0 w 38"/>
                    <a:gd name="T5" fmla="*/ 1 h 8"/>
                    <a:gd name="T6" fmla="*/ 0 w 38"/>
                    <a:gd name="T7" fmla="*/ 1 h 8"/>
                    <a:gd name="T8" fmla="*/ 0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6"/>
                      </a:lnTo>
                      <a:lnTo>
                        <a:pt x="5" y="3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1" y="0"/>
                      </a:lnTo>
                      <a:lnTo>
                        <a:pt x="24" y="0"/>
                      </a:lnTo>
                      <a:lnTo>
                        <a:pt x="28" y="1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97" name="Freeform 96"/>
                <p:cNvSpPr>
                  <a:spLocks/>
                </p:cNvSpPr>
                <p:nvPr/>
              </p:nvSpPr>
              <p:spPr bwMode="auto">
                <a:xfrm>
                  <a:off x="2866" y="3482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1" y="6"/>
                      </a:lnTo>
                      <a:lnTo>
                        <a:pt x="5" y="3"/>
                      </a:lnTo>
                      <a:lnTo>
                        <a:pt x="9" y="1"/>
                      </a:lnTo>
                      <a:lnTo>
                        <a:pt x="16" y="0"/>
                      </a:lnTo>
                      <a:lnTo>
                        <a:pt x="19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8" y="1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98" name="Freeform 97"/>
                <p:cNvSpPr>
                  <a:spLocks/>
                </p:cNvSpPr>
                <p:nvPr/>
              </p:nvSpPr>
              <p:spPr bwMode="auto">
                <a:xfrm>
                  <a:off x="2894" y="3482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1" y="6"/>
                      </a:lnTo>
                      <a:lnTo>
                        <a:pt x="3" y="3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7" y="1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99" name="Freeform 98"/>
                <p:cNvSpPr>
                  <a:spLocks/>
                </p:cNvSpPr>
                <p:nvPr/>
              </p:nvSpPr>
              <p:spPr bwMode="auto">
                <a:xfrm>
                  <a:off x="2923" y="3482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1" y="6"/>
                      </a:lnTo>
                      <a:lnTo>
                        <a:pt x="3" y="3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6" y="1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00" name="Freeform 99"/>
                <p:cNvSpPr>
                  <a:spLocks/>
                </p:cNvSpPr>
                <p:nvPr/>
              </p:nvSpPr>
              <p:spPr bwMode="auto">
                <a:xfrm>
                  <a:off x="2950" y="3482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1" y="6"/>
                      </a:lnTo>
                      <a:lnTo>
                        <a:pt x="3" y="3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8" y="1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01" name="Freeform 100"/>
                <p:cNvSpPr>
                  <a:spLocks/>
                </p:cNvSpPr>
                <p:nvPr/>
              </p:nvSpPr>
              <p:spPr bwMode="auto">
                <a:xfrm>
                  <a:off x="2979" y="3482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1" y="6"/>
                      </a:lnTo>
                      <a:lnTo>
                        <a:pt x="3" y="3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7" y="1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02" name="Freeform 101"/>
                <p:cNvSpPr>
                  <a:spLocks/>
                </p:cNvSpPr>
                <p:nvPr/>
              </p:nvSpPr>
              <p:spPr bwMode="auto">
                <a:xfrm>
                  <a:off x="2826" y="3490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7"/>
                      </a:lnTo>
                      <a:lnTo>
                        <a:pt x="3" y="4"/>
                      </a:lnTo>
                      <a:lnTo>
                        <a:pt x="8" y="2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9" y="2"/>
                      </a:lnTo>
                      <a:lnTo>
                        <a:pt x="34" y="4"/>
                      </a:lnTo>
                      <a:lnTo>
                        <a:pt x="37" y="7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03" name="Freeform 102"/>
                <p:cNvSpPr>
                  <a:spLocks/>
                </p:cNvSpPr>
                <p:nvPr/>
              </p:nvSpPr>
              <p:spPr bwMode="auto">
                <a:xfrm>
                  <a:off x="2854" y="3490"/>
                  <a:ext cx="20" cy="4"/>
                </a:xfrm>
                <a:custGeom>
                  <a:avLst/>
                  <a:gdLst>
                    <a:gd name="T0" fmla="*/ 0 w 40"/>
                    <a:gd name="T1" fmla="*/ 1 h 8"/>
                    <a:gd name="T2" fmla="*/ 1 w 40"/>
                    <a:gd name="T3" fmla="*/ 1 h 8"/>
                    <a:gd name="T4" fmla="*/ 1 w 40"/>
                    <a:gd name="T5" fmla="*/ 1 h 8"/>
                    <a:gd name="T6" fmla="*/ 1 w 40"/>
                    <a:gd name="T7" fmla="*/ 1 h 8"/>
                    <a:gd name="T8" fmla="*/ 1 w 40"/>
                    <a:gd name="T9" fmla="*/ 0 h 8"/>
                    <a:gd name="T10" fmla="*/ 1 w 40"/>
                    <a:gd name="T11" fmla="*/ 0 h 8"/>
                    <a:gd name="T12" fmla="*/ 1 w 40"/>
                    <a:gd name="T13" fmla="*/ 0 h 8"/>
                    <a:gd name="T14" fmla="*/ 1 w 40"/>
                    <a:gd name="T15" fmla="*/ 0 h 8"/>
                    <a:gd name="T16" fmla="*/ 1 w 40"/>
                    <a:gd name="T17" fmla="*/ 0 h 8"/>
                    <a:gd name="T18" fmla="*/ 1 w 40"/>
                    <a:gd name="T19" fmla="*/ 1 h 8"/>
                    <a:gd name="T20" fmla="*/ 3 w 40"/>
                    <a:gd name="T21" fmla="*/ 1 h 8"/>
                    <a:gd name="T22" fmla="*/ 3 w 40"/>
                    <a:gd name="T23" fmla="*/ 1 h 8"/>
                    <a:gd name="T24" fmla="*/ 3 w 40"/>
                    <a:gd name="T25" fmla="*/ 1 h 8"/>
                    <a:gd name="T26" fmla="*/ 0 w 40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40"/>
                    <a:gd name="T43" fmla="*/ 0 h 8"/>
                    <a:gd name="T44" fmla="*/ 40 w 40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40" h="8">
                      <a:moveTo>
                        <a:pt x="0" y="8"/>
                      </a:moveTo>
                      <a:lnTo>
                        <a:pt x="2" y="7"/>
                      </a:lnTo>
                      <a:lnTo>
                        <a:pt x="3" y="4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9" y="2"/>
                      </a:lnTo>
                      <a:lnTo>
                        <a:pt x="33" y="4"/>
                      </a:lnTo>
                      <a:lnTo>
                        <a:pt x="38" y="7"/>
                      </a:lnTo>
                      <a:lnTo>
                        <a:pt x="40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04" name="Freeform 103"/>
                <p:cNvSpPr>
                  <a:spLocks/>
                </p:cNvSpPr>
                <p:nvPr/>
              </p:nvSpPr>
              <p:spPr bwMode="auto">
                <a:xfrm>
                  <a:off x="2882" y="3490"/>
                  <a:ext cx="19" cy="4"/>
                </a:xfrm>
                <a:custGeom>
                  <a:avLst/>
                  <a:gdLst>
                    <a:gd name="T0" fmla="*/ 0 w 40"/>
                    <a:gd name="T1" fmla="*/ 1 h 8"/>
                    <a:gd name="T2" fmla="*/ 0 w 40"/>
                    <a:gd name="T3" fmla="*/ 1 h 8"/>
                    <a:gd name="T4" fmla="*/ 0 w 40"/>
                    <a:gd name="T5" fmla="*/ 1 h 8"/>
                    <a:gd name="T6" fmla="*/ 0 w 40"/>
                    <a:gd name="T7" fmla="*/ 1 h 8"/>
                    <a:gd name="T8" fmla="*/ 0 w 40"/>
                    <a:gd name="T9" fmla="*/ 0 h 8"/>
                    <a:gd name="T10" fmla="*/ 1 w 40"/>
                    <a:gd name="T11" fmla="*/ 0 h 8"/>
                    <a:gd name="T12" fmla="*/ 1 w 40"/>
                    <a:gd name="T13" fmla="*/ 0 h 8"/>
                    <a:gd name="T14" fmla="*/ 1 w 40"/>
                    <a:gd name="T15" fmla="*/ 0 h 8"/>
                    <a:gd name="T16" fmla="*/ 1 w 40"/>
                    <a:gd name="T17" fmla="*/ 0 h 8"/>
                    <a:gd name="T18" fmla="*/ 1 w 40"/>
                    <a:gd name="T19" fmla="*/ 1 h 8"/>
                    <a:gd name="T20" fmla="*/ 2 w 40"/>
                    <a:gd name="T21" fmla="*/ 1 h 8"/>
                    <a:gd name="T22" fmla="*/ 2 w 40"/>
                    <a:gd name="T23" fmla="*/ 1 h 8"/>
                    <a:gd name="T24" fmla="*/ 2 w 40"/>
                    <a:gd name="T25" fmla="*/ 1 h 8"/>
                    <a:gd name="T26" fmla="*/ 0 w 40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40"/>
                    <a:gd name="T43" fmla="*/ 0 h 8"/>
                    <a:gd name="T44" fmla="*/ 40 w 40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40" h="8">
                      <a:moveTo>
                        <a:pt x="0" y="8"/>
                      </a:moveTo>
                      <a:lnTo>
                        <a:pt x="2" y="7"/>
                      </a:lnTo>
                      <a:lnTo>
                        <a:pt x="5" y="4"/>
                      </a:lnTo>
                      <a:lnTo>
                        <a:pt x="8" y="2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3" y="0"/>
                      </a:lnTo>
                      <a:lnTo>
                        <a:pt x="29" y="2"/>
                      </a:lnTo>
                      <a:lnTo>
                        <a:pt x="34" y="4"/>
                      </a:lnTo>
                      <a:lnTo>
                        <a:pt x="38" y="7"/>
                      </a:lnTo>
                      <a:lnTo>
                        <a:pt x="40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05" name="Freeform 104"/>
                <p:cNvSpPr>
                  <a:spLocks/>
                </p:cNvSpPr>
                <p:nvPr/>
              </p:nvSpPr>
              <p:spPr bwMode="auto">
                <a:xfrm>
                  <a:off x="2911" y="3490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7"/>
                      </a:lnTo>
                      <a:lnTo>
                        <a:pt x="3" y="4"/>
                      </a:lnTo>
                      <a:lnTo>
                        <a:pt x="8" y="2"/>
                      </a:lnTo>
                      <a:lnTo>
                        <a:pt x="13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7" y="2"/>
                      </a:lnTo>
                      <a:lnTo>
                        <a:pt x="33" y="4"/>
                      </a:lnTo>
                      <a:lnTo>
                        <a:pt x="36" y="7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06" name="Freeform 105"/>
                <p:cNvSpPr>
                  <a:spLocks/>
                </p:cNvSpPr>
                <p:nvPr/>
              </p:nvSpPr>
              <p:spPr bwMode="auto">
                <a:xfrm>
                  <a:off x="2938" y="3490"/>
                  <a:ext cx="20" cy="4"/>
                </a:xfrm>
                <a:custGeom>
                  <a:avLst/>
                  <a:gdLst>
                    <a:gd name="T0" fmla="*/ 0 w 39"/>
                    <a:gd name="T1" fmla="*/ 1 h 8"/>
                    <a:gd name="T2" fmla="*/ 1 w 39"/>
                    <a:gd name="T3" fmla="*/ 1 h 8"/>
                    <a:gd name="T4" fmla="*/ 1 w 39"/>
                    <a:gd name="T5" fmla="*/ 1 h 8"/>
                    <a:gd name="T6" fmla="*/ 1 w 39"/>
                    <a:gd name="T7" fmla="*/ 1 h 8"/>
                    <a:gd name="T8" fmla="*/ 1 w 39"/>
                    <a:gd name="T9" fmla="*/ 0 h 8"/>
                    <a:gd name="T10" fmla="*/ 2 w 39"/>
                    <a:gd name="T11" fmla="*/ 0 h 8"/>
                    <a:gd name="T12" fmla="*/ 2 w 39"/>
                    <a:gd name="T13" fmla="*/ 0 h 8"/>
                    <a:gd name="T14" fmla="*/ 2 w 39"/>
                    <a:gd name="T15" fmla="*/ 0 h 8"/>
                    <a:gd name="T16" fmla="*/ 2 w 39"/>
                    <a:gd name="T17" fmla="*/ 0 h 8"/>
                    <a:gd name="T18" fmla="*/ 2 w 39"/>
                    <a:gd name="T19" fmla="*/ 1 h 8"/>
                    <a:gd name="T20" fmla="*/ 3 w 39"/>
                    <a:gd name="T21" fmla="*/ 1 h 8"/>
                    <a:gd name="T22" fmla="*/ 3 w 39"/>
                    <a:gd name="T23" fmla="*/ 1 h 8"/>
                    <a:gd name="T24" fmla="*/ 3 w 39"/>
                    <a:gd name="T25" fmla="*/ 1 h 8"/>
                    <a:gd name="T26" fmla="*/ 0 w 39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9"/>
                    <a:gd name="T43" fmla="*/ 0 h 8"/>
                    <a:gd name="T44" fmla="*/ 39 w 39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9" h="8">
                      <a:moveTo>
                        <a:pt x="0" y="8"/>
                      </a:moveTo>
                      <a:lnTo>
                        <a:pt x="1" y="7"/>
                      </a:lnTo>
                      <a:lnTo>
                        <a:pt x="4" y="4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0" y="0"/>
                      </a:lnTo>
                      <a:lnTo>
                        <a:pt x="23" y="0"/>
                      </a:lnTo>
                      <a:lnTo>
                        <a:pt x="28" y="2"/>
                      </a:lnTo>
                      <a:lnTo>
                        <a:pt x="34" y="4"/>
                      </a:lnTo>
                      <a:lnTo>
                        <a:pt x="38" y="7"/>
                      </a:lnTo>
                      <a:lnTo>
                        <a:pt x="39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07" name="Freeform 106"/>
                <p:cNvSpPr>
                  <a:spLocks/>
                </p:cNvSpPr>
                <p:nvPr/>
              </p:nvSpPr>
              <p:spPr bwMode="auto">
                <a:xfrm>
                  <a:off x="2967" y="3490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7"/>
                      </a:lnTo>
                      <a:lnTo>
                        <a:pt x="3" y="4"/>
                      </a:lnTo>
                      <a:lnTo>
                        <a:pt x="8" y="2"/>
                      </a:lnTo>
                      <a:lnTo>
                        <a:pt x="13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7" y="2"/>
                      </a:lnTo>
                      <a:lnTo>
                        <a:pt x="33" y="4"/>
                      </a:lnTo>
                      <a:lnTo>
                        <a:pt x="36" y="7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08" name="Freeform 107"/>
                <p:cNvSpPr>
                  <a:spLocks/>
                </p:cNvSpPr>
                <p:nvPr/>
              </p:nvSpPr>
              <p:spPr bwMode="auto">
                <a:xfrm>
                  <a:off x="2995" y="3490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7"/>
                      </a:lnTo>
                      <a:lnTo>
                        <a:pt x="3" y="4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7" y="2"/>
                      </a:lnTo>
                      <a:lnTo>
                        <a:pt x="33" y="4"/>
                      </a:lnTo>
                      <a:lnTo>
                        <a:pt x="36" y="7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09" name="Freeform 108"/>
                <p:cNvSpPr>
                  <a:spLocks/>
                </p:cNvSpPr>
                <p:nvPr/>
              </p:nvSpPr>
              <p:spPr bwMode="auto">
                <a:xfrm>
                  <a:off x="2812" y="3499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6"/>
                      </a:lnTo>
                      <a:lnTo>
                        <a:pt x="4" y="3"/>
                      </a:lnTo>
                      <a:lnTo>
                        <a:pt x="8" y="1"/>
                      </a:lnTo>
                      <a:lnTo>
                        <a:pt x="13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3" y="0"/>
                      </a:lnTo>
                      <a:lnTo>
                        <a:pt x="27" y="1"/>
                      </a:lnTo>
                      <a:lnTo>
                        <a:pt x="34" y="3"/>
                      </a:lnTo>
                      <a:lnTo>
                        <a:pt x="37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10" name="Freeform 109"/>
                <p:cNvSpPr>
                  <a:spLocks/>
                </p:cNvSpPr>
                <p:nvPr/>
              </p:nvSpPr>
              <p:spPr bwMode="auto">
                <a:xfrm>
                  <a:off x="2841" y="3499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6"/>
                      </a:lnTo>
                      <a:lnTo>
                        <a:pt x="4" y="3"/>
                      </a:lnTo>
                      <a:lnTo>
                        <a:pt x="8" y="1"/>
                      </a:lnTo>
                      <a:lnTo>
                        <a:pt x="13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7" y="1"/>
                      </a:lnTo>
                      <a:lnTo>
                        <a:pt x="34" y="3"/>
                      </a:lnTo>
                      <a:lnTo>
                        <a:pt x="37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11" name="Freeform 110"/>
                <p:cNvSpPr>
                  <a:spLocks/>
                </p:cNvSpPr>
                <p:nvPr/>
              </p:nvSpPr>
              <p:spPr bwMode="auto">
                <a:xfrm>
                  <a:off x="2855" y="3506"/>
                  <a:ext cx="140" cy="5"/>
                </a:xfrm>
                <a:custGeom>
                  <a:avLst/>
                  <a:gdLst>
                    <a:gd name="T0" fmla="*/ 0 w 281"/>
                    <a:gd name="T1" fmla="*/ 1 h 10"/>
                    <a:gd name="T2" fmla="*/ 1 w 281"/>
                    <a:gd name="T3" fmla="*/ 0 h 10"/>
                    <a:gd name="T4" fmla="*/ 17 w 281"/>
                    <a:gd name="T5" fmla="*/ 0 h 10"/>
                    <a:gd name="T6" fmla="*/ 17 w 281"/>
                    <a:gd name="T7" fmla="*/ 1 h 10"/>
                    <a:gd name="T8" fmla="*/ 0 w 281"/>
                    <a:gd name="T9" fmla="*/ 1 h 1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81"/>
                    <a:gd name="T16" fmla="*/ 0 h 10"/>
                    <a:gd name="T17" fmla="*/ 281 w 281"/>
                    <a:gd name="T18" fmla="*/ 10 h 1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81" h="10">
                      <a:moveTo>
                        <a:pt x="0" y="10"/>
                      </a:moveTo>
                      <a:lnTo>
                        <a:pt x="16" y="0"/>
                      </a:lnTo>
                      <a:lnTo>
                        <a:pt x="273" y="0"/>
                      </a:lnTo>
                      <a:lnTo>
                        <a:pt x="281" y="1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12" name="Freeform 111"/>
                <p:cNvSpPr>
                  <a:spLocks/>
                </p:cNvSpPr>
                <p:nvPr/>
              </p:nvSpPr>
              <p:spPr bwMode="auto">
                <a:xfrm>
                  <a:off x="2897" y="3499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6"/>
                      </a:lnTo>
                      <a:lnTo>
                        <a:pt x="4" y="3"/>
                      </a:lnTo>
                      <a:lnTo>
                        <a:pt x="8" y="1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3" y="0"/>
                      </a:lnTo>
                      <a:lnTo>
                        <a:pt x="29" y="1"/>
                      </a:lnTo>
                      <a:lnTo>
                        <a:pt x="34" y="3"/>
                      </a:lnTo>
                      <a:lnTo>
                        <a:pt x="37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13" name="Freeform 112"/>
                <p:cNvSpPr>
                  <a:spLocks/>
                </p:cNvSpPr>
                <p:nvPr/>
              </p:nvSpPr>
              <p:spPr bwMode="auto">
                <a:xfrm>
                  <a:off x="2924" y="3499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1" y="6"/>
                      </a:lnTo>
                      <a:lnTo>
                        <a:pt x="3" y="3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8" y="1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14" name="Freeform 113"/>
                <p:cNvSpPr>
                  <a:spLocks/>
                </p:cNvSpPr>
                <p:nvPr/>
              </p:nvSpPr>
              <p:spPr bwMode="auto">
                <a:xfrm>
                  <a:off x="2868" y="3499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1" y="6"/>
                      </a:lnTo>
                      <a:lnTo>
                        <a:pt x="3" y="3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8" y="1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15" name="Freeform 114"/>
                <p:cNvSpPr>
                  <a:spLocks/>
                </p:cNvSpPr>
                <p:nvPr/>
              </p:nvSpPr>
              <p:spPr bwMode="auto">
                <a:xfrm>
                  <a:off x="2953" y="3499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1" y="6"/>
                      </a:lnTo>
                      <a:lnTo>
                        <a:pt x="4" y="3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8" y="1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16" name="Freeform 115"/>
                <p:cNvSpPr>
                  <a:spLocks/>
                </p:cNvSpPr>
                <p:nvPr/>
              </p:nvSpPr>
              <p:spPr bwMode="auto">
                <a:xfrm>
                  <a:off x="2982" y="3497"/>
                  <a:ext cx="19" cy="5"/>
                </a:xfrm>
                <a:custGeom>
                  <a:avLst/>
                  <a:gdLst>
                    <a:gd name="T0" fmla="*/ 0 w 38"/>
                    <a:gd name="T1" fmla="*/ 1 h 9"/>
                    <a:gd name="T2" fmla="*/ 1 w 38"/>
                    <a:gd name="T3" fmla="*/ 1 h 9"/>
                    <a:gd name="T4" fmla="*/ 1 w 38"/>
                    <a:gd name="T5" fmla="*/ 1 h 9"/>
                    <a:gd name="T6" fmla="*/ 1 w 38"/>
                    <a:gd name="T7" fmla="*/ 1 h 9"/>
                    <a:gd name="T8" fmla="*/ 1 w 38"/>
                    <a:gd name="T9" fmla="*/ 0 h 9"/>
                    <a:gd name="T10" fmla="*/ 1 w 38"/>
                    <a:gd name="T11" fmla="*/ 0 h 9"/>
                    <a:gd name="T12" fmla="*/ 1 w 38"/>
                    <a:gd name="T13" fmla="*/ 0 h 9"/>
                    <a:gd name="T14" fmla="*/ 1 w 38"/>
                    <a:gd name="T15" fmla="*/ 0 h 9"/>
                    <a:gd name="T16" fmla="*/ 1 w 38"/>
                    <a:gd name="T17" fmla="*/ 0 h 9"/>
                    <a:gd name="T18" fmla="*/ 1 w 38"/>
                    <a:gd name="T19" fmla="*/ 1 h 9"/>
                    <a:gd name="T20" fmla="*/ 2 w 38"/>
                    <a:gd name="T21" fmla="*/ 1 h 9"/>
                    <a:gd name="T22" fmla="*/ 2 w 38"/>
                    <a:gd name="T23" fmla="*/ 1 h 9"/>
                    <a:gd name="T24" fmla="*/ 2 w 38"/>
                    <a:gd name="T25" fmla="*/ 1 h 9"/>
                    <a:gd name="T26" fmla="*/ 0 w 38"/>
                    <a:gd name="T27" fmla="*/ 1 h 9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9"/>
                    <a:gd name="T44" fmla="*/ 38 w 38"/>
                    <a:gd name="T45" fmla="*/ 9 h 9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9">
                      <a:moveTo>
                        <a:pt x="0" y="9"/>
                      </a:moveTo>
                      <a:lnTo>
                        <a:pt x="2" y="8"/>
                      </a:lnTo>
                      <a:lnTo>
                        <a:pt x="3" y="4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1" y="0"/>
                      </a:lnTo>
                      <a:lnTo>
                        <a:pt x="24" y="0"/>
                      </a:lnTo>
                      <a:lnTo>
                        <a:pt x="29" y="1"/>
                      </a:lnTo>
                      <a:lnTo>
                        <a:pt x="33" y="4"/>
                      </a:lnTo>
                      <a:lnTo>
                        <a:pt x="36" y="8"/>
                      </a:lnTo>
                      <a:lnTo>
                        <a:pt x="38" y="9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17" name="Freeform 116"/>
                <p:cNvSpPr>
                  <a:spLocks/>
                </p:cNvSpPr>
                <p:nvPr/>
              </p:nvSpPr>
              <p:spPr bwMode="auto">
                <a:xfrm>
                  <a:off x="3010" y="3497"/>
                  <a:ext cx="19" cy="5"/>
                </a:xfrm>
                <a:custGeom>
                  <a:avLst/>
                  <a:gdLst>
                    <a:gd name="T0" fmla="*/ 0 w 38"/>
                    <a:gd name="T1" fmla="*/ 1 h 9"/>
                    <a:gd name="T2" fmla="*/ 1 w 38"/>
                    <a:gd name="T3" fmla="*/ 1 h 9"/>
                    <a:gd name="T4" fmla="*/ 1 w 38"/>
                    <a:gd name="T5" fmla="*/ 1 h 9"/>
                    <a:gd name="T6" fmla="*/ 1 w 38"/>
                    <a:gd name="T7" fmla="*/ 1 h 9"/>
                    <a:gd name="T8" fmla="*/ 1 w 38"/>
                    <a:gd name="T9" fmla="*/ 0 h 9"/>
                    <a:gd name="T10" fmla="*/ 1 w 38"/>
                    <a:gd name="T11" fmla="*/ 0 h 9"/>
                    <a:gd name="T12" fmla="*/ 1 w 38"/>
                    <a:gd name="T13" fmla="*/ 0 h 9"/>
                    <a:gd name="T14" fmla="*/ 1 w 38"/>
                    <a:gd name="T15" fmla="*/ 0 h 9"/>
                    <a:gd name="T16" fmla="*/ 1 w 38"/>
                    <a:gd name="T17" fmla="*/ 0 h 9"/>
                    <a:gd name="T18" fmla="*/ 1 w 38"/>
                    <a:gd name="T19" fmla="*/ 1 h 9"/>
                    <a:gd name="T20" fmla="*/ 2 w 38"/>
                    <a:gd name="T21" fmla="*/ 1 h 9"/>
                    <a:gd name="T22" fmla="*/ 2 w 38"/>
                    <a:gd name="T23" fmla="*/ 1 h 9"/>
                    <a:gd name="T24" fmla="*/ 2 w 38"/>
                    <a:gd name="T25" fmla="*/ 1 h 9"/>
                    <a:gd name="T26" fmla="*/ 0 w 38"/>
                    <a:gd name="T27" fmla="*/ 1 h 9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9"/>
                    <a:gd name="T44" fmla="*/ 38 w 38"/>
                    <a:gd name="T45" fmla="*/ 9 h 9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9">
                      <a:moveTo>
                        <a:pt x="0" y="9"/>
                      </a:moveTo>
                      <a:lnTo>
                        <a:pt x="2" y="8"/>
                      </a:lnTo>
                      <a:lnTo>
                        <a:pt x="5" y="4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8" y="1"/>
                      </a:lnTo>
                      <a:lnTo>
                        <a:pt x="33" y="4"/>
                      </a:lnTo>
                      <a:lnTo>
                        <a:pt x="36" y="8"/>
                      </a:lnTo>
                      <a:lnTo>
                        <a:pt x="38" y="9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18" name="Freeform 117"/>
                <p:cNvSpPr>
                  <a:spLocks/>
                </p:cNvSpPr>
                <p:nvPr/>
              </p:nvSpPr>
              <p:spPr bwMode="auto">
                <a:xfrm>
                  <a:off x="3001" y="3506"/>
                  <a:ext cx="19" cy="5"/>
                </a:xfrm>
                <a:custGeom>
                  <a:avLst/>
                  <a:gdLst>
                    <a:gd name="T0" fmla="*/ 0 w 38"/>
                    <a:gd name="T1" fmla="*/ 1 h 10"/>
                    <a:gd name="T2" fmla="*/ 1 w 38"/>
                    <a:gd name="T3" fmla="*/ 1 h 10"/>
                    <a:gd name="T4" fmla="*/ 1 w 38"/>
                    <a:gd name="T5" fmla="*/ 1 h 10"/>
                    <a:gd name="T6" fmla="*/ 1 w 38"/>
                    <a:gd name="T7" fmla="*/ 1 h 10"/>
                    <a:gd name="T8" fmla="*/ 1 w 38"/>
                    <a:gd name="T9" fmla="*/ 0 h 10"/>
                    <a:gd name="T10" fmla="*/ 1 w 38"/>
                    <a:gd name="T11" fmla="*/ 0 h 10"/>
                    <a:gd name="T12" fmla="*/ 1 w 38"/>
                    <a:gd name="T13" fmla="*/ 0 h 10"/>
                    <a:gd name="T14" fmla="*/ 1 w 38"/>
                    <a:gd name="T15" fmla="*/ 0 h 10"/>
                    <a:gd name="T16" fmla="*/ 1 w 38"/>
                    <a:gd name="T17" fmla="*/ 0 h 10"/>
                    <a:gd name="T18" fmla="*/ 1 w 38"/>
                    <a:gd name="T19" fmla="*/ 1 h 10"/>
                    <a:gd name="T20" fmla="*/ 2 w 38"/>
                    <a:gd name="T21" fmla="*/ 1 h 10"/>
                    <a:gd name="T22" fmla="*/ 2 w 38"/>
                    <a:gd name="T23" fmla="*/ 1 h 10"/>
                    <a:gd name="T24" fmla="*/ 2 w 38"/>
                    <a:gd name="T25" fmla="*/ 1 h 10"/>
                    <a:gd name="T26" fmla="*/ 0 w 38"/>
                    <a:gd name="T27" fmla="*/ 1 h 10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10"/>
                    <a:gd name="T44" fmla="*/ 38 w 38"/>
                    <a:gd name="T45" fmla="*/ 10 h 10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10">
                      <a:moveTo>
                        <a:pt x="0" y="10"/>
                      </a:moveTo>
                      <a:lnTo>
                        <a:pt x="2" y="8"/>
                      </a:lnTo>
                      <a:lnTo>
                        <a:pt x="3" y="5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1" y="0"/>
                      </a:lnTo>
                      <a:lnTo>
                        <a:pt x="24" y="0"/>
                      </a:lnTo>
                      <a:lnTo>
                        <a:pt x="28" y="2"/>
                      </a:lnTo>
                      <a:lnTo>
                        <a:pt x="33" y="5"/>
                      </a:lnTo>
                      <a:lnTo>
                        <a:pt x="36" y="8"/>
                      </a:lnTo>
                      <a:lnTo>
                        <a:pt x="38" y="1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19" name="Freeform 118"/>
                <p:cNvSpPr>
                  <a:spLocks/>
                </p:cNvSpPr>
                <p:nvPr/>
              </p:nvSpPr>
              <p:spPr bwMode="auto">
                <a:xfrm>
                  <a:off x="3029" y="3506"/>
                  <a:ext cx="20" cy="5"/>
                </a:xfrm>
                <a:custGeom>
                  <a:avLst/>
                  <a:gdLst>
                    <a:gd name="T0" fmla="*/ 0 w 39"/>
                    <a:gd name="T1" fmla="*/ 1 h 10"/>
                    <a:gd name="T2" fmla="*/ 1 w 39"/>
                    <a:gd name="T3" fmla="*/ 1 h 10"/>
                    <a:gd name="T4" fmla="*/ 1 w 39"/>
                    <a:gd name="T5" fmla="*/ 1 h 10"/>
                    <a:gd name="T6" fmla="*/ 1 w 39"/>
                    <a:gd name="T7" fmla="*/ 1 h 10"/>
                    <a:gd name="T8" fmla="*/ 1 w 39"/>
                    <a:gd name="T9" fmla="*/ 0 h 10"/>
                    <a:gd name="T10" fmla="*/ 2 w 39"/>
                    <a:gd name="T11" fmla="*/ 0 h 10"/>
                    <a:gd name="T12" fmla="*/ 2 w 39"/>
                    <a:gd name="T13" fmla="*/ 0 h 10"/>
                    <a:gd name="T14" fmla="*/ 2 w 39"/>
                    <a:gd name="T15" fmla="*/ 0 h 10"/>
                    <a:gd name="T16" fmla="*/ 2 w 39"/>
                    <a:gd name="T17" fmla="*/ 0 h 10"/>
                    <a:gd name="T18" fmla="*/ 2 w 39"/>
                    <a:gd name="T19" fmla="*/ 1 h 10"/>
                    <a:gd name="T20" fmla="*/ 3 w 39"/>
                    <a:gd name="T21" fmla="*/ 1 h 10"/>
                    <a:gd name="T22" fmla="*/ 3 w 39"/>
                    <a:gd name="T23" fmla="*/ 1 h 10"/>
                    <a:gd name="T24" fmla="*/ 3 w 39"/>
                    <a:gd name="T25" fmla="*/ 1 h 10"/>
                    <a:gd name="T26" fmla="*/ 0 w 39"/>
                    <a:gd name="T27" fmla="*/ 1 h 10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9"/>
                    <a:gd name="T43" fmla="*/ 0 h 10"/>
                    <a:gd name="T44" fmla="*/ 39 w 39"/>
                    <a:gd name="T45" fmla="*/ 10 h 10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9" h="10">
                      <a:moveTo>
                        <a:pt x="0" y="10"/>
                      </a:moveTo>
                      <a:lnTo>
                        <a:pt x="1" y="8"/>
                      </a:lnTo>
                      <a:lnTo>
                        <a:pt x="5" y="5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8" y="2"/>
                      </a:lnTo>
                      <a:lnTo>
                        <a:pt x="35" y="5"/>
                      </a:lnTo>
                      <a:lnTo>
                        <a:pt x="38" y="8"/>
                      </a:lnTo>
                      <a:lnTo>
                        <a:pt x="39" y="1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20" name="Freeform 119"/>
                <p:cNvSpPr>
                  <a:spLocks/>
                </p:cNvSpPr>
                <p:nvPr/>
              </p:nvSpPr>
              <p:spPr bwMode="auto">
                <a:xfrm>
                  <a:off x="2798" y="3506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6"/>
                      </a:lnTo>
                      <a:lnTo>
                        <a:pt x="3" y="3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7" y="2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21" name="Freeform 120"/>
                <p:cNvSpPr>
                  <a:spLocks/>
                </p:cNvSpPr>
                <p:nvPr/>
              </p:nvSpPr>
              <p:spPr bwMode="auto">
                <a:xfrm>
                  <a:off x="2826" y="3506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1" y="6"/>
                      </a:lnTo>
                      <a:lnTo>
                        <a:pt x="3" y="3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7" y="2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22" name="Rectangle 121"/>
                <p:cNvSpPr>
                  <a:spLocks noChangeArrowheads="1"/>
                </p:cNvSpPr>
                <p:nvPr/>
              </p:nvSpPr>
              <p:spPr bwMode="auto">
                <a:xfrm>
                  <a:off x="2965" y="3447"/>
                  <a:ext cx="55" cy="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23" name="Freeform 122"/>
                <p:cNvSpPr>
                  <a:spLocks/>
                </p:cNvSpPr>
                <p:nvPr/>
              </p:nvSpPr>
              <p:spPr bwMode="auto">
                <a:xfrm>
                  <a:off x="2831" y="3439"/>
                  <a:ext cx="11" cy="11"/>
                </a:xfrm>
                <a:custGeom>
                  <a:avLst/>
                  <a:gdLst>
                    <a:gd name="T0" fmla="*/ 0 w 23"/>
                    <a:gd name="T1" fmla="*/ 1 h 22"/>
                    <a:gd name="T2" fmla="*/ 1 w 23"/>
                    <a:gd name="T3" fmla="*/ 1 h 22"/>
                    <a:gd name="T4" fmla="*/ 1 w 23"/>
                    <a:gd name="T5" fmla="*/ 1 h 22"/>
                    <a:gd name="T6" fmla="*/ 1 w 23"/>
                    <a:gd name="T7" fmla="*/ 1 h 22"/>
                    <a:gd name="T8" fmla="*/ 1 w 23"/>
                    <a:gd name="T9" fmla="*/ 1 h 22"/>
                    <a:gd name="T10" fmla="*/ 1 w 23"/>
                    <a:gd name="T11" fmla="*/ 1 h 22"/>
                    <a:gd name="T12" fmla="*/ 1 w 23"/>
                    <a:gd name="T13" fmla="*/ 1 h 22"/>
                    <a:gd name="T14" fmla="*/ 1 w 23"/>
                    <a:gd name="T15" fmla="*/ 1 h 22"/>
                    <a:gd name="T16" fmla="*/ 0 w 23"/>
                    <a:gd name="T17" fmla="*/ 0 h 22"/>
                    <a:gd name="T18" fmla="*/ 0 w 23"/>
                    <a:gd name="T19" fmla="*/ 1 h 22"/>
                    <a:gd name="T20" fmla="*/ 0 w 23"/>
                    <a:gd name="T21" fmla="*/ 1 h 22"/>
                    <a:gd name="T22" fmla="*/ 0 w 23"/>
                    <a:gd name="T23" fmla="*/ 1 h 22"/>
                    <a:gd name="T24" fmla="*/ 0 w 23"/>
                    <a:gd name="T25" fmla="*/ 1 h 22"/>
                    <a:gd name="T26" fmla="*/ 0 w 23"/>
                    <a:gd name="T27" fmla="*/ 1 h 22"/>
                    <a:gd name="T28" fmla="*/ 0 w 23"/>
                    <a:gd name="T29" fmla="*/ 1 h 22"/>
                    <a:gd name="T30" fmla="*/ 0 w 23"/>
                    <a:gd name="T31" fmla="*/ 1 h 22"/>
                    <a:gd name="T32" fmla="*/ 0 w 23"/>
                    <a:gd name="T33" fmla="*/ 1 h 22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23"/>
                    <a:gd name="T52" fmla="*/ 0 h 22"/>
                    <a:gd name="T53" fmla="*/ 23 w 23"/>
                    <a:gd name="T54" fmla="*/ 22 h 22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23" h="22">
                      <a:moveTo>
                        <a:pt x="11" y="22"/>
                      </a:moveTo>
                      <a:lnTo>
                        <a:pt x="16" y="20"/>
                      </a:lnTo>
                      <a:lnTo>
                        <a:pt x="19" y="19"/>
                      </a:lnTo>
                      <a:lnTo>
                        <a:pt x="21" y="16"/>
                      </a:lnTo>
                      <a:lnTo>
                        <a:pt x="23" y="11"/>
                      </a:lnTo>
                      <a:lnTo>
                        <a:pt x="21" y="6"/>
                      </a:lnTo>
                      <a:lnTo>
                        <a:pt x="19" y="3"/>
                      </a:lnTo>
                      <a:lnTo>
                        <a:pt x="16" y="1"/>
                      </a:lnTo>
                      <a:lnTo>
                        <a:pt x="11" y="0"/>
                      </a:lnTo>
                      <a:lnTo>
                        <a:pt x="7" y="1"/>
                      </a:lnTo>
                      <a:lnTo>
                        <a:pt x="4" y="3"/>
                      </a:lnTo>
                      <a:lnTo>
                        <a:pt x="0" y="6"/>
                      </a:lnTo>
                      <a:lnTo>
                        <a:pt x="0" y="11"/>
                      </a:lnTo>
                      <a:lnTo>
                        <a:pt x="0" y="16"/>
                      </a:lnTo>
                      <a:lnTo>
                        <a:pt x="4" y="19"/>
                      </a:lnTo>
                      <a:lnTo>
                        <a:pt x="7" y="20"/>
                      </a:lnTo>
                      <a:lnTo>
                        <a:pt x="11" y="2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24" name="Freeform 123"/>
                <p:cNvSpPr>
                  <a:spLocks/>
                </p:cNvSpPr>
                <p:nvPr/>
              </p:nvSpPr>
              <p:spPr bwMode="auto">
                <a:xfrm>
                  <a:off x="2849" y="3439"/>
                  <a:ext cx="11" cy="11"/>
                </a:xfrm>
                <a:custGeom>
                  <a:avLst/>
                  <a:gdLst>
                    <a:gd name="T0" fmla="*/ 1 w 22"/>
                    <a:gd name="T1" fmla="*/ 1 h 22"/>
                    <a:gd name="T2" fmla="*/ 1 w 22"/>
                    <a:gd name="T3" fmla="*/ 1 h 22"/>
                    <a:gd name="T4" fmla="*/ 1 w 22"/>
                    <a:gd name="T5" fmla="*/ 1 h 22"/>
                    <a:gd name="T6" fmla="*/ 1 w 22"/>
                    <a:gd name="T7" fmla="*/ 1 h 22"/>
                    <a:gd name="T8" fmla="*/ 1 w 22"/>
                    <a:gd name="T9" fmla="*/ 1 h 22"/>
                    <a:gd name="T10" fmla="*/ 1 w 22"/>
                    <a:gd name="T11" fmla="*/ 1 h 22"/>
                    <a:gd name="T12" fmla="*/ 1 w 22"/>
                    <a:gd name="T13" fmla="*/ 1 h 22"/>
                    <a:gd name="T14" fmla="*/ 1 w 22"/>
                    <a:gd name="T15" fmla="*/ 1 h 22"/>
                    <a:gd name="T16" fmla="*/ 1 w 22"/>
                    <a:gd name="T17" fmla="*/ 0 h 22"/>
                    <a:gd name="T18" fmla="*/ 1 w 22"/>
                    <a:gd name="T19" fmla="*/ 1 h 22"/>
                    <a:gd name="T20" fmla="*/ 1 w 22"/>
                    <a:gd name="T21" fmla="*/ 1 h 22"/>
                    <a:gd name="T22" fmla="*/ 1 w 22"/>
                    <a:gd name="T23" fmla="*/ 1 h 22"/>
                    <a:gd name="T24" fmla="*/ 0 w 22"/>
                    <a:gd name="T25" fmla="*/ 1 h 22"/>
                    <a:gd name="T26" fmla="*/ 1 w 22"/>
                    <a:gd name="T27" fmla="*/ 1 h 22"/>
                    <a:gd name="T28" fmla="*/ 1 w 22"/>
                    <a:gd name="T29" fmla="*/ 1 h 22"/>
                    <a:gd name="T30" fmla="*/ 1 w 22"/>
                    <a:gd name="T31" fmla="*/ 1 h 22"/>
                    <a:gd name="T32" fmla="*/ 1 w 22"/>
                    <a:gd name="T33" fmla="*/ 1 h 22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22"/>
                    <a:gd name="T52" fmla="*/ 0 h 22"/>
                    <a:gd name="T53" fmla="*/ 22 w 22"/>
                    <a:gd name="T54" fmla="*/ 22 h 22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22" h="22">
                      <a:moveTo>
                        <a:pt x="11" y="22"/>
                      </a:moveTo>
                      <a:lnTo>
                        <a:pt x="16" y="20"/>
                      </a:lnTo>
                      <a:lnTo>
                        <a:pt x="19" y="19"/>
                      </a:lnTo>
                      <a:lnTo>
                        <a:pt x="21" y="16"/>
                      </a:lnTo>
                      <a:lnTo>
                        <a:pt x="22" y="11"/>
                      </a:lnTo>
                      <a:lnTo>
                        <a:pt x="21" y="6"/>
                      </a:lnTo>
                      <a:lnTo>
                        <a:pt x="19" y="3"/>
                      </a:lnTo>
                      <a:lnTo>
                        <a:pt x="16" y="1"/>
                      </a:lnTo>
                      <a:lnTo>
                        <a:pt x="11" y="0"/>
                      </a:lnTo>
                      <a:lnTo>
                        <a:pt x="6" y="1"/>
                      </a:lnTo>
                      <a:lnTo>
                        <a:pt x="3" y="3"/>
                      </a:lnTo>
                      <a:lnTo>
                        <a:pt x="2" y="6"/>
                      </a:lnTo>
                      <a:lnTo>
                        <a:pt x="0" y="11"/>
                      </a:lnTo>
                      <a:lnTo>
                        <a:pt x="2" y="16"/>
                      </a:lnTo>
                      <a:lnTo>
                        <a:pt x="3" y="19"/>
                      </a:lnTo>
                      <a:lnTo>
                        <a:pt x="6" y="20"/>
                      </a:lnTo>
                      <a:lnTo>
                        <a:pt x="11" y="2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25" name="Freeform 124"/>
                <p:cNvSpPr>
                  <a:spLocks/>
                </p:cNvSpPr>
                <p:nvPr/>
              </p:nvSpPr>
              <p:spPr bwMode="auto">
                <a:xfrm>
                  <a:off x="2867" y="3440"/>
                  <a:ext cx="11" cy="10"/>
                </a:xfrm>
                <a:custGeom>
                  <a:avLst/>
                  <a:gdLst>
                    <a:gd name="T0" fmla="*/ 0 w 23"/>
                    <a:gd name="T1" fmla="*/ 1 h 21"/>
                    <a:gd name="T2" fmla="*/ 1 w 23"/>
                    <a:gd name="T3" fmla="*/ 1 h 21"/>
                    <a:gd name="T4" fmla="*/ 1 w 23"/>
                    <a:gd name="T5" fmla="*/ 1 h 21"/>
                    <a:gd name="T6" fmla="*/ 1 w 23"/>
                    <a:gd name="T7" fmla="*/ 0 h 21"/>
                    <a:gd name="T8" fmla="*/ 1 w 23"/>
                    <a:gd name="T9" fmla="*/ 0 h 21"/>
                    <a:gd name="T10" fmla="*/ 1 w 23"/>
                    <a:gd name="T11" fmla="*/ 0 h 21"/>
                    <a:gd name="T12" fmla="*/ 1 w 23"/>
                    <a:gd name="T13" fmla="*/ 0 h 21"/>
                    <a:gd name="T14" fmla="*/ 1 w 23"/>
                    <a:gd name="T15" fmla="*/ 0 h 21"/>
                    <a:gd name="T16" fmla="*/ 0 w 23"/>
                    <a:gd name="T17" fmla="*/ 0 h 21"/>
                    <a:gd name="T18" fmla="*/ 0 w 23"/>
                    <a:gd name="T19" fmla="*/ 0 h 21"/>
                    <a:gd name="T20" fmla="*/ 0 w 23"/>
                    <a:gd name="T21" fmla="*/ 0 h 21"/>
                    <a:gd name="T22" fmla="*/ 0 w 23"/>
                    <a:gd name="T23" fmla="*/ 0 h 21"/>
                    <a:gd name="T24" fmla="*/ 0 w 23"/>
                    <a:gd name="T25" fmla="*/ 0 h 21"/>
                    <a:gd name="T26" fmla="*/ 0 w 23"/>
                    <a:gd name="T27" fmla="*/ 0 h 21"/>
                    <a:gd name="T28" fmla="*/ 0 w 23"/>
                    <a:gd name="T29" fmla="*/ 1 h 21"/>
                    <a:gd name="T30" fmla="*/ 0 w 23"/>
                    <a:gd name="T31" fmla="*/ 1 h 21"/>
                    <a:gd name="T32" fmla="*/ 0 w 23"/>
                    <a:gd name="T33" fmla="*/ 1 h 2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23"/>
                    <a:gd name="T52" fmla="*/ 0 h 21"/>
                    <a:gd name="T53" fmla="*/ 23 w 23"/>
                    <a:gd name="T54" fmla="*/ 21 h 2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23" h="21">
                      <a:moveTo>
                        <a:pt x="12" y="21"/>
                      </a:moveTo>
                      <a:lnTo>
                        <a:pt x="16" y="21"/>
                      </a:lnTo>
                      <a:lnTo>
                        <a:pt x="19" y="18"/>
                      </a:lnTo>
                      <a:lnTo>
                        <a:pt x="21" y="15"/>
                      </a:lnTo>
                      <a:lnTo>
                        <a:pt x="23" y="10"/>
                      </a:lnTo>
                      <a:lnTo>
                        <a:pt x="21" y="7"/>
                      </a:lnTo>
                      <a:lnTo>
                        <a:pt x="19" y="4"/>
                      </a:lnTo>
                      <a:lnTo>
                        <a:pt x="16" y="2"/>
                      </a:lnTo>
                      <a:lnTo>
                        <a:pt x="12" y="0"/>
                      </a:lnTo>
                      <a:lnTo>
                        <a:pt x="8" y="2"/>
                      </a:lnTo>
                      <a:lnTo>
                        <a:pt x="4" y="4"/>
                      </a:lnTo>
                      <a:lnTo>
                        <a:pt x="2" y="7"/>
                      </a:lnTo>
                      <a:lnTo>
                        <a:pt x="0" y="10"/>
                      </a:lnTo>
                      <a:lnTo>
                        <a:pt x="2" y="15"/>
                      </a:lnTo>
                      <a:lnTo>
                        <a:pt x="4" y="18"/>
                      </a:lnTo>
                      <a:lnTo>
                        <a:pt x="8" y="21"/>
                      </a:lnTo>
                      <a:lnTo>
                        <a:pt x="12" y="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26" name="Freeform 125"/>
                <p:cNvSpPr>
                  <a:spLocks/>
                </p:cNvSpPr>
                <p:nvPr/>
              </p:nvSpPr>
              <p:spPr bwMode="auto">
                <a:xfrm>
                  <a:off x="2855" y="3298"/>
                  <a:ext cx="124" cy="78"/>
                </a:xfrm>
                <a:custGeom>
                  <a:avLst/>
                  <a:gdLst>
                    <a:gd name="T0" fmla="*/ 1 w 248"/>
                    <a:gd name="T1" fmla="*/ 10 h 154"/>
                    <a:gd name="T2" fmla="*/ 0 w 248"/>
                    <a:gd name="T3" fmla="*/ 1 h 154"/>
                    <a:gd name="T4" fmla="*/ 0 w 248"/>
                    <a:gd name="T5" fmla="*/ 1 h 154"/>
                    <a:gd name="T6" fmla="*/ 1 w 248"/>
                    <a:gd name="T7" fmla="*/ 1 h 154"/>
                    <a:gd name="T8" fmla="*/ 1 w 248"/>
                    <a:gd name="T9" fmla="*/ 1 h 154"/>
                    <a:gd name="T10" fmla="*/ 2 w 248"/>
                    <a:gd name="T11" fmla="*/ 0 h 154"/>
                    <a:gd name="T12" fmla="*/ 16 w 248"/>
                    <a:gd name="T13" fmla="*/ 0 h 154"/>
                    <a:gd name="T14" fmla="*/ 3 w 248"/>
                    <a:gd name="T15" fmla="*/ 2 h 154"/>
                    <a:gd name="T16" fmla="*/ 2 w 248"/>
                    <a:gd name="T17" fmla="*/ 2 h 154"/>
                    <a:gd name="T18" fmla="*/ 2 w 248"/>
                    <a:gd name="T19" fmla="*/ 2 h 154"/>
                    <a:gd name="T20" fmla="*/ 2 w 248"/>
                    <a:gd name="T21" fmla="*/ 2 h 154"/>
                    <a:gd name="T22" fmla="*/ 2 w 248"/>
                    <a:gd name="T23" fmla="*/ 3 h 154"/>
                    <a:gd name="T24" fmla="*/ 1 w 248"/>
                    <a:gd name="T25" fmla="*/ 4 h 154"/>
                    <a:gd name="T26" fmla="*/ 1 w 248"/>
                    <a:gd name="T27" fmla="*/ 7 h 154"/>
                    <a:gd name="T28" fmla="*/ 1 w 248"/>
                    <a:gd name="T29" fmla="*/ 9 h 154"/>
                    <a:gd name="T30" fmla="*/ 1 w 248"/>
                    <a:gd name="T31" fmla="*/ 10 h 154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248"/>
                    <a:gd name="T49" fmla="*/ 0 h 154"/>
                    <a:gd name="T50" fmla="*/ 248 w 248"/>
                    <a:gd name="T51" fmla="*/ 154 h 154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248" h="154">
                      <a:moveTo>
                        <a:pt x="1" y="154"/>
                      </a:move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3" y="6"/>
                      </a:lnTo>
                      <a:lnTo>
                        <a:pt x="8" y="1"/>
                      </a:lnTo>
                      <a:lnTo>
                        <a:pt x="19" y="0"/>
                      </a:lnTo>
                      <a:lnTo>
                        <a:pt x="248" y="0"/>
                      </a:lnTo>
                      <a:lnTo>
                        <a:pt x="33" y="19"/>
                      </a:lnTo>
                      <a:lnTo>
                        <a:pt x="31" y="20"/>
                      </a:lnTo>
                      <a:lnTo>
                        <a:pt x="27" y="23"/>
                      </a:lnTo>
                      <a:lnTo>
                        <a:pt x="20" y="28"/>
                      </a:lnTo>
                      <a:lnTo>
                        <a:pt x="19" y="38"/>
                      </a:lnTo>
                      <a:lnTo>
                        <a:pt x="16" y="61"/>
                      </a:lnTo>
                      <a:lnTo>
                        <a:pt x="11" y="101"/>
                      </a:lnTo>
                      <a:lnTo>
                        <a:pt x="5" y="139"/>
                      </a:lnTo>
                      <a:lnTo>
                        <a:pt x="1" y="154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27" name="Freeform 126"/>
                <p:cNvSpPr>
                  <a:spLocks/>
                </p:cNvSpPr>
                <p:nvPr/>
              </p:nvSpPr>
              <p:spPr bwMode="auto">
                <a:xfrm>
                  <a:off x="2860" y="3316"/>
                  <a:ext cx="123" cy="77"/>
                </a:xfrm>
                <a:custGeom>
                  <a:avLst/>
                  <a:gdLst>
                    <a:gd name="T0" fmla="*/ 15 w 247"/>
                    <a:gd name="T1" fmla="*/ 0 h 155"/>
                    <a:gd name="T2" fmla="*/ 15 w 247"/>
                    <a:gd name="T3" fmla="*/ 8 h 155"/>
                    <a:gd name="T4" fmla="*/ 15 w 247"/>
                    <a:gd name="T5" fmla="*/ 8 h 155"/>
                    <a:gd name="T6" fmla="*/ 15 w 247"/>
                    <a:gd name="T7" fmla="*/ 9 h 155"/>
                    <a:gd name="T8" fmla="*/ 14 w 247"/>
                    <a:gd name="T9" fmla="*/ 9 h 155"/>
                    <a:gd name="T10" fmla="*/ 14 w 247"/>
                    <a:gd name="T11" fmla="*/ 9 h 155"/>
                    <a:gd name="T12" fmla="*/ 0 w 247"/>
                    <a:gd name="T13" fmla="*/ 9 h 155"/>
                    <a:gd name="T14" fmla="*/ 13 w 247"/>
                    <a:gd name="T15" fmla="*/ 8 h 155"/>
                    <a:gd name="T16" fmla="*/ 13 w 247"/>
                    <a:gd name="T17" fmla="*/ 8 h 155"/>
                    <a:gd name="T18" fmla="*/ 13 w 247"/>
                    <a:gd name="T19" fmla="*/ 8 h 155"/>
                    <a:gd name="T20" fmla="*/ 14 w 247"/>
                    <a:gd name="T21" fmla="*/ 7 h 155"/>
                    <a:gd name="T22" fmla="*/ 14 w 247"/>
                    <a:gd name="T23" fmla="*/ 7 h 155"/>
                    <a:gd name="T24" fmla="*/ 14 w 247"/>
                    <a:gd name="T25" fmla="*/ 5 h 155"/>
                    <a:gd name="T26" fmla="*/ 14 w 247"/>
                    <a:gd name="T27" fmla="*/ 3 h 155"/>
                    <a:gd name="T28" fmla="*/ 15 w 247"/>
                    <a:gd name="T29" fmla="*/ 1 h 155"/>
                    <a:gd name="T30" fmla="*/ 15 w 247"/>
                    <a:gd name="T31" fmla="*/ 0 h 155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247"/>
                    <a:gd name="T49" fmla="*/ 0 h 155"/>
                    <a:gd name="T50" fmla="*/ 247 w 247"/>
                    <a:gd name="T51" fmla="*/ 155 h 155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247" h="155">
                      <a:moveTo>
                        <a:pt x="245" y="0"/>
                      </a:moveTo>
                      <a:lnTo>
                        <a:pt x="247" y="141"/>
                      </a:lnTo>
                      <a:lnTo>
                        <a:pt x="247" y="143"/>
                      </a:lnTo>
                      <a:lnTo>
                        <a:pt x="243" y="147"/>
                      </a:lnTo>
                      <a:lnTo>
                        <a:pt x="239" y="154"/>
                      </a:lnTo>
                      <a:lnTo>
                        <a:pt x="229" y="155"/>
                      </a:lnTo>
                      <a:lnTo>
                        <a:pt x="0" y="155"/>
                      </a:lnTo>
                      <a:lnTo>
                        <a:pt x="215" y="136"/>
                      </a:lnTo>
                      <a:lnTo>
                        <a:pt x="217" y="135"/>
                      </a:lnTo>
                      <a:lnTo>
                        <a:pt x="223" y="132"/>
                      </a:lnTo>
                      <a:lnTo>
                        <a:pt x="228" y="127"/>
                      </a:lnTo>
                      <a:lnTo>
                        <a:pt x="229" y="119"/>
                      </a:lnTo>
                      <a:lnTo>
                        <a:pt x="232" y="94"/>
                      </a:lnTo>
                      <a:lnTo>
                        <a:pt x="237" y="54"/>
                      </a:lnTo>
                      <a:lnTo>
                        <a:pt x="242" y="16"/>
                      </a:lnTo>
                      <a:lnTo>
                        <a:pt x="245" y="0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28" name="Freeform 127"/>
                <p:cNvSpPr>
                  <a:spLocks/>
                </p:cNvSpPr>
                <p:nvPr/>
              </p:nvSpPr>
              <p:spPr bwMode="auto">
                <a:xfrm>
                  <a:off x="1776" y="3088"/>
                  <a:ext cx="389" cy="210"/>
                </a:xfrm>
                <a:custGeom>
                  <a:avLst/>
                  <a:gdLst>
                    <a:gd name="T0" fmla="*/ 1 w 779"/>
                    <a:gd name="T1" fmla="*/ 21 h 418"/>
                    <a:gd name="T2" fmla="*/ 3 w 779"/>
                    <a:gd name="T3" fmla="*/ 19 h 418"/>
                    <a:gd name="T4" fmla="*/ 5 w 779"/>
                    <a:gd name="T5" fmla="*/ 18 h 418"/>
                    <a:gd name="T6" fmla="*/ 8 w 779"/>
                    <a:gd name="T7" fmla="*/ 17 h 418"/>
                    <a:gd name="T8" fmla="*/ 11 w 779"/>
                    <a:gd name="T9" fmla="*/ 17 h 418"/>
                    <a:gd name="T10" fmla="*/ 14 w 779"/>
                    <a:gd name="T11" fmla="*/ 17 h 418"/>
                    <a:gd name="T12" fmla="*/ 16 w 779"/>
                    <a:gd name="T13" fmla="*/ 18 h 418"/>
                    <a:gd name="T14" fmla="*/ 18 w 779"/>
                    <a:gd name="T15" fmla="*/ 18 h 418"/>
                    <a:gd name="T16" fmla="*/ 19 w 779"/>
                    <a:gd name="T17" fmla="*/ 18 h 418"/>
                    <a:gd name="T18" fmla="*/ 21 w 779"/>
                    <a:gd name="T19" fmla="*/ 18 h 418"/>
                    <a:gd name="T20" fmla="*/ 26 w 779"/>
                    <a:gd name="T21" fmla="*/ 18 h 418"/>
                    <a:gd name="T22" fmla="*/ 31 w 779"/>
                    <a:gd name="T23" fmla="*/ 19 h 418"/>
                    <a:gd name="T24" fmla="*/ 35 w 779"/>
                    <a:gd name="T25" fmla="*/ 19 h 418"/>
                    <a:gd name="T26" fmla="*/ 38 w 779"/>
                    <a:gd name="T27" fmla="*/ 17 h 418"/>
                    <a:gd name="T28" fmla="*/ 39 w 779"/>
                    <a:gd name="T29" fmla="*/ 15 h 418"/>
                    <a:gd name="T30" fmla="*/ 40 w 779"/>
                    <a:gd name="T31" fmla="*/ 14 h 418"/>
                    <a:gd name="T32" fmla="*/ 40 w 779"/>
                    <a:gd name="T33" fmla="*/ 13 h 418"/>
                    <a:gd name="T34" fmla="*/ 43 w 779"/>
                    <a:gd name="T35" fmla="*/ 3 h 418"/>
                    <a:gd name="T36" fmla="*/ 45 w 779"/>
                    <a:gd name="T37" fmla="*/ 1 h 418"/>
                    <a:gd name="T38" fmla="*/ 46 w 779"/>
                    <a:gd name="T39" fmla="*/ 1 h 418"/>
                    <a:gd name="T40" fmla="*/ 47 w 779"/>
                    <a:gd name="T41" fmla="*/ 0 h 418"/>
                    <a:gd name="T42" fmla="*/ 47 w 779"/>
                    <a:gd name="T43" fmla="*/ 1 h 418"/>
                    <a:gd name="T44" fmla="*/ 48 w 779"/>
                    <a:gd name="T45" fmla="*/ 2 h 418"/>
                    <a:gd name="T46" fmla="*/ 48 w 779"/>
                    <a:gd name="T47" fmla="*/ 4 h 418"/>
                    <a:gd name="T48" fmla="*/ 44 w 779"/>
                    <a:gd name="T49" fmla="*/ 16 h 418"/>
                    <a:gd name="T50" fmla="*/ 43 w 779"/>
                    <a:gd name="T51" fmla="*/ 19 h 418"/>
                    <a:gd name="T52" fmla="*/ 41 w 779"/>
                    <a:gd name="T53" fmla="*/ 21 h 418"/>
                    <a:gd name="T54" fmla="*/ 38 w 779"/>
                    <a:gd name="T55" fmla="*/ 23 h 418"/>
                    <a:gd name="T56" fmla="*/ 35 w 779"/>
                    <a:gd name="T57" fmla="*/ 23 h 418"/>
                    <a:gd name="T58" fmla="*/ 32 w 779"/>
                    <a:gd name="T59" fmla="*/ 24 h 418"/>
                    <a:gd name="T60" fmla="*/ 28 w 779"/>
                    <a:gd name="T61" fmla="*/ 24 h 418"/>
                    <a:gd name="T62" fmla="*/ 23 w 779"/>
                    <a:gd name="T63" fmla="*/ 23 h 418"/>
                    <a:gd name="T64" fmla="*/ 18 w 779"/>
                    <a:gd name="T65" fmla="*/ 23 h 418"/>
                    <a:gd name="T66" fmla="*/ 11 w 779"/>
                    <a:gd name="T67" fmla="*/ 23 h 418"/>
                    <a:gd name="T68" fmla="*/ 6 w 779"/>
                    <a:gd name="T69" fmla="*/ 23 h 418"/>
                    <a:gd name="T70" fmla="*/ 4 w 779"/>
                    <a:gd name="T71" fmla="*/ 24 h 418"/>
                    <a:gd name="T72" fmla="*/ 3 w 779"/>
                    <a:gd name="T73" fmla="*/ 25 h 418"/>
                    <a:gd name="T74" fmla="*/ 3 w 779"/>
                    <a:gd name="T75" fmla="*/ 27 h 418"/>
                    <a:gd name="T76" fmla="*/ 2 w 779"/>
                    <a:gd name="T77" fmla="*/ 26 h 418"/>
                    <a:gd name="T78" fmla="*/ 1 w 779"/>
                    <a:gd name="T79" fmla="*/ 26 h 418"/>
                    <a:gd name="T80" fmla="*/ 0 w 779"/>
                    <a:gd name="T81" fmla="*/ 26 h 418"/>
                    <a:gd name="T82" fmla="*/ 0 w 779"/>
                    <a:gd name="T83" fmla="*/ 24 h 418"/>
                    <a:gd name="T84" fmla="*/ 0 w 779"/>
                    <a:gd name="T85" fmla="*/ 22 h 418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779"/>
                    <a:gd name="T130" fmla="*/ 0 h 418"/>
                    <a:gd name="T131" fmla="*/ 779 w 779"/>
                    <a:gd name="T132" fmla="*/ 418 h 418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779" h="418">
                      <a:moveTo>
                        <a:pt x="5" y="344"/>
                      </a:moveTo>
                      <a:lnTo>
                        <a:pt x="16" y="325"/>
                      </a:lnTo>
                      <a:lnTo>
                        <a:pt x="32" y="311"/>
                      </a:lnTo>
                      <a:lnTo>
                        <a:pt x="49" y="298"/>
                      </a:lnTo>
                      <a:lnTo>
                        <a:pt x="70" y="289"/>
                      </a:lnTo>
                      <a:lnTo>
                        <a:pt x="92" y="281"/>
                      </a:lnTo>
                      <a:lnTo>
                        <a:pt x="114" y="276"/>
                      </a:lnTo>
                      <a:lnTo>
                        <a:pt x="139" y="271"/>
                      </a:lnTo>
                      <a:lnTo>
                        <a:pt x="163" y="270"/>
                      </a:lnTo>
                      <a:lnTo>
                        <a:pt x="187" y="270"/>
                      </a:lnTo>
                      <a:lnTo>
                        <a:pt x="210" y="270"/>
                      </a:lnTo>
                      <a:lnTo>
                        <a:pt x="231" y="271"/>
                      </a:lnTo>
                      <a:lnTo>
                        <a:pt x="251" y="273"/>
                      </a:lnTo>
                      <a:lnTo>
                        <a:pt x="269" y="274"/>
                      </a:lnTo>
                      <a:lnTo>
                        <a:pt x="283" y="276"/>
                      </a:lnTo>
                      <a:lnTo>
                        <a:pt x="294" y="278"/>
                      </a:lnTo>
                      <a:lnTo>
                        <a:pt x="300" y="279"/>
                      </a:lnTo>
                      <a:lnTo>
                        <a:pt x="307" y="279"/>
                      </a:lnTo>
                      <a:lnTo>
                        <a:pt x="322" y="281"/>
                      </a:lnTo>
                      <a:lnTo>
                        <a:pt x="349" y="282"/>
                      </a:lnTo>
                      <a:lnTo>
                        <a:pt x="382" y="285"/>
                      </a:lnTo>
                      <a:lnTo>
                        <a:pt x="420" y="287"/>
                      </a:lnTo>
                      <a:lnTo>
                        <a:pt x="461" y="289"/>
                      </a:lnTo>
                      <a:lnTo>
                        <a:pt x="502" y="290"/>
                      </a:lnTo>
                      <a:lnTo>
                        <a:pt x="544" y="292"/>
                      </a:lnTo>
                      <a:lnTo>
                        <a:pt x="572" y="289"/>
                      </a:lnTo>
                      <a:lnTo>
                        <a:pt x="596" y="279"/>
                      </a:lnTo>
                      <a:lnTo>
                        <a:pt x="615" y="266"/>
                      </a:lnTo>
                      <a:lnTo>
                        <a:pt x="627" y="252"/>
                      </a:lnTo>
                      <a:lnTo>
                        <a:pt x="637" y="236"/>
                      </a:lnTo>
                      <a:lnTo>
                        <a:pt x="643" y="224"/>
                      </a:lnTo>
                      <a:lnTo>
                        <a:pt x="646" y="214"/>
                      </a:lnTo>
                      <a:lnTo>
                        <a:pt x="648" y="210"/>
                      </a:lnTo>
                      <a:lnTo>
                        <a:pt x="648" y="208"/>
                      </a:lnTo>
                      <a:lnTo>
                        <a:pt x="648" y="206"/>
                      </a:lnTo>
                      <a:lnTo>
                        <a:pt x="703" y="42"/>
                      </a:lnTo>
                      <a:lnTo>
                        <a:pt x="711" y="25"/>
                      </a:lnTo>
                      <a:lnTo>
                        <a:pt x="720" y="14"/>
                      </a:lnTo>
                      <a:lnTo>
                        <a:pt x="728" y="6"/>
                      </a:lnTo>
                      <a:lnTo>
                        <a:pt x="738" y="1"/>
                      </a:lnTo>
                      <a:lnTo>
                        <a:pt x="746" y="0"/>
                      </a:lnTo>
                      <a:lnTo>
                        <a:pt x="754" y="0"/>
                      </a:lnTo>
                      <a:lnTo>
                        <a:pt x="758" y="1"/>
                      </a:lnTo>
                      <a:lnTo>
                        <a:pt x="760" y="1"/>
                      </a:lnTo>
                      <a:lnTo>
                        <a:pt x="774" y="6"/>
                      </a:lnTo>
                      <a:lnTo>
                        <a:pt x="776" y="20"/>
                      </a:lnTo>
                      <a:lnTo>
                        <a:pt x="779" y="45"/>
                      </a:lnTo>
                      <a:lnTo>
                        <a:pt x="779" y="50"/>
                      </a:lnTo>
                      <a:lnTo>
                        <a:pt x="779" y="55"/>
                      </a:lnTo>
                      <a:lnTo>
                        <a:pt x="717" y="243"/>
                      </a:lnTo>
                      <a:lnTo>
                        <a:pt x="706" y="270"/>
                      </a:lnTo>
                      <a:lnTo>
                        <a:pt x="694" y="293"/>
                      </a:lnTo>
                      <a:lnTo>
                        <a:pt x="679" y="312"/>
                      </a:lnTo>
                      <a:lnTo>
                        <a:pt x="662" y="328"/>
                      </a:lnTo>
                      <a:lnTo>
                        <a:pt x="643" y="342"/>
                      </a:lnTo>
                      <a:lnTo>
                        <a:pt x="621" y="353"/>
                      </a:lnTo>
                      <a:lnTo>
                        <a:pt x="599" y="361"/>
                      </a:lnTo>
                      <a:lnTo>
                        <a:pt x="572" y="366"/>
                      </a:lnTo>
                      <a:lnTo>
                        <a:pt x="545" y="371"/>
                      </a:lnTo>
                      <a:lnTo>
                        <a:pt x="515" y="372"/>
                      </a:lnTo>
                      <a:lnTo>
                        <a:pt x="482" y="372"/>
                      </a:lnTo>
                      <a:lnTo>
                        <a:pt x="449" y="371"/>
                      </a:lnTo>
                      <a:lnTo>
                        <a:pt x="412" y="369"/>
                      </a:lnTo>
                      <a:lnTo>
                        <a:pt x="373" y="364"/>
                      </a:lnTo>
                      <a:lnTo>
                        <a:pt x="332" y="361"/>
                      </a:lnTo>
                      <a:lnTo>
                        <a:pt x="289" y="357"/>
                      </a:lnTo>
                      <a:lnTo>
                        <a:pt x="229" y="352"/>
                      </a:lnTo>
                      <a:lnTo>
                        <a:pt x="180" y="352"/>
                      </a:lnTo>
                      <a:lnTo>
                        <a:pt x="141" y="355"/>
                      </a:lnTo>
                      <a:lnTo>
                        <a:pt x="111" y="361"/>
                      </a:lnTo>
                      <a:lnTo>
                        <a:pt x="89" y="369"/>
                      </a:lnTo>
                      <a:lnTo>
                        <a:pt x="74" y="379"/>
                      </a:lnTo>
                      <a:lnTo>
                        <a:pt x="65" y="387"/>
                      </a:lnTo>
                      <a:lnTo>
                        <a:pt x="62" y="394"/>
                      </a:lnTo>
                      <a:lnTo>
                        <a:pt x="59" y="418"/>
                      </a:lnTo>
                      <a:lnTo>
                        <a:pt x="55" y="417"/>
                      </a:lnTo>
                      <a:lnTo>
                        <a:pt x="48" y="415"/>
                      </a:lnTo>
                      <a:lnTo>
                        <a:pt x="38" y="413"/>
                      </a:lnTo>
                      <a:lnTo>
                        <a:pt x="35" y="413"/>
                      </a:lnTo>
                      <a:lnTo>
                        <a:pt x="25" y="412"/>
                      </a:lnTo>
                      <a:lnTo>
                        <a:pt x="16" y="407"/>
                      </a:lnTo>
                      <a:lnTo>
                        <a:pt x="10" y="401"/>
                      </a:lnTo>
                      <a:lnTo>
                        <a:pt x="5" y="393"/>
                      </a:lnTo>
                      <a:lnTo>
                        <a:pt x="0" y="379"/>
                      </a:lnTo>
                      <a:lnTo>
                        <a:pt x="0" y="363"/>
                      </a:lnTo>
                      <a:lnTo>
                        <a:pt x="3" y="350"/>
                      </a:lnTo>
                      <a:lnTo>
                        <a:pt x="5" y="34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29" name="Freeform 128"/>
                <p:cNvSpPr>
                  <a:spLocks/>
                </p:cNvSpPr>
                <p:nvPr/>
              </p:nvSpPr>
              <p:spPr bwMode="auto">
                <a:xfrm>
                  <a:off x="1787" y="3100"/>
                  <a:ext cx="367" cy="179"/>
                </a:xfrm>
                <a:custGeom>
                  <a:avLst/>
                  <a:gdLst>
                    <a:gd name="T0" fmla="*/ 43 w 735"/>
                    <a:gd name="T1" fmla="*/ 2 h 359"/>
                    <a:gd name="T2" fmla="*/ 42 w 735"/>
                    <a:gd name="T3" fmla="*/ 5 h 359"/>
                    <a:gd name="T4" fmla="*/ 41 w 735"/>
                    <a:gd name="T5" fmla="*/ 9 h 359"/>
                    <a:gd name="T6" fmla="*/ 40 w 735"/>
                    <a:gd name="T7" fmla="*/ 11 h 359"/>
                    <a:gd name="T8" fmla="*/ 40 w 735"/>
                    <a:gd name="T9" fmla="*/ 12 h 359"/>
                    <a:gd name="T10" fmla="*/ 39 w 735"/>
                    <a:gd name="T11" fmla="*/ 13 h 359"/>
                    <a:gd name="T12" fmla="*/ 38 w 735"/>
                    <a:gd name="T13" fmla="*/ 16 h 359"/>
                    <a:gd name="T14" fmla="*/ 34 w 735"/>
                    <a:gd name="T15" fmla="*/ 17 h 359"/>
                    <a:gd name="T16" fmla="*/ 29 w 735"/>
                    <a:gd name="T17" fmla="*/ 18 h 359"/>
                    <a:gd name="T18" fmla="*/ 24 w 735"/>
                    <a:gd name="T19" fmla="*/ 18 h 359"/>
                    <a:gd name="T20" fmla="*/ 20 w 735"/>
                    <a:gd name="T21" fmla="*/ 17 h 359"/>
                    <a:gd name="T22" fmla="*/ 17 w 735"/>
                    <a:gd name="T23" fmla="*/ 17 h 359"/>
                    <a:gd name="T24" fmla="*/ 16 w 735"/>
                    <a:gd name="T25" fmla="*/ 17 h 359"/>
                    <a:gd name="T26" fmla="*/ 15 w 735"/>
                    <a:gd name="T27" fmla="*/ 17 h 359"/>
                    <a:gd name="T28" fmla="*/ 13 w 735"/>
                    <a:gd name="T29" fmla="*/ 17 h 359"/>
                    <a:gd name="T30" fmla="*/ 11 w 735"/>
                    <a:gd name="T31" fmla="*/ 16 h 359"/>
                    <a:gd name="T32" fmla="*/ 8 w 735"/>
                    <a:gd name="T33" fmla="*/ 16 h 359"/>
                    <a:gd name="T34" fmla="*/ 5 w 735"/>
                    <a:gd name="T35" fmla="*/ 17 h 359"/>
                    <a:gd name="T36" fmla="*/ 2 w 735"/>
                    <a:gd name="T37" fmla="*/ 18 h 359"/>
                    <a:gd name="T38" fmla="*/ 1 w 735"/>
                    <a:gd name="T39" fmla="*/ 19 h 359"/>
                    <a:gd name="T40" fmla="*/ 0 w 735"/>
                    <a:gd name="T41" fmla="*/ 20 h 359"/>
                    <a:gd name="T42" fmla="*/ 0 w 735"/>
                    <a:gd name="T43" fmla="*/ 21 h 359"/>
                    <a:gd name="T44" fmla="*/ 0 w 735"/>
                    <a:gd name="T45" fmla="*/ 21 h 359"/>
                    <a:gd name="T46" fmla="*/ 1 w 735"/>
                    <a:gd name="T47" fmla="*/ 20 h 359"/>
                    <a:gd name="T48" fmla="*/ 4 w 735"/>
                    <a:gd name="T49" fmla="*/ 19 h 359"/>
                    <a:gd name="T50" fmla="*/ 9 w 735"/>
                    <a:gd name="T51" fmla="*/ 18 h 359"/>
                    <a:gd name="T52" fmla="*/ 15 w 735"/>
                    <a:gd name="T53" fmla="*/ 18 h 359"/>
                    <a:gd name="T54" fmla="*/ 20 w 735"/>
                    <a:gd name="T55" fmla="*/ 18 h 359"/>
                    <a:gd name="T56" fmla="*/ 24 w 735"/>
                    <a:gd name="T57" fmla="*/ 19 h 359"/>
                    <a:gd name="T58" fmla="*/ 28 w 735"/>
                    <a:gd name="T59" fmla="*/ 19 h 359"/>
                    <a:gd name="T60" fmla="*/ 32 w 735"/>
                    <a:gd name="T61" fmla="*/ 19 h 359"/>
                    <a:gd name="T62" fmla="*/ 35 w 735"/>
                    <a:gd name="T63" fmla="*/ 19 h 359"/>
                    <a:gd name="T64" fmla="*/ 37 w 735"/>
                    <a:gd name="T65" fmla="*/ 18 h 359"/>
                    <a:gd name="T66" fmla="*/ 39 w 735"/>
                    <a:gd name="T67" fmla="*/ 17 h 359"/>
                    <a:gd name="T68" fmla="*/ 44 w 735"/>
                    <a:gd name="T69" fmla="*/ 1 h 359"/>
                    <a:gd name="T70" fmla="*/ 45 w 735"/>
                    <a:gd name="T71" fmla="*/ 1 h 359"/>
                    <a:gd name="T72" fmla="*/ 45 w 735"/>
                    <a:gd name="T73" fmla="*/ 1 h 359"/>
                    <a:gd name="T74" fmla="*/ 45 w 735"/>
                    <a:gd name="T75" fmla="*/ 0 h 359"/>
                    <a:gd name="T76" fmla="*/ 45 w 735"/>
                    <a:gd name="T77" fmla="*/ 0 h 359"/>
                    <a:gd name="T78" fmla="*/ 43 w 735"/>
                    <a:gd name="T79" fmla="*/ 1 h 359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735"/>
                    <a:gd name="T121" fmla="*/ 0 h 359"/>
                    <a:gd name="T122" fmla="*/ 735 w 735"/>
                    <a:gd name="T123" fmla="*/ 359 h 359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735" h="359">
                      <a:moveTo>
                        <a:pt x="703" y="27"/>
                      </a:moveTo>
                      <a:lnTo>
                        <a:pt x="697" y="44"/>
                      </a:lnTo>
                      <a:lnTo>
                        <a:pt x="689" y="68"/>
                      </a:lnTo>
                      <a:lnTo>
                        <a:pt x="679" y="95"/>
                      </a:lnTo>
                      <a:lnTo>
                        <a:pt x="672" y="122"/>
                      </a:lnTo>
                      <a:lnTo>
                        <a:pt x="662" y="149"/>
                      </a:lnTo>
                      <a:lnTo>
                        <a:pt x="654" y="171"/>
                      </a:lnTo>
                      <a:lnTo>
                        <a:pt x="649" y="185"/>
                      </a:lnTo>
                      <a:lnTo>
                        <a:pt x="648" y="191"/>
                      </a:lnTo>
                      <a:lnTo>
                        <a:pt x="646" y="196"/>
                      </a:lnTo>
                      <a:lnTo>
                        <a:pt x="643" y="207"/>
                      </a:lnTo>
                      <a:lnTo>
                        <a:pt x="635" y="223"/>
                      </a:lnTo>
                      <a:lnTo>
                        <a:pt x="624" y="240"/>
                      </a:lnTo>
                      <a:lnTo>
                        <a:pt x="608" y="259"/>
                      </a:lnTo>
                      <a:lnTo>
                        <a:pt x="585" y="275"/>
                      </a:lnTo>
                      <a:lnTo>
                        <a:pt x="556" y="286"/>
                      </a:lnTo>
                      <a:lnTo>
                        <a:pt x="520" y="291"/>
                      </a:lnTo>
                      <a:lnTo>
                        <a:pt x="479" y="291"/>
                      </a:lnTo>
                      <a:lnTo>
                        <a:pt x="438" y="289"/>
                      </a:lnTo>
                      <a:lnTo>
                        <a:pt x="397" y="288"/>
                      </a:lnTo>
                      <a:lnTo>
                        <a:pt x="357" y="285"/>
                      </a:lnTo>
                      <a:lnTo>
                        <a:pt x="324" y="283"/>
                      </a:lnTo>
                      <a:lnTo>
                        <a:pt x="297" y="281"/>
                      </a:lnTo>
                      <a:lnTo>
                        <a:pt x="280" y="280"/>
                      </a:lnTo>
                      <a:lnTo>
                        <a:pt x="274" y="280"/>
                      </a:lnTo>
                      <a:lnTo>
                        <a:pt x="270" y="280"/>
                      </a:lnTo>
                      <a:lnTo>
                        <a:pt x="264" y="278"/>
                      </a:lnTo>
                      <a:lnTo>
                        <a:pt x="253" y="277"/>
                      </a:lnTo>
                      <a:lnTo>
                        <a:pt x="237" y="275"/>
                      </a:lnTo>
                      <a:lnTo>
                        <a:pt x="220" y="273"/>
                      </a:lnTo>
                      <a:lnTo>
                        <a:pt x="201" y="272"/>
                      </a:lnTo>
                      <a:lnTo>
                        <a:pt x="179" y="270"/>
                      </a:lnTo>
                      <a:lnTo>
                        <a:pt x="157" y="270"/>
                      </a:lnTo>
                      <a:lnTo>
                        <a:pt x="133" y="270"/>
                      </a:lnTo>
                      <a:lnTo>
                        <a:pt x="109" y="273"/>
                      </a:lnTo>
                      <a:lnTo>
                        <a:pt x="87" y="277"/>
                      </a:lnTo>
                      <a:lnTo>
                        <a:pt x="65" y="283"/>
                      </a:lnTo>
                      <a:lnTo>
                        <a:pt x="46" y="291"/>
                      </a:lnTo>
                      <a:lnTo>
                        <a:pt x="29" y="302"/>
                      </a:lnTo>
                      <a:lnTo>
                        <a:pt x="16" y="315"/>
                      </a:lnTo>
                      <a:lnTo>
                        <a:pt x="5" y="330"/>
                      </a:lnTo>
                      <a:lnTo>
                        <a:pt x="3" y="334"/>
                      </a:lnTo>
                      <a:lnTo>
                        <a:pt x="2" y="340"/>
                      </a:lnTo>
                      <a:lnTo>
                        <a:pt x="0" y="349"/>
                      </a:lnTo>
                      <a:lnTo>
                        <a:pt x="2" y="359"/>
                      </a:lnTo>
                      <a:lnTo>
                        <a:pt x="5" y="349"/>
                      </a:lnTo>
                      <a:lnTo>
                        <a:pt x="13" y="338"/>
                      </a:lnTo>
                      <a:lnTo>
                        <a:pt x="26" y="327"/>
                      </a:lnTo>
                      <a:lnTo>
                        <a:pt x="43" y="316"/>
                      </a:lnTo>
                      <a:lnTo>
                        <a:pt x="68" y="307"/>
                      </a:lnTo>
                      <a:lnTo>
                        <a:pt x="103" y="300"/>
                      </a:lnTo>
                      <a:lnTo>
                        <a:pt x="149" y="296"/>
                      </a:lnTo>
                      <a:lnTo>
                        <a:pt x="204" y="294"/>
                      </a:lnTo>
                      <a:lnTo>
                        <a:pt x="245" y="296"/>
                      </a:lnTo>
                      <a:lnTo>
                        <a:pt x="285" y="299"/>
                      </a:lnTo>
                      <a:lnTo>
                        <a:pt x="323" y="302"/>
                      </a:lnTo>
                      <a:lnTo>
                        <a:pt x="359" y="305"/>
                      </a:lnTo>
                      <a:lnTo>
                        <a:pt x="395" y="308"/>
                      </a:lnTo>
                      <a:lnTo>
                        <a:pt x="427" y="311"/>
                      </a:lnTo>
                      <a:lnTo>
                        <a:pt x="458" y="315"/>
                      </a:lnTo>
                      <a:lnTo>
                        <a:pt x="488" y="316"/>
                      </a:lnTo>
                      <a:lnTo>
                        <a:pt x="515" y="316"/>
                      </a:lnTo>
                      <a:lnTo>
                        <a:pt x="540" y="316"/>
                      </a:lnTo>
                      <a:lnTo>
                        <a:pt x="564" y="313"/>
                      </a:lnTo>
                      <a:lnTo>
                        <a:pt x="585" y="307"/>
                      </a:lnTo>
                      <a:lnTo>
                        <a:pt x="604" y="299"/>
                      </a:lnTo>
                      <a:lnTo>
                        <a:pt x="619" y="288"/>
                      </a:lnTo>
                      <a:lnTo>
                        <a:pt x="632" y="273"/>
                      </a:lnTo>
                      <a:lnTo>
                        <a:pt x="643" y="255"/>
                      </a:lnTo>
                      <a:lnTo>
                        <a:pt x="716" y="30"/>
                      </a:lnTo>
                      <a:lnTo>
                        <a:pt x="733" y="30"/>
                      </a:lnTo>
                      <a:lnTo>
                        <a:pt x="735" y="29"/>
                      </a:lnTo>
                      <a:lnTo>
                        <a:pt x="735" y="27"/>
                      </a:lnTo>
                      <a:lnTo>
                        <a:pt x="735" y="26"/>
                      </a:lnTo>
                      <a:lnTo>
                        <a:pt x="732" y="0"/>
                      </a:lnTo>
                      <a:lnTo>
                        <a:pt x="728" y="0"/>
                      </a:lnTo>
                      <a:lnTo>
                        <a:pt x="722" y="2"/>
                      </a:lnTo>
                      <a:lnTo>
                        <a:pt x="713" y="8"/>
                      </a:lnTo>
                      <a:lnTo>
                        <a:pt x="703" y="27"/>
                      </a:lnTo>
                      <a:close/>
                    </a:path>
                  </a:pathLst>
                </a:custGeom>
                <a:solidFill>
                  <a:srgbClr val="E033F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30" name="Freeform 129"/>
                <p:cNvSpPr>
                  <a:spLocks/>
                </p:cNvSpPr>
                <p:nvPr/>
              </p:nvSpPr>
              <p:spPr bwMode="auto">
                <a:xfrm>
                  <a:off x="1788" y="3115"/>
                  <a:ext cx="366" cy="169"/>
                </a:xfrm>
                <a:custGeom>
                  <a:avLst/>
                  <a:gdLst>
                    <a:gd name="T0" fmla="*/ 40 w 731"/>
                    <a:gd name="T1" fmla="*/ 15 h 338"/>
                    <a:gd name="T2" fmla="*/ 38 w 731"/>
                    <a:gd name="T3" fmla="*/ 17 h 338"/>
                    <a:gd name="T4" fmla="*/ 36 w 731"/>
                    <a:gd name="T5" fmla="*/ 18 h 338"/>
                    <a:gd name="T6" fmla="*/ 33 w 731"/>
                    <a:gd name="T7" fmla="*/ 18 h 338"/>
                    <a:gd name="T8" fmla="*/ 29 w 731"/>
                    <a:gd name="T9" fmla="*/ 18 h 338"/>
                    <a:gd name="T10" fmla="*/ 25 w 731"/>
                    <a:gd name="T11" fmla="*/ 18 h 338"/>
                    <a:gd name="T12" fmla="*/ 21 w 731"/>
                    <a:gd name="T13" fmla="*/ 17 h 338"/>
                    <a:gd name="T14" fmla="*/ 16 w 731"/>
                    <a:gd name="T15" fmla="*/ 17 h 338"/>
                    <a:gd name="T16" fmla="*/ 10 w 731"/>
                    <a:gd name="T17" fmla="*/ 17 h 338"/>
                    <a:gd name="T18" fmla="*/ 5 w 731"/>
                    <a:gd name="T19" fmla="*/ 18 h 338"/>
                    <a:gd name="T20" fmla="*/ 2 w 731"/>
                    <a:gd name="T21" fmla="*/ 19 h 338"/>
                    <a:gd name="T22" fmla="*/ 1 w 731"/>
                    <a:gd name="T23" fmla="*/ 20 h 338"/>
                    <a:gd name="T24" fmla="*/ 1 w 731"/>
                    <a:gd name="T25" fmla="*/ 21 h 338"/>
                    <a:gd name="T26" fmla="*/ 1 w 731"/>
                    <a:gd name="T27" fmla="*/ 21 h 338"/>
                    <a:gd name="T28" fmla="*/ 1 w 731"/>
                    <a:gd name="T29" fmla="*/ 21 h 338"/>
                    <a:gd name="T30" fmla="*/ 1 w 731"/>
                    <a:gd name="T31" fmla="*/ 21 h 338"/>
                    <a:gd name="T32" fmla="*/ 2 w 731"/>
                    <a:gd name="T33" fmla="*/ 20 h 338"/>
                    <a:gd name="T34" fmla="*/ 3 w 731"/>
                    <a:gd name="T35" fmla="*/ 20 h 338"/>
                    <a:gd name="T36" fmla="*/ 4 w 731"/>
                    <a:gd name="T37" fmla="*/ 19 h 338"/>
                    <a:gd name="T38" fmla="*/ 7 w 731"/>
                    <a:gd name="T39" fmla="*/ 18 h 338"/>
                    <a:gd name="T40" fmla="*/ 10 w 731"/>
                    <a:gd name="T41" fmla="*/ 18 h 338"/>
                    <a:gd name="T42" fmla="*/ 14 w 731"/>
                    <a:gd name="T43" fmla="*/ 18 h 338"/>
                    <a:gd name="T44" fmla="*/ 20 w 731"/>
                    <a:gd name="T45" fmla="*/ 18 h 338"/>
                    <a:gd name="T46" fmla="*/ 25 w 731"/>
                    <a:gd name="T47" fmla="*/ 19 h 338"/>
                    <a:gd name="T48" fmla="*/ 29 w 731"/>
                    <a:gd name="T49" fmla="*/ 19 h 338"/>
                    <a:gd name="T50" fmla="*/ 33 w 731"/>
                    <a:gd name="T51" fmla="*/ 19 h 338"/>
                    <a:gd name="T52" fmla="*/ 36 w 731"/>
                    <a:gd name="T53" fmla="*/ 18 h 338"/>
                    <a:gd name="T54" fmla="*/ 38 w 731"/>
                    <a:gd name="T55" fmla="*/ 17 h 338"/>
                    <a:gd name="T56" fmla="*/ 40 w 731"/>
                    <a:gd name="T57" fmla="*/ 15 h 338"/>
                    <a:gd name="T58" fmla="*/ 42 w 731"/>
                    <a:gd name="T59" fmla="*/ 12 h 338"/>
                    <a:gd name="T60" fmla="*/ 43 w 731"/>
                    <a:gd name="T61" fmla="*/ 9 h 338"/>
                    <a:gd name="T62" fmla="*/ 44 w 731"/>
                    <a:gd name="T63" fmla="*/ 5 h 338"/>
                    <a:gd name="T64" fmla="*/ 45 w 731"/>
                    <a:gd name="T65" fmla="*/ 3 h 338"/>
                    <a:gd name="T66" fmla="*/ 46 w 731"/>
                    <a:gd name="T67" fmla="*/ 1 h 338"/>
                    <a:gd name="T68" fmla="*/ 45 w 731"/>
                    <a:gd name="T69" fmla="*/ 0 h 338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731"/>
                    <a:gd name="T106" fmla="*/ 0 h 338"/>
                    <a:gd name="T107" fmla="*/ 731 w 731"/>
                    <a:gd name="T108" fmla="*/ 338 h 338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731" h="338">
                      <a:moveTo>
                        <a:pt x="641" y="225"/>
                      </a:moveTo>
                      <a:lnTo>
                        <a:pt x="630" y="243"/>
                      </a:lnTo>
                      <a:lnTo>
                        <a:pt x="617" y="258"/>
                      </a:lnTo>
                      <a:lnTo>
                        <a:pt x="602" y="269"/>
                      </a:lnTo>
                      <a:lnTo>
                        <a:pt x="583" y="277"/>
                      </a:lnTo>
                      <a:lnTo>
                        <a:pt x="562" y="283"/>
                      </a:lnTo>
                      <a:lnTo>
                        <a:pt x="538" y="286"/>
                      </a:lnTo>
                      <a:lnTo>
                        <a:pt x="513" y="286"/>
                      </a:lnTo>
                      <a:lnTo>
                        <a:pt x="486" y="286"/>
                      </a:lnTo>
                      <a:lnTo>
                        <a:pt x="456" y="285"/>
                      </a:lnTo>
                      <a:lnTo>
                        <a:pt x="425" y="281"/>
                      </a:lnTo>
                      <a:lnTo>
                        <a:pt x="393" y="278"/>
                      </a:lnTo>
                      <a:lnTo>
                        <a:pt x="357" y="275"/>
                      </a:lnTo>
                      <a:lnTo>
                        <a:pt x="321" y="272"/>
                      </a:lnTo>
                      <a:lnTo>
                        <a:pt x="283" y="269"/>
                      </a:lnTo>
                      <a:lnTo>
                        <a:pt x="243" y="266"/>
                      </a:lnTo>
                      <a:lnTo>
                        <a:pt x="202" y="264"/>
                      </a:lnTo>
                      <a:lnTo>
                        <a:pt x="147" y="266"/>
                      </a:lnTo>
                      <a:lnTo>
                        <a:pt x="101" y="270"/>
                      </a:lnTo>
                      <a:lnTo>
                        <a:pt x="66" y="277"/>
                      </a:lnTo>
                      <a:lnTo>
                        <a:pt x="41" y="286"/>
                      </a:lnTo>
                      <a:lnTo>
                        <a:pt x="24" y="297"/>
                      </a:lnTo>
                      <a:lnTo>
                        <a:pt x="11" y="308"/>
                      </a:lnTo>
                      <a:lnTo>
                        <a:pt x="3" y="319"/>
                      </a:lnTo>
                      <a:lnTo>
                        <a:pt x="0" y="329"/>
                      </a:lnTo>
                      <a:lnTo>
                        <a:pt x="3" y="332"/>
                      </a:lnTo>
                      <a:lnTo>
                        <a:pt x="6" y="335"/>
                      </a:lnTo>
                      <a:lnTo>
                        <a:pt x="9" y="337"/>
                      </a:lnTo>
                      <a:lnTo>
                        <a:pt x="14" y="338"/>
                      </a:lnTo>
                      <a:lnTo>
                        <a:pt x="14" y="337"/>
                      </a:lnTo>
                      <a:lnTo>
                        <a:pt x="16" y="335"/>
                      </a:lnTo>
                      <a:lnTo>
                        <a:pt x="16" y="330"/>
                      </a:lnTo>
                      <a:lnTo>
                        <a:pt x="19" y="326"/>
                      </a:lnTo>
                      <a:lnTo>
                        <a:pt x="24" y="319"/>
                      </a:lnTo>
                      <a:lnTo>
                        <a:pt x="30" y="313"/>
                      </a:lnTo>
                      <a:lnTo>
                        <a:pt x="38" y="307"/>
                      </a:lnTo>
                      <a:lnTo>
                        <a:pt x="49" y="299"/>
                      </a:lnTo>
                      <a:lnTo>
                        <a:pt x="63" y="292"/>
                      </a:lnTo>
                      <a:lnTo>
                        <a:pt x="80" y="288"/>
                      </a:lnTo>
                      <a:lnTo>
                        <a:pt x="101" y="281"/>
                      </a:lnTo>
                      <a:lnTo>
                        <a:pt x="125" y="278"/>
                      </a:lnTo>
                      <a:lnTo>
                        <a:pt x="153" y="275"/>
                      </a:lnTo>
                      <a:lnTo>
                        <a:pt x="186" y="275"/>
                      </a:lnTo>
                      <a:lnTo>
                        <a:pt x="224" y="277"/>
                      </a:lnTo>
                      <a:lnTo>
                        <a:pt x="268" y="280"/>
                      </a:lnTo>
                      <a:lnTo>
                        <a:pt x="313" y="285"/>
                      </a:lnTo>
                      <a:lnTo>
                        <a:pt x="354" y="289"/>
                      </a:lnTo>
                      <a:lnTo>
                        <a:pt x="392" y="292"/>
                      </a:lnTo>
                      <a:lnTo>
                        <a:pt x="428" y="294"/>
                      </a:lnTo>
                      <a:lnTo>
                        <a:pt x="461" y="296"/>
                      </a:lnTo>
                      <a:lnTo>
                        <a:pt x="491" y="296"/>
                      </a:lnTo>
                      <a:lnTo>
                        <a:pt x="520" y="294"/>
                      </a:lnTo>
                      <a:lnTo>
                        <a:pt x="545" y="291"/>
                      </a:lnTo>
                      <a:lnTo>
                        <a:pt x="568" y="286"/>
                      </a:lnTo>
                      <a:lnTo>
                        <a:pt x="589" y="278"/>
                      </a:lnTo>
                      <a:lnTo>
                        <a:pt x="608" y="269"/>
                      </a:lnTo>
                      <a:lnTo>
                        <a:pt x="624" y="258"/>
                      </a:lnTo>
                      <a:lnTo>
                        <a:pt x="640" y="242"/>
                      </a:lnTo>
                      <a:lnTo>
                        <a:pt x="652" y="225"/>
                      </a:lnTo>
                      <a:lnTo>
                        <a:pt x="662" y="206"/>
                      </a:lnTo>
                      <a:lnTo>
                        <a:pt x="671" y="182"/>
                      </a:lnTo>
                      <a:lnTo>
                        <a:pt x="684" y="142"/>
                      </a:lnTo>
                      <a:lnTo>
                        <a:pt x="695" y="109"/>
                      </a:lnTo>
                      <a:lnTo>
                        <a:pt x="704" y="79"/>
                      </a:lnTo>
                      <a:lnTo>
                        <a:pt x="714" y="56"/>
                      </a:lnTo>
                      <a:lnTo>
                        <a:pt x="720" y="35"/>
                      </a:lnTo>
                      <a:lnTo>
                        <a:pt x="725" y="19"/>
                      </a:lnTo>
                      <a:lnTo>
                        <a:pt x="728" y="8"/>
                      </a:lnTo>
                      <a:lnTo>
                        <a:pt x="731" y="0"/>
                      </a:lnTo>
                      <a:lnTo>
                        <a:pt x="714" y="0"/>
                      </a:lnTo>
                      <a:lnTo>
                        <a:pt x="641" y="225"/>
                      </a:lnTo>
                      <a:close/>
                    </a:path>
                  </a:pathLst>
                </a:custGeom>
                <a:solidFill>
                  <a:srgbClr val="9900B5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31" name="Freeform 130"/>
                <p:cNvSpPr>
                  <a:spLocks/>
                </p:cNvSpPr>
                <p:nvPr/>
              </p:nvSpPr>
              <p:spPr bwMode="auto">
                <a:xfrm>
                  <a:off x="2139" y="3097"/>
                  <a:ext cx="21" cy="19"/>
                </a:xfrm>
                <a:custGeom>
                  <a:avLst/>
                  <a:gdLst>
                    <a:gd name="T0" fmla="*/ 2 w 41"/>
                    <a:gd name="T1" fmla="*/ 2 h 38"/>
                    <a:gd name="T2" fmla="*/ 2 w 41"/>
                    <a:gd name="T3" fmla="*/ 2 h 38"/>
                    <a:gd name="T4" fmla="*/ 3 w 41"/>
                    <a:gd name="T5" fmla="*/ 1 h 38"/>
                    <a:gd name="T6" fmla="*/ 3 w 41"/>
                    <a:gd name="T7" fmla="*/ 1 h 38"/>
                    <a:gd name="T8" fmla="*/ 3 w 41"/>
                    <a:gd name="T9" fmla="*/ 1 h 38"/>
                    <a:gd name="T10" fmla="*/ 3 w 41"/>
                    <a:gd name="T11" fmla="*/ 1 h 38"/>
                    <a:gd name="T12" fmla="*/ 3 w 41"/>
                    <a:gd name="T13" fmla="*/ 1 h 38"/>
                    <a:gd name="T14" fmla="*/ 3 w 41"/>
                    <a:gd name="T15" fmla="*/ 1 h 38"/>
                    <a:gd name="T16" fmla="*/ 3 w 41"/>
                    <a:gd name="T17" fmla="*/ 1 h 38"/>
                    <a:gd name="T18" fmla="*/ 2 w 41"/>
                    <a:gd name="T19" fmla="*/ 0 h 38"/>
                    <a:gd name="T20" fmla="*/ 2 w 41"/>
                    <a:gd name="T21" fmla="*/ 0 h 38"/>
                    <a:gd name="T22" fmla="*/ 1 w 41"/>
                    <a:gd name="T23" fmla="*/ 1 h 38"/>
                    <a:gd name="T24" fmla="*/ 1 w 41"/>
                    <a:gd name="T25" fmla="*/ 1 h 38"/>
                    <a:gd name="T26" fmla="*/ 1 w 41"/>
                    <a:gd name="T27" fmla="*/ 1 h 38"/>
                    <a:gd name="T28" fmla="*/ 1 w 41"/>
                    <a:gd name="T29" fmla="*/ 1 h 38"/>
                    <a:gd name="T30" fmla="*/ 1 w 41"/>
                    <a:gd name="T31" fmla="*/ 1 h 38"/>
                    <a:gd name="T32" fmla="*/ 1 w 41"/>
                    <a:gd name="T33" fmla="*/ 1 h 38"/>
                    <a:gd name="T34" fmla="*/ 1 w 41"/>
                    <a:gd name="T35" fmla="*/ 1 h 38"/>
                    <a:gd name="T36" fmla="*/ 1 w 41"/>
                    <a:gd name="T37" fmla="*/ 1 h 38"/>
                    <a:gd name="T38" fmla="*/ 1 w 41"/>
                    <a:gd name="T39" fmla="*/ 1 h 38"/>
                    <a:gd name="T40" fmla="*/ 1 w 41"/>
                    <a:gd name="T41" fmla="*/ 1 h 38"/>
                    <a:gd name="T42" fmla="*/ 1 w 41"/>
                    <a:gd name="T43" fmla="*/ 1 h 38"/>
                    <a:gd name="T44" fmla="*/ 0 w 41"/>
                    <a:gd name="T45" fmla="*/ 1 h 38"/>
                    <a:gd name="T46" fmla="*/ 0 w 41"/>
                    <a:gd name="T47" fmla="*/ 1 h 38"/>
                    <a:gd name="T48" fmla="*/ 1 w 41"/>
                    <a:gd name="T49" fmla="*/ 2 h 38"/>
                    <a:gd name="T50" fmla="*/ 1 w 41"/>
                    <a:gd name="T51" fmla="*/ 2 h 38"/>
                    <a:gd name="T52" fmla="*/ 1 w 41"/>
                    <a:gd name="T53" fmla="*/ 2 h 38"/>
                    <a:gd name="T54" fmla="*/ 2 w 41"/>
                    <a:gd name="T55" fmla="*/ 2 h 38"/>
                    <a:gd name="T56" fmla="*/ 2 w 41"/>
                    <a:gd name="T57" fmla="*/ 2 h 38"/>
                    <a:gd name="T58" fmla="*/ 2 w 41"/>
                    <a:gd name="T59" fmla="*/ 2 h 3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41"/>
                    <a:gd name="T91" fmla="*/ 0 h 38"/>
                    <a:gd name="T92" fmla="*/ 41 w 41"/>
                    <a:gd name="T93" fmla="*/ 38 h 38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41" h="38">
                      <a:moveTo>
                        <a:pt x="27" y="35"/>
                      </a:moveTo>
                      <a:lnTo>
                        <a:pt x="30" y="33"/>
                      </a:lnTo>
                      <a:lnTo>
                        <a:pt x="33" y="30"/>
                      </a:lnTo>
                      <a:lnTo>
                        <a:pt x="34" y="28"/>
                      </a:lnTo>
                      <a:lnTo>
                        <a:pt x="38" y="25"/>
                      </a:lnTo>
                      <a:lnTo>
                        <a:pt x="41" y="19"/>
                      </a:lnTo>
                      <a:lnTo>
                        <a:pt x="41" y="13"/>
                      </a:lnTo>
                      <a:lnTo>
                        <a:pt x="38" y="8"/>
                      </a:lnTo>
                      <a:lnTo>
                        <a:pt x="33" y="3"/>
                      </a:lnTo>
                      <a:lnTo>
                        <a:pt x="28" y="0"/>
                      </a:lnTo>
                      <a:lnTo>
                        <a:pt x="22" y="0"/>
                      </a:lnTo>
                      <a:lnTo>
                        <a:pt x="16" y="3"/>
                      </a:lnTo>
                      <a:lnTo>
                        <a:pt x="11" y="6"/>
                      </a:lnTo>
                      <a:lnTo>
                        <a:pt x="11" y="8"/>
                      </a:lnTo>
                      <a:lnTo>
                        <a:pt x="9" y="11"/>
                      </a:lnTo>
                      <a:lnTo>
                        <a:pt x="9" y="13"/>
                      </a:lnTo>
                      <a:lnTo>
                        <a:pt x="8" y="14"/>
                      </a:lnTo>
                      <a:lnTo>
                        <a:pt x="8" y="13"/>
                      </a:lnTo>
                      <a:lnTo>
                        <a:pt x="8" y="11"/>
                      </a:lnTo>
                      <a:lnTo>
                        <a:pt x="6" y="9"/>
                      </a:lnTo>
                      <a:lnTo>
                        <a:pt x="3" y="14"/>
                      </a:lnTo>
                      <a:lnTo>
                        <a:pt x="0" y="20"/>
                      </a:lnTo>
                      <a:lnTo>
                        <a:pt x="0" y="27"/>
                      </a:lnTo>
                      <a:lnTo>
                        <a:pt x="3" y="32"/>
                      </a:lnTo>
                      <a:lnTo>
                        <a:pt x="8" y="36"/>
                      </a:lnTo>
                      <a:lnTo>
                        <a:pt x="14" y="38"/>
                      </a:lnTo>
                      <a:lnTo>
                        <a:pt x="20" y="38"/>
                      </a:lnTo>
                      <a:lnTo>
                        <a:pt x="27" y="3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32" name="Freeform 131"/>
                <p:cNvSpPr>
                  <a:spLocks/>
                </p:cNvSpPr>
                <p:nvPr/>
              </p:nvSpPr>
              <p:spPr bwMode="auto">
                <a:xfrm>
                  <a:off x="1598" y="2971"/>
                  <a:ext cx="409" cy="370"/>
                </a:xfrm>
                <a:custGeom>
                  <a:avLst/>
                  <a:gdLst>
                    <a:gd name="T0" fmla="*/ 51 w 818"/>
                    <a:gd name="T1" fmla="*/ 41 h 739"/>
                    <a:gd name="T2" fmla="*/ 47 w 818"/>
                    <a:gd name="T3" fmla="*/ 38 h 739"/>
                    <a:gd name="T4" fmla="*/ 47 w 818"/>
                    <a:gd name="T5" fmla="*/ 37 h 739"/>
                    <a:gd name="T6" fmla="*/ 47 w 818"/>
                    <a:gd name="T7" fmla="*/ 31 h 739"/>
                    <a:gd name="T8" fmla="*/ 47 w 818"/>
                    <a:gd name="T9" fmla="*/ 29 h 739"/>
                    <a:gd name="T10" fmla="*/ 46 w 818"/>
                    <a:gd name="T11" fmla="*/ 28 h 739"/>
                    <a:gd name="T12" fmla="*/ 45 w 818"/>
                    <a:gd name="T13" fmla="*/ 28 h 739"/>
                    <a:gd name="T14" fmla="*/ 44 w 818"/>
                    <a:gd name="T15" fmla="*/ 27 h 739"/>
                    <a:gd name="T16" fmla="*/ 42 w 818"/>
                    <a:gd name="T17" fmla="*/ 27 h 739"/>
                    <a:gd name="T18" fmla="*/ 43 w 818"/>
                    <a:gd name="T19" fmla="*/ 25 h 739"/>
                    <a:gd name="T20" fmla="*/ 43 w 818"/>
                    <a:gd name="T21" fmla="*/ 4 h 739"/>
                    <a:gd name="T22" fmla="*/ 43 w 818"/>
                    <a:gd name="T23" fmla="*/ 3 h 739"/>
                    <a:gd name="T24" fmla="*/ 42 w 818"/>
                    <a:gd name="T25" fmla="*/ 2 h 739"/>
                    <a:gd name="T26" fmla="*/ 41 w 818"/>
                    <a:gd name="T27" fmla="*/ 1 h 739"/>
                    <a:gd name="T28" fmla="*/ 39 w 818"/>
                    <a:gd name="T29" fmla="*/ 0 h 739"/>
                    <a:gd name="T30" fmla="*/ 11 w 818"/>
                    <a:gd name="T31" fmla="*/ 1 h 739"/>
                    <a:gd name="T32" fmla="*/ 10 w 818"/>
                    <a:gd name="T33" fmla="*/ 1 h 739"/>
                    <a:gd name="T34" fmla="*/ 9 w 818"/>
                    <a:gd name="T35" fmla="*/ 2 h 739"/>
                    <a:gd name="T36" fmla="*/ 7 w 818"/>
                    <a:gd name="T37" fmla="*/ 3 h 739"/>
                    <a:gd name="T38" fmla="*/ 7 w 818"/>
                    <a:gd name="T39" fmla="*/ 24 h 739"/>
                    <a:gd name="T40" fmla="*/ 9 w 818"/>
                    <a:gd name="T41" fmla="*/ 26 h 739"/>
                    <a:gd name="T42" fmla="*/ 11 w 818"/>
                    <a:gd name="T43" fmla="*/ 27 h 739"/>
                    <a:gd name="T44" fmla="*/ 7 w 818"/>
                    <a:gd name="T45" fmla="*/ 27 h 739"/>
                    <a:gd name="T46" fmla="*/ 6 w 818"/>
                    <a:gd name="T47" fmla="*/ 28 h 739"/>
                    <a:gd name="T48" fmla="*/ 5 w 818"/>
                    <a:gd name="T49" fmla="*/ 29 h 739"/>
                    <a:gd name="T50" fmla="*/ 5 w 818"/>
                    <a:gd name="T51" fmla="*/ 30 h 739"/>
                    <a:gd name="T52" fmla="*/ 5 w 818"/>
                    <a:gd name="T53" fmla="*/ 36 h 739"/>
                    <a:gd name="T54" fmla="*/ 5 w 818"/>
                    <a:gd name="T55" fmla="*/ 38 h 739"/>
                    <a:gd name="T56" fmla="*/ 6 w 818"/>
                    <a:gd name="T57" fmla="*/ 38 h 739"/>
                    <a:gd name="T58" fmla="*/ 3 w 818"/>
                    <a:gd name="T59" fmla="*/ 39 h 739"/>
                    <a:gd name="T60" fmla="*/ 3 w 818"/>
                    <a:gd name="T61" fmla="*/ 40 h 739"/>
                    <a:gd name="T62" fmla="*/ 2 w 818"/>
                    <a:gd name="T63" fmla="*/ 41 h 739"/>
                    <a:gd name="T64" fmla="*/ 2 w 818"/>
                    <a:gd name="T65" fmla="*/ 41 h 739"/>
                    <a:gd name="T66" fmla="*/ 0 w 818"/>
                    <a:gd name="T67" fmla="*/ 42 h 739"/>
                    <a:gd name="T68" fmla="*/ 0 w 818"/>
                    <a:gd name="T69" fmla="*/ 43 h 739"/>
                    <a:gd name="T70" fmla="*/ 1 w 818"/>
                    <a:gd name="T71" fmla="*/ 44 h 739"/>
                    <a:gd name="T72" fmla="*/ 2 w 818"/>
                    <a:gd name="T73" fmla="*/ 46 h 739"/>
                    <a:gd name="T74" fmla="*/ 3 w 818"/>
                    <a:gd name="T75" fmla="*/ 46 h 739"/>
                    <a:gd name="T76" fmla="*/ 3 w 818"/>
                    <a:gd name="T77" fmla="*/ 47 h 739"/>
                    <a:gd name="T78" fmla="*/ 49 w 818"/>
                    <a:gd name="T79" fmla="*/ 47 h 739"/>
                    <a:gd name="T80" fmla="*/ 50 w 818"/>
                    <a:gd name="T81" fmla="*/ 46 h 739"/>
                    <a:gd name="T82" fmla="*/ 51 w 818"/>
                    <a:gd name="T83" fmla="*/ 45 h 739"/>
                    <a:gd name="T84" fmla="*/ 51 w 818"/>
                    <a:gd name="T85" fmla="*/ 43 h 739"/>
                    <a:gd name="T86" fmla="*/ 51 w 818"/>
                    <a:gd name="T87" fmla="*/ 42 h 739"/>
                    <a:gd name="T88" fmla="*/ 51 w 818"/>
                    <a:gd name="T89" fmla="*/ 41 h 739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818"/>
                    <a:gd name="T136" fmla="*/ 0 h 739"/>
                    <a:gd name="T137" fmla="*/ 818 w 818"/>
                    <a:gd name="T138" fmla="*/ 739 h 739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818" h="739">
                      <a:moveTo>
                        <a:pt x="808" y="652"/>
                      </a:moveTo>
                      <a:lnTo>
                        <a:pt x="802" y="649"/>
                      </a:lnTo>
                      <a:lnTo>
                        <a:pt x="739" y="609"/>
                      </a:lnTo>
                      <a:lnTo>
                        <a:pt x="744" y="602"/>
                      </a:lnTo>
                      <a:lnTo>
                        <a:pt x="747" y="594"/>
                      </a:lnTo>
                      <a:lnTo>
                        <a:pt x="748" y="586"/>
                      </a:lnTo>
                      <a:lnTo>
                        <a:pt x="750" y="576"/>
                      </a:lnTo>
                      <a:lnTo>
                        <a:pt x="750" y="483"/>
                      </a:lnTo>
                      <a:lnTo>
                        <a:pt x="748" y="472"/>
                      </a:lnTo>
                      <a:lnTo>
                        <a:pt x="745" y="463"/>
                      </a:lnTo>
                      <a:lnTo>
                        <a:pt x="741" y="453"/>
                      </a:lnTo>
                      <a:lnTo>
                        <a:pt x="734" y="445"/>
                      </a:lnTo>
                      <a:lnTo>
                        <a:pt x="725" y="439"/>
                      </a:lnTo>
                      <a:lnTo>
                        <a:pt x="715" y="434"/>
                      </a:lnTo>
                      <a:lnTo>
                        <a:pt x="706" y="431"/>
                      </a:lnTo>
                      <a:lnTo>
                        <a:pt x="695" y="429"/>
                      </a:lnTo>
                      <a:lnTo>
                        <a:pt x="644" y="429"/>
                      </a:lnTo>
                      <a:lnTo>
                        <a:pt x="660" y="422"/>
                      </a:lnTo>
                      <a:lnTo>
                        <a:pt x="671" y="409"/>
                      </a:lnTo>
                      <a:lnTo>
                        <a:pt x="679" y="395"/>
                      </a:lnTo>
                      <a:lnTo>
                        <a:pt x="682" y="377"/>
                      </a:lnTo>
                      <a:lnTo>
                        <a:pt x="682" y="57"/>
                      </a:lnTo>
                      <a:lnTo>
                        <a:pt x="681" y="46"/>
                      </a:lnTo>
                      <a:lnTo>
                        <a:pt x="677" y="35"/>
                      </a:lnTo>
                      <a:lnTo>
                        <a:pt x="673" y="25"/>
                      </a:lnTo>
                      <a:lnTo>
                        <a:pt x="665" y="17"/>
                      </a:lnTo>
                      <a:lnTo>
                        <a:pt x="657" y="9"/>
                      </a:lnTo>
                      <a:lnTo>
                        <a:pt x="647" y="5"/>
                      </a:lnTo>
                      <a:lnTo>
                        <a:pt x="636" y="1"/>
                      </a:lnTo>
                      <a:lnTo>
                        <a:pt x="624" y="0"/>
                      </a:lnTo>
                      <a:lnTo>
                        <a:pt x="181" y="0"/>
                      </a:lnTo>
                      <a:lnTo>
                        <a:pt x="169" y="1"/>
                      </a:lnTo>
                      <a:lnTo>
                        <a:pt x="158" y="5"/>
                      </a:lnTo>
                      <a:lnTo>
                        <a:pt x="148" y="9"/>
                      </a:lnTo>
                      <a:lnTo>
                        <a:pt x="140" y="17"/>
                      </a:lnTo>
                      <a:lnTo>
                        <a:pt x="132" y="25"/>
                      </a:lnTo>
                      <a:lnTo>
                        <a:pt x="128" y="35"/>
                      </a:lnTo>
                      <a:lnTo>
                        <a:pt x="125" y="46"/>
                      </a:lnTo>
                      <a:lnTo>
                        <a:pt x="123" y="57"/>
                      </a:lnTo>
                      <a:lnTo>
                        <a:pt x="123" y="377"/>
                      </a:lnTo>
                      <a:lnTo>
                        <a:pt x="126" y="395"/>
                      </a:lnTo>
                      <a:lnTo>
                        <a:pt x="134" y="409"/>
                      </a:lnTo>
                      <a:lnTo>
                        <a:pt x="145" y="422"/>
                      </a:lnTo>
                      <a:lnTo>
                        <a:pt x="161" y="429"/>
                      </a:lnTo>
                      <a:lnTo>
                        <a:pt x="126" y="429"/>
                      </a:lnTo>
                      <a:lnTo>
                        <a:pt x="115" y="431"/>
                      </a:lnTo>
                      <a:lnTo>
                        <a:pt x="106" y="434"/>
                      </a:lnTo>
                      <a:lnTo>
                        <a:pt x="96" y="439"/>
                      </a:lnTo>
                      <a:lnTo>
                        <a:pt x="87" y="445"/>
                      </a:lnTo>
                      <a:lnTo>
                        <a:pt x="80" y="453"/>
                      </a:lnTo>
                      <a:lnTo>
                        <a:pt x="76" y="463"/>
                      </a:lnTo>
                      <a:lnTo>
                        <a:pt x="72" y="472"/>
                      </a:lnTo>
                      <a:lnTo>
                        <a:pt x="71" y="483"/>
                      </a:lnTo>
                      <a:lnTo>
                        <a:pt x="71" y="576"/>
                      </a:lnTo>
                      <a:lnTo>
                        <a:pt x="72" y="586"/>
                      </a:lnTo>
                      <a:lnTo>
                        <a:pt x="74" y="594"/>
                      </a:lnTo>
                      <a:lnTo>
                        <a:pt x="77" y="600"/>
                      </a:lnTo>
                      <a:lnTo>
                        <a:pt x="82" y="608"/>
                      </a:lnTo>
                      <a:lnTo>
                        <a:pt x="72" y="614"/>
                      </a:lnTo>
                      <a:lnTo>
                        <a:pt x="61" y="621"/>
                      </a:lnTo>
                      <a:lnTo>
                        <a:pt x="50" y="628"/>
                      </a:lnTo>
                      <a:lnTo>
                        <a:pt x="41" y="635"/>
                      </a:lnTo>
                      <a:lnTo>
                        <a:pt x="31" y="639"/>
                      </a:lnTo>
                      <a:lnTo>
                        <a:pt x="23" y="644"/>
                      </a:lnTo>
                      <a:lnTo>
                        <a:pt x="19" y="647"/>
                      </a:lnTo>
                      <a:lnTo>
                        <a:pt x="17" y="649"/>
                      </a:lnTo>
                      <a:lnTo>
                        <a:pt x="8" y="652"/>
                      </a:lnTo>
                      <a:lnTo>
                        <a:pt x="0" y="658"/>
                      </a:lnTo>
                      <a:lnTo>
                        <a:pt x="0" y="668"/>
                      </a:lnTo>
                      <a:lnTo>
                        <a:pt x="0" y="676"/>
                      </a:lnTo>
                      <a:lnTo>
                        <a:pt x="1" y="688"/>
                      </a:lnTo>
                      <a:lnTo>
                        <a:pt x="5" y="701"/>
                      </a:lnTo>
                      <a:lnTo>
                        <a:pt x="9" y="712"/>
                      </a:lnTo>
                      <a:lnTo>
                        <a:pt x="17" y="722"/>
                      </a:lnTo>
                      <a:lnTo>
                        <a:pt x="25" y="728"/>
                      </a:lnTo>
                      <a:lnTo>
                        <a:pt x="35" y="734"/>
                      </a:lnTo>
                      <a:lnTo>
                        <a:pt x="46" y="737"/>
                      </a:lnTo>
                      <a:lnTo>
                        <a:pt x="58" y="739"/>
                      </a:lnTo>
                      <a:lnTo>
                        <a:pt x="760" y="739"/>
                      </a:lnTo>
                      <a:lnTo>
                        <a:pt x="772" y="737"/>
                      </a:lnTo>
                      <a:lnTo>
                        <a:pt x="783" y="734"/>
                      </a:lnTo>
                      <a:lnTo>
                        <a:pt x="793" y="728"/>
                      </a:lnTo>
                      <a:lnTo>
                        <a:pt x="801" y="722"/>
                      </a:lnTo>
                      <a:lnTo>
                        <a:pt x="808" y="712"/>
                      </a:lnTo>
                      <a:lnTo>
                        <a:pt x="813" y="701"/>
                      </a:lnTo>
                      <a:lnTo>
                        <a:pt x="816" y="688"/>
                      </a:lnTo>
                      <a:lnTo>
                        <a:pt x="818" y="676"/>
                      </a:lnTo>
                      <a:lnTo>
                        <a:pt x="818" y="668"/>
                      </a:lnTo>
                      <a:lnTo>
                        <a:pt x="818" y="658"/>
                      </a:lnTo>
                      <a:lnTo>
                        <a:pt x="808" y="652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33" name="Freeform 132"/>
                <p:cNvSpPr>
                  <a:spLocks/>
                </p:cNvSpPr>
                <p:nvPr/>
              </p:nvSpPr>
              <p:spPr bwMode="auto">
                <a:xfrm>
                  <a:off x="1670" y="2981"/>
                  <a:ext cx="260" cy="197"/>
                </a:xfrm>
                <a:custGeom>
                  <a:avLst/>
                  <a:gdLst>
                    <a:gd name="T0" fmla="*/ 3 w 519"/>
                    <a:gd name="T1" fmla="*/ 24 h 395"/>
                    <a:gd name="T2" fmla="*/ 2 w 519"/>
                    <a:gd name="T3" fmla="*/ 24 h 395"/>
                    <a:gd name="T4" fmla="*/ 1 w 519"/>
                    <a:gd name="T5" fmla="*/ 24 h 395"/>
                    <a:gd name="T6" fmla="*/ 1 w 519"/>
                    <a:gd name="T7" fmla="*/ 23 h 395"/>
                    <a:gd name="T8" fmla="*/ 0 w 519"/>
                    <a:gd name="T9" fmla="*/ 22 h 395"/>
                    <a:gd name="T10" fmla="*/ 0 w 519"/>
                    <a:gd name="T11" fmla="*/ 2 h 395"/>
                    <a:gd name="T12" fmla="*/ 1 w 519"/>
                    <a:gd name="T13" fmla="*/ 1 h 395"/>
                    <a:gd name="T14" fmla="*/ 1 w 519"/>
                    <a:gd name="T15" fmla="*/ 0 h 395"/>
                    <a:gd name="T16" fmla="*/ 2 w 519"/>
                    <a:gd name="T17" fmla="*/ 0 h 395"/>
                    <a:gd name="T18" fmla="*/ 3 w 519"/>
                    <a:gd name="T19" fmla="*/ 0 h 395"/>
                    <a:gd name="T20" fmla="*/ 30 w 519"/>
                    <a:gd name="T21" fmla="*/ 0 h 395"/>
                    <a:gd name="T22" fmla="*/ 31 w 519"/>
                    <a:gd name="T23" fmla="*/ 0 h 395"/>
                    <a:gd name="T24" fmla="*/ 32 w 519"/>
                    <a:gd name="T25" fmla="*/ 0 h 395"/>
                    <a:gd name="T26" fmla="*/ 33 w 519"/>
                    <a:gd name="T27" fmla="*/ 1 h 395"/>
                    <a:gd name="T28" fmla="*/ 33 w 519"/>
                    <a:gd name="T29" fmla="*/ 2 h 395"/>
                    <a:gd name="T30" fmla="*/ 33 w 519"/>
                    <a:gd name="T31" fmla="*/ 22 h 395"/>
                    <a:gd name="T32" fmla="*/ 33 w 519"/>
                    <a:gd name="T33" fmla="*/ 23 h 395"/>
                    <a:gd name="T34" fmla="*/ 32 w 519"/>
                    <a:gd name="T35" fmla="*/ 24 h 395"/>
                    <a:gd name="T36" fmla="*/ 31 w 519"/>
                    <a:gd name="T37" fmla="*/ 24 h 395"/>
                    <a:gd name="T38" fmla="*/ 30 w 519"/>
                    <a:gd name="T39" fmla="*/ 24 h 395"/>
                    <a:gd name="T40" fmla="*/ 3 w 519"/>
                    <a:gd name="T41" fmla="*/ 24 h 39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519"/>
                    <a:gd name="T64" fmla="*/ 0 h 395"/>
                    <a:gd name="T65" fmla="*/ 519 w 519"/>
                    <a:gd name="T66" fmla="*/ 395 h 39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519" h="395">
                      <a:moveTo>
                        <a:pt x="37" y="395"/>
                      </a:moveTo>
                      <a:lnTo>
                        <a:pt x="22" y="391"/>
                      </a:lnTo>
                      <a:lnTo>
                        <a:pt x="11" y="384"/>
                      </a:lnTo>
                      <a:lnTo>
                        <a:pt x="3" y="373"/>
                      </a:lnTo>
                      <a:lnTo>
                        <a:pt x="0" y="358"/>
                      </a:lnTo>
                      <a:lnTo>
                        <a:pt x="0" y="38"/>
                      </a:lnTo>
                      <a:lnTo>
                        <a:pt x="3" y="23"/>
                      </a:lnTo>
                      <a:lnTo>
                        <a:pt x="11" y="11"/>
                      </a:lnTo>
                      <a:lnTo>
                        <a:pt x="22" y="3"/>
                      </a:lnTo>
                      <a:lnTo>
                        <a:pt x="37" y="0"/>
                      </a:lnTo>
                      <a:lnTo>
                        <a:pt x="480" y="0"/>
                      </a:lnTo>
                      <a:lnTo>
                        <a:pt x="494" y="3"/>
                      </a:lnTo>
                      <a:lnTo>
                        <a:pt x="507" y="11"/>
                      </a:lnTo>
                      <a:lnTo>
                        <a:pt x="516" y="23"/>
                      </a:lnTo>
                      <a:lnTo>
                        <a:pt x="519" y="38"/>
                      </a:lnTo>
                      <a:lnTo>
                        <a:pt x="519" y="358"/>
                      </a:lnTo>
                      <a:lnTo>
                        <a:pt x="516" y="373"/>
                      </a:lnTo>
                      <a:lnTo>
                        <a:pt x="507" y="384"/>
                      </a:lnTo>
                      <a:lnTo>
                        <a:pt x="494" y="391"/>
                      </a:lnTo>
                      <a:lnTo>
                        <a:pt x="480" y="395"/>
                      </a:lnTo>
                      <a:lnTo>
                        <a:pt x="37" y="39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34" name="Freeform 133"/>
                <p:cNvSpPr>
                  <a:spLocks/>
                </p:cNvSpPr>
                <p:nvPr/>
              </p:nvSpPr>
              <p:spPr bwMode="auto">
                <a:xfrm>
                  <a:off x="1797" y="2992"/>
                  <a:ext cx="120" cy="176"/>
                </a:xfrm>
                <a:custGeom>
                  <a:avLst/>
                  <a:gdLst>
                    <a:gd name="T0" fmla="*/ 0 w 240"/>
                    <a:gd name="T1" fmla="*/ 22 h 352"/>
                    <a:gd name="T2" fmla="*/ 0 w 240"/>
                    <a:gd name="T3" fmla="*/ 22 h 352"/>
                    <a:gd name="T4" fmla="*/ 13 w 240"/>
                    <a:gd name="T5" fmla="*/ 22 h 352"/>
                    <a:gd name="T6" fmla="*/ 15 w 240"/>
                    <a:gd name="T7" fmla="*/ 22 h 352"/>
                    <a:gd name="T8" fmla="*/ 15 w 240"/>
                    <a:gd name="T9" fmla="*/ 22 h 352"/>
                    <a:gd name="T10" fmla="*/ 15 w 240"/>
                    <a:gd name="T11" fmla="*/ 22 h 352"/>
                    <a:gd name="T12" fmla="*/ 15 w 240"/>
                    <a:gd name="T13" fmla="*/ 22 h 352"/>
                    <a:gd name="T14" fmla="*/ 15 w 240"/>
                    <a:gd name="T15" fmla="*/ 1 h 352"/>
                    <a:gd name="T16" fmla="*/ 15 w 240"/>
                    <a:gd name="T17" fmla="*/ 1 h 352"/>
                    <a:gd name="T18" fmla="*/ 15 w 240"/>
                    <a:gd name="T19" fmla="*/ 1 h 352"/>
                    <a:gd name="T20" fmla="*/ 15 w 240"/>
                    <a:gd name="T21" fmla="*/ 0 h 352"/>
                    <a:gd name="T22" fmla="*/ 15 w 240"/>
                    <a:gd name="T23" fmla="*/ 0 h 352"/>
                    <a:gd name="T24" fmla="*/ 0 w 240"/>
                    <a:gd name="T25" fmla="*/ 0 h 352"/>
                    <a:gd name="T26" fmla="*/ 0 w 240"/>
                    <a:gd name="T27" fmla="*/ 1 h 352"/>
                    <a:gd name="T28" fmla="*/ 12 w 240"/>
                    <a:gd name="T29" fmla="*/ 1 h 352"/>
                    <a:gd name="T30" fmla="*/ 13 w 240"/>
                    <a:gd name="T31" fmla="*/ 1 h 352"/>
                    <a:gd name="T32" fmla="*/ 13 w 240"/>
                    <a:gd name="T33" fmla="*/ 1 h 352"/>
                    <a:gd name="T34" fmla="*/ 14 w 240"/>
                    <a:gd name="T35" fmla="*/ 2 h 352"/>
                    <a:gd name="T36" fmla="*/ 14 w 240"/>
                    <a:gd name="T37" fmla="*/ 3 h 352"/>
                    <a:gd name="T38" fmla="*/ 14 w 240"/>
                    <a:gd name="T39" fmla="*/ 20 h 352"/>
                    <a:gd name="T40" fmla="*/ 14 w 240"/>
                    <a:gd name="T41" fmla="*/ 21 h 352"/>
                    <a:gd name="T42" fmla="*/ 13 w 240"/>
                    <a:gd name="T43" fmla="*/ 21 h 352"/>
                    <a:gd name="T44" fmla="*/ 12 w 240"/>
                    <a:gd name="T45" fmla="*/ 22 h 352"/>
                    <a:gd name="T46" fmla="*/ 12 w 240"/>
                    <a:gd name="T47" fmla="*/ 22 h 352"/>
                    <a:gd name="T48" fmla="*/ 12 w 240"/>
                    <a:gd name="T49" fmla="*/ 22 h 352"/>
                    <a:gd name="T50" fmla="*/ 11 w 240"/>
                    <a:gd name="T51" fmla="*/ 22 h 352"/>
                    <a:gd name="T52" fmla="*/ 10 w 240"/>
                    <a:gd name="T53" fmla="*/ 22 h 352"/>
                    <a:gd name="T54" fmla="*/ 8 w 240"/>
                    <a:gd name="T55" fmla="*/ 22 h 352"/>
                    <a:gd name="T56" fmla="*/ 7 w 240"/>
                    <a:gd name="T57" fmla="*/ 22 h 352"/>
                    <a:gd name="T58" fmla="*/ 5 w 240"/>
                    <a:gd name="T59" fmla="*/ 22 h 352"/>
                    <a:gd name="T60" fmla="*/ 3 w 240"/>
                    <a:gd name="T61" fmla="*/ 22 h 352"/>
                    <a:gd name="T62" fmla="*/ 0 w 240"/>
                    <a:gd name="T63" fmla="*/ 22 h 352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240"/>
                    <a:gd name="T97" fmla="*/ 0 h 352"/>
                    <a:gd name="T98" fmla="*/ 240 w 240"/>
                    <a:gd name="T99" fmla="*/ 352 h 352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240" h="352">
                      <a:moveTo>
                        <a:pt x="0" y="341"/>
                      </a:moveTo>
                      <a:lnTo>
                        <a:pt x="0" y="352"/>
                      </a:lnTo>
                      <a:lnTo>
                        <a:pt x="208" y="352"/>
                      </a:lnTo>
                      <a:lnTo>
                        <a:pt x="226" y="351"/>
                      </a:lnTo>
                      <a:lnTo>
                        <a:pt x="235" y="344"/>
                      </a:lnTo>
                      <a:lnTo>
                        <a:pt x="240" y="339"/>
                      </a:lnTo>
                      <a:lnTo>
                        <a:pt x="240" y="338"/>
                      </a:lnTo>
                      <a:lnTo>
                        <a:pt x="240" y="9"/>
                      </a:lnTo>
                      <a:lnTo>
                        <a:pt x="238" y="5"/>
                      </a:lnTo>
                      <a:lnTo>
                        <a:pt x="235" y="1"/>
                      </a:lnTo>
                      <a:lnTo>
                        <a:pt x="234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89" y="8"/>
                      </a:lnTo>
                      <a:lnTo>
                        <a:pt x="194" y="11"/>
                      </a:lnTo>
                      <a:lnTo>
                        <a:pt x="205" y="19"/>
                      </a:lnTo>
                      <a:lnTo>
                        <a:pt x="215" y="32"/>
                      </a:lnTo>
                      <a:lnTo>
                        <a:pt x="219" y="47"/>
                      </a:lnTo>
                      <a:lnTo>
                        <a:pt x="219" y="306"/>
                      </a:lnTo>
                      <a:lnTo>
                        <a:pt x="213" y="325"/>
                      </a:lnTo>
                      <a:lnTo>
                        <a:pt x="202" y="335"/>
                      </a:lnTo>
                      <a:lnTo>
                        <a:pt x="191" y="339"/>
                      </a:lnTo>
                      <a:lnTo>
                        <a:pt x="186" y="339"/>
                      </a:lnTo>
                      <a:lnTo>
                        <a:pt x="181" y="339"/>
                      </a:lnTo>
                      <a:lnTo>
                        <a:pt x="170" y="339"/>
                      </a:lnTo>
                      <a:lnTo>
                        <a:pt x="151" y="339"/>
                      </a:lnTo>
                      <a:lnTo>
                        <a:pt x="128" y="339"/>
                      </a:lnTo>
                      <a:lnTo>
                        <a:pt x="99" y="341"/>
                      </a:lnTo>
                      <a:lnTo>
                        <a:pt x="68" y="341"/>
                      </a:lnTo>
                      <a:lnTo>
                        <a:pt x="35" y="341"/>
                      </a:lnTo>
                      <a:lnTo>
                        <a:pt x="0" y="341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35" name="Freeform 134"/>
                <p:cNvSpPr>
                  <a:spLocks/>
                </p:cNvSpPr>
                <p:nvPr/>
              </p:nvSpPr>
              <p:spPr bwMode="auto">
                <a:xfrm>
                  <a:off x="1681" y="2992"/>
                  <a:ext cx="116" cy="176"/>
                </a:xfrm>
                <a:custGeom>
                  <a:avLst/>
                  <a:gdLst>
                    <a:gd name="T0" fmla="*/ 14 w 234"/>
                    <a:gd name="T1" fmla="*/ 1 h 352"/>
                    <a:gd name="T2" fmla="*/ 14 w 234"/>
                    <a:gd name="T3" fmla="*/ 0 h 352"/>
                    <a:gd name="T4" fmla="*/ 3 w 234"/>
                    <a:gd name="T5" fmla="*/ 0 h 352"/>
                    <a:gd name="T6" fmla="*/ 2 w 234"/>
                    <a:gd name="T7" fmla="*/ 0 h 352"/>
                    <a:gd name="T8" fmla="*/ 1 w 234"/>
                    <a:gd name="T9" fmla="*/ 1 h 352"/>
                    <a:gd name="T10" fmla="*/ 1 w 234"/>
                    <a:gd name="T11" fmla="*/ 1 h 352"/>
                    <a:gd name="T12" fmla="*/ 0 w 234"/>
                    <a:gd name="T13" fmla="*/ 1 h 352"/>
                    <a:gd name="T14" fmla="*/ 0 w 234"/>
                    <a:gd name="T15" fmla="*/ 1 h 352"/>
                    <a:gd name="T16" fmla="*/ 0 w 234"/>
                    <a:gd name="T17" fmla="*/ 1 h 352"/>
                    <a:gd name="T18" fmla="*/ 0 w 234"/>
                    <a:gd name="T19" fmla="*/ 1 h 352"/>
                    <a:gd name="T20" fmla="*/ 0 w 234"/>
                    <a:gd name="T21" fmla="*/ 1 h 352"/>
                    <a:gd name="T22" fmla="*/ 0 w 234"/>
                    <a:gd name="T23" fmla="*/ 3 h 352"/>
                    <a:gd name="T24" fmla="*/ 0 w 234"/>
                    <a:gd name="T25" fmla="*/ 9 h 352"/>
                    <a:gd name="T26" fmla="*/ 0 w 234"/>
                    <a:gd name="T27" fmla="*/ 14 h 352"/>
                    <a:gd name="T28" fmla="*/ 0 w 234"/>
                    <a:gd name="T29" fmla="*/ 19 h 352"/>
                    <a:gd name="T30" fmla="*/ 0 w 234"/>
                    <a:gd name="T31" fmla="*/ 20 h 352"/>
                    <a:gd name="T32" fmla="*/ 0 w 234"/>
                    <a:gd name="T33" fmla="*/ 21 h 352"/>
                    <a:gd name="T34" fmla="*/ 0 w 234"/>
                    <a:gd name="T35" fmla="*/ 22 h 352"/>
                    <a:gd name="T36" fmla="*/ 0 w 234"/>
                    <a:gd name="T37" fmla="*/ 22 h 352"/>
                    <a:gd name="T38" fmla="*/ 14 w 234"/>
                    <a:gd name="T39" fmla="*/ 22 h 352"/>
                    <a:gd name="T40" fmla="*/ 14 w 234"/>
                    <a:gd name="T41" fmla="*/ 22 h 352"/>
                    <a:gd name="T42" fmla="*/ 12 w 234"/>
                    <a:gd name="T43" fmla="*/ 22 h 352"/>
                    <a:gd name="T44" fmla="*/ 11 w 234"/>
                    <a:gd name="T45" fmla="*/ 22 h 352"/>
                    <a:gd name="T46" fmla="*/ 9 w 234"/>
                    <a:gd name="T47" fmla="*/ 22 h 352"/>
                    <a:gd name="T48" fmla="*/ 7 w 234"/>
                    <a:gd name="T49" fmla="*/ 22 h 352"/>
                    <a:gd name="T50" fmla="*/ 6 w 234"/>
                    <a:gd name="T51" fmla="*/ 22 h 352"/>
                    <a:gd name="T52" fmla="*/ 5 w 234"/>
                    <a:gd name="T53" fmla="*/ 22 h 352"/>
                    <a:gd name="T54" fmla="*/ 4 w 234"/>
                    <a:gd name="T55" fmla="*/ 22 h 352"/>
                    <a:gd name="T56" fmla="*/ 4 w 234"/>
                    <a:gd name="T57" fmla="*/ 22 h 352"/>
                    <a:gd name="T58" fmla="*/ 3 w 234"/>
                    <a:gd name="T59" fmla="*/ 22 h 352"/>
                    <a:gd name="T60" fmla="*/ 3 w 234"/>
                    <a:gd name="T61" fmla="*/ 22 h 352"/>
                    <a:gd name="T62" fmla="*/ 3 w 234"/>
                    <a:gd name="T63" fmla="*/ 22 h 352"/>
                    <a:gd name="T64" fmla="*/ 3 w 234"/>
                    <a:gd name="T65" fmla="*/ 22 h 352"/>
                    <a:gd name="T66" fmla="*/ 2 w 234"/>
                    <a:gd name="T67" fmla="*/ 22 h 352"/>
                    <a:gd name="T68" fmla="*/ 2 w 234"/>
                    <a:gd name="T69" fmla="*/ 21 h 352"/>
                    <a:gd name="T70" fmla="*/ 1 w 234"/>
                    <a:gd name="T71" fmla="*/ 20 h 352"/>
                    <a:gd name="T72" fmla="*/ 1 w 234"/>
                    <a:gd name="T73" fmla="*/ 17 h 352"/>
                    <a:gd name="T74" fmla="*/ 1 w 234"/>
                    <a:gd name="T75" fmla="*/ 3 h 352"/>
                    <a:gd name="T76" fmla="*/ 1 w 234"/>
                    <a:gd name="T77" fmla="*/ 3 h 352"/>
                    <a:gd name="T78" fmla="*/ 1 w 234"/>
                    <a:gd name="T79" fmla="*/ 1 h 352"/>
                    <a:gd name="T80" fmla="*/ 2 w 234"/>
                    <a:gd name="T81" fmla="*/ 1 h 352"/>
                    <a:gd name="T82" fmla="*/ 3 w 234"/>
                    <a:gd name="T83" fmla="*/ 1 h 352"/>
                    <a:gd name="T84" fmla="*/ 14 w 234"/>
                    <a:gd name="T85" fmla="*/ 1 h 35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234"/>
                    <a:gd name="T130" fmla="*/ 0 h 352"/>
                    <a:gd name="T131" fmla="*/ 234 w 234"/>
                    <a:gd name="T132" fmla="*/ 352 h 352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234" h="352">
                      <a:moveTo>
                        <a:pt x="234" y="8"/>
                      </a:moveTo>
                      <a:lnTo>
                        <a:pt x="234" y="0"/>
                      </a:lnTo>
                      <a:lnTo>
                        <a:pt x="60" y="0"/>
                      </a:lnTo>
                      <a:lnTo>
                        <a:pt x="43" y="0"/>
                      </a:lnTo>
                      <a:lnTo>
                        <a:pt x="30" y="1"/>
                      </a:lnTo>
                      <a:lnTo>
                        <a:pt x="21" y="3"/>
                      </a:lnTo>
                      <a:lnTo>
                        <a:pt x="13" y="6"/>
                      </a:lnTo>
                      <a:lnTo>
                        <a:pt x="8" y="8"/>
                      </a:lnTo>
                      <a:lnTo>
                        <a:pt x="5" y="11"/>
                      </a:lnTo>
                      <a:lnTo>
                        <a:pt x="3" y="13"/>
                      </a:lnTo>
                      <a:lnTo>
                        <a:pt x="3" y="50"/>
                      </a:lnTo>
                      <a:lnTo>
                        <a:pt x="2" y="137"/>
                      </a:lnTo>
                      <a:lnTo>
                        <a:pt x="0" y="232"/>
                      </a:lnTo>
                      <a:lnTo>
                        <a:pt x="0" y="297"/>
                      </a:lnTo>
                      <a:lnTo>
                        <a:pt x="2" y="316"/>
                      </a:lnTo>
                      <a:lnTo>
                        <a:pt x="3" y="330"/>
                      </a:lnTo>
                      <a:lnTo>
                        <a:pt x="6" y="343"/>
                      </a:lnTo>
                      <a:lnTo>
                        <a:pt x="10" y="352"/>
                      </a:lnTo>
                      <a:lnTo>
                        <a:pt x="234" y="352"/>
                      </a:lnTo>
                      <a:lnTo>
                        <a:pt x="234" y="341"/>
                      </a:lnTo>
                      <a:lnTo>
                        <a:pt x="205" y="341"/>
                      </a:lnTo>
                      <a:lnTo>
                        <a:pt x="177" y="341"/>
                      </a:lnTo>
                      <a:lnTo>
                        <a:pt x="150" y="341"/>
                      </a:lnTo>
                      <a:lnTo>
                        <a:pt x="125" y="341"/>
                      </a:lnTo>
                      <a:lnTo>
                        <a:pt x="103" y="341"/>
                      </a:lnTo>
                      <a:lnTo>
                        <a:pt x="85" y="341"/>
                      </a:lnTo>
                      <a:lnTo>
                        <a:pt x="73" y="339"/>
                      </a:lnTo>
                      <a:lnTo>
                        <a:pt x="65" y="339"/>
                      </a:lnTo>
                      <a:lnTo>
                        <a:pt x="63" y="339"/>
                      </a:lnTo>
                      <a:lnTo>
                        <a:pt x="60" y="339"/>
                      </a:lnTo>
                      <a:lnTo>
                        <a:pt x="58" y="339"/>
                      </a:lnTo>
                      <a:lnTo>
                        <a:pt x="57" y="338"/>
                      </a:lnTo>
                      <a:lnTo>
                        <a:pt x="46" y="339"/>
                      </a:lnTo>
                      <a:lnTo>
                        <a:pt x="33" y="335"/>
                      </a:lnTo>
                      <a:lnTo>
                        <a:pt x="22" y="314"/>
                      </a:lnTo>
                      <a:lnTo>
                        <a:pt x="17" y="270"/>
                      </a:lnTo>
                      <a:lnTo>
                        <a:pt x="17" y="44"/>
                      </a:lnTo>
                      <a:lnTo>
                        <a:pt x="19" y="38"/>
                      </a:lnTo>
                      <a:lnTo>
                        <a:pt x="24" y="25"/>
                      </a:lnTo>
                      <a:lnTo>
                        <a:pt x="38" y="14"/>
                      </a:lnTo>
                      <a:lnTo>
                        <a:pt x="63" y="8"/>
                      </a:lnTo>
                      <a:lnTo>
                        <a:pt x="234" y="8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36" name="Freeform 135"/>
                <p:cNvSpPr>
                  <a:spLocks/>
                </p:cNvSpPr>
                <p:nvPr/>
              </p:nvSpPr>
              <p:spPr bwMode="auto">
                <a:xfrm>
                  <a:off x="1689" y="2996"/>
                  <a:ext cx="218" cy="166"/>
                </a:xfrm>
                <a:custGeom>
                  <a:avLst/>
                  <a:gdLst>
                    <a:gd name="T0" fmla="*/ 2 w 436"/>
                    <a:gd name="T1" fmla="*/ 20 h 331"/>
                    <a:gd name="T2" fmla="*/ 25 w 436"/>
                    <a:gd name="T3" fmla="*/ 1 h 331"/>
                    <a:gd name="T4" fmla="*/ 26 w 436"/>
                    <a:gd name="T5" fmla="*/ 2 h 331"/>
                    <a:gd name="T6" fmla="*/ 27 w 436"/>
                    <a:gd name="T7" fmla="*/ 2 h 331"/>
                    <a:gd name="T8" fmla="*/ 27 w 436"/>
                    <a:gd name="T9" fmla="*/ 3 h 331"/>
                    <a:gd name="T10" fmla="*/ 27 w 436"/>
                    <a:gd name="T11" fmla="*/ 3 h 331"/>
                    <a:gd name="T12" fmla="*/ 27 w 436"/>
                    <a:gd name="T13" fmla="*/ 2 h 331"/>
                    <a:gd name="T14" fmla="*/ 27 w 436"/>
                    <a:gd name="T15" fmla="*/ 1 h 331"/>
                    <a:gd name="T16" fmla="*/ 26 w 436"/>
                    <a:gd name="T17" fmla="*/ 1 h 331"/>
                    <a:gd name="T18" fmla="*/ 26 w 436"/>
                    <a:gd name="T19" fmla="*/ 0 h 331"/>
                    <a:gd name="T20" fmla="*/ 3 w 436"/>
                    <a:gd name="T21" fmla="*/ 0 h 331"/>
                    <a:gd name="T22" fmla="*/ 2 w 436"/>
                    <a:gd name="T23" fmla="*/ 1 h 331"/>
                    <a:gd name="T24" fmla="*/ 1 w 436"/>
                    <a:gd name="T25" fmla="*/ 2 h 331"/>
                    <a:gd name="T26" fmla="*/ 1 w 436"/>
                    <a:gd name="T27" fmla="*/ 2 h 331"/>
                    <a:gd name="T28" fmla="*/ 0 w 436"/>
                    <a:gd name="T29" fmla="*/ 3 h 331"/>
                    <a:gd name="T30" fmla="*/ 0 w 436"/>
                    <a:gd name="T31" fmla="*/ 17 h 331"/>
                    <a:gd name="T32" fmla="*/ 1 w 436"/>
                    <a:gd name="T33" fmla="*/ 20 h 331"/>
                    <a:gd name="T34" fmla="*/ 1 w 436"/>
                    <a:gd name="T35" fmla="*/ 21 h 331"/>
                    <a:gd name="T36" fmla="*/ 2 w 436"/>
                    <a:gd name="T37" fmla="*/ 21 h 331"/>
                    <a:gd name="T38" fmla="*/ 3 w 436"/>
                    <a:gd name="T39" fmla="*/ 21 h 331"/>
                    <a:gd name="T40" fmla="*/ 2 w 436"/>
                    <a:gd name="T41" fmla="*/ 21 h 331"/>
                    <a:gd name="T42" fmla="*/ 2 w 436"/>
                    <a:gd name="T43" fmla="*/ 20 h 331"/>
                    <a:gd name="T44" fmla="*/ 2 w 436"/>
                    <a:gd name="T45" fmla="*/ 20 h 331"/>
                    <a:gd name="T46" fmla="*/ 2 w 436"/>
                    <a:gd name="T47" fmla="*/ 20 h 331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436"/>
                    <a:gd name="T73" fmla="*/ 0 h 331"/>
                    <a:gd name="T74" fmla="*/ 436 w 436"/>
                    <a:gd name="T75" fmla="*/ 331 h 331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436" h="331">
                      <a:moveTo>
                        <a:pt x="21" y="313"/>
                      </a:moveTo>
                      <a:lnTo>
                        <a:pt x="400" y="12"/>
                      </a:lnTo>
                      <a:lnTo>
                        <a:pt x="413" y="17"/>
                      </a:lnTo>
                      <a:lnTo>
                        <a:pt x="424" y="27"/>
                      </a:lnTo>
                      <a:lnTo>
                        <a:pt x="433" y="36"/>
                      </a:lnTo>
                      <a:lnTo>
                        <a:pt x="436" y="39"/>
                      </a:lnTo>
                      <a:lnTo>
                        <a:pt x="432" y="24"/>
                      </a:lnTo>
                      <a:lnTo>
                        <a:pt x="422" y="11"/>
                      </a:lnTo>
                      <a:lnTo>
                        <a:pt x="411" y="3"/>
                      </a:lnTo>
                      <a:lnTo>
                        <a:pt x="406" y="0"/>
                      </a:lnTo>
                      <a:lnTo>
                        <a:pt x="46" y="0"/>
                      </a:lnTo>
                      <a:lnTo>
                        <a:pt x="21" y="6"/>
                      </a:lnTo>
                      <a:lnTo>
                        <a:pt x="7" y="17"/>
                      </a:lnTo>
                      <a:lnTo>
                        <a:pt x="2" y="30"/>
                      </a:lnTo>
                      <a:lnTo>
                        <a:pt x="0" y="36"/>
                      </a:lnTo>
                      <a:lnTo>
                        <a:pt x="0" y="262"/>
                      </a:lnTo>
                      <a:lnTo>
                        <a:pt x="5" y="306"/>
                      </a:lnTo>
                      <a:lnTo>
                        <a:pt x="16" y="327"/>
                      </a:lnTo>
                      <a:lnTo>
                        <a:pt x="29" y="331"/>
                      </a:lnTo>
                      <a:lnTo>
                        <a:pt x="40" y="330"/>
                      </a:lnTo>
                      <a:lnTo>
                        <a:pt x="29" y="325"/>
                      </a:lnTo>
                      <a:lnTo>
                        <a:pt x="24" y="320"/>
                      </a:lnTo>
                      <a:lnTo>
                        <a:pt x="21" y="314"/>
                      </a:lnTo>
                      <a:lnTo>
                        <a:pt x="21" y="313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37" name="Freeform 136"/>
                <p:cNvSpPr>
                  <a:spLocks/>
                </p:cNvSpPr>
                <p:nvPr/>
              </p:nvSpPr>
              <p:spPr bwMode="auto">
                <a:xfrm>
                  <a:off x="1685" y="2997"/>
                  <a:ext cx="237" cy="174"/>
                </a:xfrm>
                <a:custGeom>
                  <a:avLst/>
                  <a:gdLst>
                    <a:gd name="T0" fmla="*/ 29 w 473"/>
                    <a:gd name="T1" fmla="*/ 20 h 349"/>
                    <a:gd name="T2" fmla="*/ 29 w 473"/>
                    <a:gd name="T3" fmla="*/ 20 h 349"/>
                    <a:gd name="T4" fmla="*/ 29 w 473"/>
                    <a:gd name="T5" fmla="*/ 20 h 349"/>
                    <a:gd name="T6" fmla="*/ 29 w 473"/>
                    <a:gd name="T7" fmla="*/ 21 h 349"/>
                    <a:gd name="T8" fmla="*/ 27 w 473"/>
                    <a:gd name="T9" fmla="*/ 21 h 349"/>
                    <a:gd name="T10" fmla="*/ 0 w 473"/>
                    <a:gd name="T11" fmla="*/ 21 h 349"/>
                    <a:gd name="T12" fmla="*/ 1 w 473"/>
                    <a:gd name="T13" fmla="*/ 21 h 349"/>
                    <a:gd name="T14" fmla="*/ 1 w 473"/>
                    <a:gd name="T15" fmla="*/ 21 h 349"/>
                    <a:gd name="T16" fmla="*/ 1 w 473"/>
                    <a:gd name="T17" fmla="*/ 21 h 349"/>
                    <a:gd name="T18" fmla="*/ 1 w 473"/>
                    <a:gd name="T19" fmla="*/ 21 h 349"/>
                    <a:gd name="T20" fmla="*/ 1 w 473"/>
                    <a:gd name="T21" fmla="*/ 21 h 349"/>
                    <a:gd name="T22" fmla="*/ 1 w 473"/>
                    <a:gd name="T23" fmla="*/ 21 h 349"/>
                    <a:gd name="T24" fmla="*/ 1 w 473"/>
                    <a:gd name="T25" fmla="*/ 21 h 349"/>
                    <a:gd name="T26" fmla="*/ 1 w 473"/>
                    <a:gd name="T27" fmla="*/ 21 h 349"/>
                    <a:gd name="T28" fmla="*/ 29 w 473"/>
                    <a:gd name="T29" fmla="*/ 21 h 349"/>
                    <a:gd name="T30" fmla="*/ 29 w 473"/>
                    <a:gd name="T31" fmla="*/ 21 h 349"/>
                    <a:gd name="T32" fmla="*/ 30 w 473"/>
                    <a:gd name="T33" fmla="*/ 21 h 349"/>
                    <a:gd name="T34" fmla="*/ 30 w 473"/>
                    <a:gd name="T35" fmla="*/ 21 h 349"/>
                    <a:gd name="T36" fmla="*/ 30 w 473"/>
                    <a:gd name="T37" fmla="*/ 20 h 349"/>
                    <a:gd name="T38" fmla="*/ 30 w 473"/>
                    <a:gd name="T39" fmla="*/ 0 h 349"/>
                    <a:gd name="T40" fmla="*/ 30 w 473"/>
                    <a:gd name="T41" fmla="*/ 0 h 349"/>
                    <a:gd name="T42" fmla="*/ 30 w 473"/>
                    <a:gd name="T43" fmla="*/ 0 h 349"/>
                    <a:gd name="T44" fmla="*/ 30 w 473"/>
                    <a:gd name="T45" fmla="*/ 0 h 349"/>
                    <a:gd name="T46" fmla="*/ 29 w 473"/>
                    <a:gd name="T47" fmla="*/ 0 h 349"/>
                    <a:gd name="T48" fmla="*/ 29 w 473"/>
                    <a:gd name="T49" fmla="*/ 20 h 349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473"/>
                    <a:gd name="T76" fmla="*/ 0 h 349"/>
                    <a:gd name="T77" fmla="*/ 473 w 473"/>
                    <a:gd name="T78" fmla="*/ 349 h 349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473" h="349">
                      <a:moveTo>
                        <a:pt x="464" y="329"/>
                      </a:moveTo>
                      <a:lnTo>
                        <a:pt x="464" y="330"/>
                      </a:lnTo>
                      <a:lnTo>
                        <a:pt x="459" y="335"/>
                      </a:lnTo>
                      <a:lnTo>
                        <a:pt x="450" y="342"/>
                      </a:lnTo>
                      <a:lnTo>
                        <a:pt x="432" y="343"/>
                      </a:lnTo>
                      <a:lnTo>
                        <a:pt x="0" y="343"/>
                      </a:lnTo>
                      <a:lnTo>
                        <a:pt x="1" y="345"/>
                      </a:lnTo>
                      <a:lnTo>
                        <a:pt x="1" y="346"/>
                      </a:lnTo>
                      <a:lnTo>
                        <a:pt x="1" y="348"/>
                      </a:lnTo>
                      <a:lnTo>
                        <a:pt x="3" y="349"/>
                      </a:lnTo>
                      <a:lnTo>
                        <a:pt x="4" y="349"/>
                      </a:lnTo>
                      <a:lnTo>
                        <a:pt x="6" y="349"/>
                      </a:lnTo>
                      <a:lnTo>
                        <a:pt x="7" y="349"/>
                      </a:lnTo>
                      <a:lnTo>
                        <a:pt x="450" y="349"/>
                      </a:lnTo>
                      <a:lnTo>
                        <a:pt x="459" y="348"/>
                      </a:lnTo>
                      <a:lnTo>
                        <a:pt x="467" y="343"/>
                      </a:lnTo>
                      <a:lnTo>
                        <a:pt x="472" y="337"/>
                      </a:lnTo>
                      <a:lnTo>
                        <a:pt x="473" y="327"/>
                      </a:lnTo>
                      <a:lnTo>
                        <a:pt x="473" y="10"/>
                      </a:lnTo>
                      <a:lnTo>
                        <a:pt x="472" y="7"/>
                      </a:lnTo>
                      <a:lnTo>
                        <a:pt x="469" y="5"/>
                      </a:lnTo>
                      <a:lnTo>
                        <a:pt x="467" y="2"/>
                      </a:lnTo>
                      <a:lnTo>
                        <a:pt x="464" y="0"/>
                      </a:lnTo>
                      <a:lnTo>
                        <a:pt x="464" y="329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38" name="Freeform 137"/>
                <p:cNvSpPr>
                  <a:spLocks/>
                </p:cNvSpPr>
                <p:nvPr/>
              </p:nvSpPr>
              <p:spPr bwMode="auto">
                <a:xfrm>
                  <a:off x="1677" y="2989"/>
                  <a:ext cx="245" cy="182"/>
                </a:xfrm>
                <a:custGeom>
                  <a:avLst/>
                  <a:gdLst>
                    <a:gd name="T0" fmla="*/ 30 w 489"/>
                    <a:gd name="T1" fmla="*/ 0 h 364"/>
                    <a:gd name="T2" fmla="*/ 2 w 489"/>
                    <a:gd name="T3" fmla="*/ 0 h 364"/>
                    <a:gd name="T4" fmla="*/ 1 w 489"/>
                    <a:gd name="T5" fmla="*/ 1 h 364"/>
                    <a:gd name="T6" fmla="*/ 1 w 489"/>
                    <a:gd name="T7" fmla="*/ 1 h 364"/>
                    <a:gd name="T8" fmla="*/ 1 w 489"/>
                    <a:gd name="T9" fmla="*/ 1 h 364"/>
                    <a:gd name="T10" fmla="*/ 0 w 489"/>
                    <a:gd name="T11" fmla="*/ 1 h 364"/>
                    <a:gd name="T12" fmla="*/ 0 w 489"/>
                    <a:gd name="T13" fmla="*/ 22 h 364"/>
                    <a:gd name="T14" fmla="*/ 1 w 489"/>
                    <a:gd name="T15" fmla="*/ 22 h 364"/>
                    <a:gd name="T16" fmla="*/ 1 w 489"/>
                    <a:gd name="T17" fmla="*/ 23 h 364"/>
                    <a:gd name="T18" fmla="*/ 1 w 489"/>
                    <a:gd name="T19" fmla="*/ 23 h 364"/>
                    <a:gd name="T20" fmla="*/ 2 w 489"/>
                    <a:gd name="T21" fmla="*/ 23 h 364"/>
                    <a:gd name="T22" fmla="*/ 2 w 489"/>
                    <a:gd name="T23" fmla="*/ 23 h 364"/>
                    <a:gd name="T24" fmla="*/ 2 w 489"/>
                    <a:gd name="T25" fmla="*/ 23 h 364"/>
                    <a:gd name="T26" fmla="*/ 2 w 489"/>
                    <a:gd name="T27" fmla="*/ 23 h 364"/>
                    <a:gd name="T28" fmla="*/ 1 w 489"/>
                    <a:gd name="T29" fmla="*/ 23 h 364"/>
                    <a:gd name="T30" fmla="*/ 1 w 489"/>
                    <a:gd name="T31" fmla="*/ 22 h 364"/>
                    <a:gd name="T32" fmla="*/ 1 w 489"/>
                    <a:gd name="T33" fmla="*/ 21 h 364"/>
                    <a:gd name="T34" fmla="*/ 1 w 489"/>
                    <a:gd name="T35" fmla="*/ 21 h 364"/>
                    <a:gd name="T36" fmla="*/ 1 w 489"/>
                    <a:gd name="T37" fmla="*/ 19 h 364"/>
                    <a:gd name="T38" fmla="*/ 1 w 489"/>
                    <a:gd name="T39" fmla="*/ 14 h 364"/>
                    <a:gd name="T40" fmla="*/ 1 w 489"/>
                    <a:gd name="T41" fmla="*/ 9 h 364"/>
                    <a:gd name="T42" fmla="*/ 1 w 489"/>
                    <a:gd name="T43" fmla="*/ 3 h 364"/>
                    <a:gd name="T44" fmla="*/ 1 w 489"/>
                    <a:gd name="T45" fmla="*/ 1 h 364"/>
                    <a:gd name="T46" fmla="*/ 1 w 489"/>
                    <a:gd name="T47" fmla="*/ 1 h 364"/>
                    <a:gd name="T48" fmla="*/ 1 w 489"/>
                    <a:gd name="T49" fmla="*/ 1 h 364"/>
                    <a:gd name="T50" fmla="*/ 1 w 489"/>
                    <a:gd name="T51" fmla="*/ 1 h 364"/>
                    <a:gd name="T52" fmla="*/ 2 w 489"/>
                    <a:gd name="T53" fmla="*/ 1 h 364"/>
                    <a:gd name="T54" fmla="*/ 2 w 489"/>
                    <a:gd name="T55" fmla="*/ 1 h 364"/>
                    <a:gd name="T56" fmla="*/ 3 w 489"/>
                    <a:gd name="T57" fmla="*/ 1 h 364"/>
                    <a:gd name="T58" fmla="*/ 4 w 489"/>
                    <a:gd name="T59" fmla="*/ 1 h 364"/>
                    <a:gd name="T60" fmla="*/ 5 w 489"/>
                    <a:gd name="T61" fmla="*/ 1 h 364"/>
                    <a:gd name="T62" fmla="*/ 30 w 489"/>
                    <a:gd name="T63" fmla="*/ 1 h 364"/>
                    <a:gd name="T64" fmla="*/ 30 w 489"/>
                    <a:gd name="T65" fmla="*/ 1 h 364"/>
                    <a:gd name="T66" fmla="*/ 30 w 489"/>
                    <a:gd name="T67" fmla="*/ 1 h 364"/>
                    <a:gd name="T68" fmla="*/ 30 w 489"/>
                    <a:gd name="T69" fmla="*/ 1 h 364"/>
                    <a:gd name="T70" fmla="*/ 30 w 489"/>
                    <a:gd name="T71" fmla="*/ 1 h 364"/>
                    <a:gd name="T72" fmla="*/ 31 w 489"/>
                    <a:gd name="T73" fmla="*/ 1 h 364"/>
                    <a:gd name="T74" fmla="*/ 31 w 489"/>
                    <a:gd name="T75" fmla="*/ 1 h 364"/>
                    <a:gd name="T76" fmla="*/ 31 w 489"/>
                    <a:gd name="T77" fmla="*/ 1 h 364"/>
                    <a:gd name="T78" fmla="*/ 31 w 489"/>
                    <a:gd name="T79" fmla="*/ 1 h 364"/>
                    <a:gd name="T80" fmla="*/ 31 w 489"/>
                    <a:gd name="T81" fmla="*/ 1 h 364"/>
                    <a:gd name="T82" fmla="*/ 31 w 489"/>
                    <a:gd name="T83" fmla="*/ 1 h 364"/>
                    <a:gd name="T84" fmla="*/ 31 w 489"/>
                    <a:gd name="T85" fmla="*/ 1 h 364"/>
                    <a:gd name="T86" fmla="*/ 30 w 489"/>
                    <a:gd name="T87" fmla="*/ 1 h 364"/>
                    <a:gd name="T88" fmla="*/ 30 w 489"/>
                    <a:gd name="T89" fmla="*/ 0 h 364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w 489"/>
                    <a:gd name="T136" fmla="*/ 0 h 364"/>
                    <a:gd name="T137" fmla="*/ 489 w 489"/>
                    <a:gd name="T138" fmla="*/ 364 h 364"/>
                  </a:gdLst>
                  <a:ahLst/>
                  <a:cxnLst>
                    <a:cxn ang="T90">
                      <a:pos x="T0" y="T1"/>
                    </a:cxn>
                    <a:cxn ang="T91">
                      <a:pos x="T2" y="T3"/>
                    </a:cxn>
                    <a:cxn ang="T92">
                      <a:pos x="T4" y="T5"/>
                    </a:cxn>
                    <a:cxn ang="T93">
                      <a:pos x="T6" y="T7"/>
                    </a:cxn>
                    <a:cxn ang="T94">
                      <a:pos x="T8" y="T9"/>
                    </a:cxn>
                    <a:cxn ang="T95">
                      <a:pos x="T10" y="T11"/>
                    </a:cxn>
                    <a:cxn ang="T96">
                      <a:pos x="T12" y="T13"/>
                    </a:cxn>
                    <a:cxn ang="T97">
                      <a:pos x="T14" y="T15"/>
                    </a:cxn>
                    <a:cxn ang="T98">
                      <a:pos x="T16" y="T17"/>
                    </a:cxn>
                    <a:cxn ang="T99">
                      <a:pos x="T18" y="T19"/>
                    </a:cxn>
                    <a:cxn ang="T100">
                      <a:pos x="T20" y="T21"/>
                    </a:cxn>
                    <a:cxn ang="T101">
                      <a:pos x="T22" y="T23"/>
                    </a:cxn>
                    <a:cxn ang="T102">
                      <a:pos x="T24" y="T25"/>
                    </a:cxn>
                    <a:cxn ang="T103">
                      <a:pos x="T26" y="T27"/>
                    </a:cxn>
                    <a:cxn ang="T104">
                      <a:pos x="T28" y="T29"/>
                    </a:cxn>
                    <a:cxn ang="T105">
                      <a:pos x="T30" y="T31"/>
                    </a:cxn>
                    <a:cxn ang="T106">
                      <a:pos x="T32" y="T33"/>
                    </a:cxn>
                    <a:cxn ang="T107">
                      <a:pos x="T34" y="T35"/>
                    </a:cxn>
                    <a:cxn ang="T108">
                      <a:pos x="T36" y="T37"/>
                    </a:cxn>
                    <a:cxn ang="T109">
                      <a:pos x="T38" y="T39"/>
                    </a:cxn>
                    <a:cxn ang="T110">
                      <a:pos x="T40" y="T41"/>
                    </a:cxn>
                    <a:cxn ang="T111">
                      <a:pos x="T42" y="T43"/>
                    </a:cxn>
                    <a:cxn ang="T112">
                      <a:pos x="T44" y="T45"/>
                    </a:cxn>
                    <a:cxn ang="T113">
                      <a:pos x="T46" y="T47"/>
                    </a:cxn>
                    <a:cxn ang="T114">
                      <a:pos x="T48" y="T49"/>
                    </a:cxn>
                    <a:cxn ang="T115">
                      <a:pos x="T50" y="T51"/>
                    </a:cxn>
                    <a:cxn ang="T116">
                      <a:pos x="T52" y="T53"/>
                    </a:cxn>
                    <a:cxn ang="T117">
                      <a:pos x="T54" y="T55"/>
                    </a:cxn>
                    <a:cxn ang="T118">
                      <a:pos x="T56" y="T57"/>
                    </a:cxn>
                    <a:cxn ang="T119">
                      <a:pos x="T58" y="T59"/>
                    </a:cxn>
                    <a:cxn ang="T120">
                      <a:pos x="T60" y="T61"/>
                    </a:cxn>
                    <a:cxn ang="T121">
                      <a:pos x="T62" y="T63"/>
                    </a:cxn>
                    <a:cxn ang="T122">
                      <a:pos x="T64" y="T65"/>
                    </a:cxn>
                    <a:cxn ang="T123">
                      <a:pos x="T66" y="T67"/>
                    </a:cxn>
                    <a:cxn ang="T124">
                      <a:pos x="T68" y="T69"/>
                    </a:cxn>
                    <a:cxn ang="T125">
                      <a:pos x="T70" y="T71"/>
                    </a:cxn>
                    <a:cxn ang="T126">
                      <a:pos x="T72" y="T73"/>
                    </a:cxn>
                    <a:cxn ang="T127">
                      <a:pos x="T74" y="T75"/>
                    </a:cxn>
                    <a:cxn ang="T128">
                      <a:pos x="T76" y="T77"/>
                    </a:cxn>
                    <a:cxn ang="T129">
                      <a:pos x="T78" y="T79"/>
                    </a:cxn>
                    <a:cxn ang="T130">
                      <a:pos x="T80" y="T81"/>
                    </a:cxn>
                    <a:cxn ang="T131">
                      <a:pos x="T82" y="T83"/>
                    </a:cxn>
                    <a:cxn ang="T132">
                      <a:pos x="T84" y="T85"/>
                    </a:cxn>
                    <a:cxn ang="T133">
                      <a:pos x="T86" y="T87"/>
                    </a:cxn>
                    <a:cxn ang="T134">
                      <a:pos x="T88" y="T89"/>
                    </a:cxn>
                  </a:cxnLst>
                  <a:rect l="T135" t="T136" r="T137" b="T138"/>
                  <a:pathLst>
                    <a:path w="489" h="364">
                      <a:moveTo>
                        <a:pt x="466" y="0"/>
                      </a:moveTo>
                      <a:lnTo>
                        <a:pt x="23" y="0"/>
                      </a:lnTo>
                      <a:lnTo>
                        <a:pt x="14" y="1"/>
                      </a:lnTo>
                      <a:lnTo>
                        <a:pt x="8" y="6"/>
                      </a:lnTo>
                      <a:lnTo>
                        <a:pt x="1" y="12"/>
                      </a:lnTo>
                      <a:lnTo>
                        <a:pt x="0" y="22"/>
                      </a:lnTo>
                      <a:lnTo>
                        <a:pt x="0" y="342"/>
                      </a:lnTo>
                      <a:lnTo>
                        <a:pt x="1" y="350"/>
                      </a:lnTo>
                      <a:lnTo>
                        <a:pt x="4" y="357"/>
                      </a:lnTo>
                      <a:lnTo>
                        <a:pt x="11" y="361"/>
                      </a:lnTo>
                      <a:lnTo>
                        <a:pt x="19" y="364"/>
                      </a:lnTo>
                      <a:lnTo>
                        <a:pt x="17" y="363"/>
                      </a:lnTo>
                      <a:lnTo>
                        <a:pt x="17" y="361"/>
                      </a:lnTo>
                      <a:lnTo>
                        <a:pt x="17" y="360"/>
                      </a:lnTo>
                      <a:lnTo>
                        <a:pt x="16" y="358"/>
                      </a:lnTo>
                      <a:lnTo>
                        <a:pt x="12" y="349"/>
                      </a:lnTo>
                      <a:lnTo>
                        <a:pt x="9" y="336"/>
                      </a:lnTo>
                      <a:lnTo>
                        <a:pt x="8" y="322"/>
                      </a:lnTo>
                      <a:lnTo>
                        <a:pt x="6" y="303"/>
                      </a:lnTo>
                      <a:lnTo>
                        <a:pt x="6" y="238"/>
                      </a:lnTo>
                      <a:lnTo>
                        <a:pt x="8" y="143"/>
                      </a:lnTo>
                      <a:lnTo>
                        <a:pt x="9" y="56"/>
                      </a:lnTo>
                      <a:lnTo>
                        <a:pt x="9" y="19"/>
                      </a:lnTo>
                      <a:lnTo>
                        <a:pt x="11" y="17"/>
                      </a:lnTo>
                      <a:lnTo>
                        <a:pt x="14" y="14"/>
                      </a:lnTo>
                      <a:lnTo>
                        <a:pt x="19" y="12"/>
                      </a:lnTo>
                      <a:lnTo>
                        <a:pt x="27" y="9"/>
                      </a:lnTo>
                      <a:lnTo>
                        <a:pt x="36" y="7"/>
                      </a:lnTo>
                      <a:lnTo>
                        <a:pt x="49" y="6"/>
                      </a:lnTo>
                      <a:lnTo>
                        <a:pt x="66" y="6"/>
                      </a:lnTo>
                      <a:lnTo>
                        <a:pt x="474" y="6"/>
                      </a:lnTo>
                      <a:lnTo>
                        <a:pt x="475" y="7"/>
                      </a:lnTo>
                      <a:lnTo>
                        <a:pt x="478" y="11"/>
                      </a:lnTo>
                      <a:lnTo>
                        <a:pt x="480" y="15"/>
                      </a:lnTo>
                      <a:lnTo>
                        <a:pt x="483" y="17"/>
                      </a:lnTo>
                      <a:lnTo>
                        <a:pt x="485" y="20"/>
                      </a:lnTo>
                      <a:lnTo>
                        <a:pt x="488" y="22"/>
                      </a:lnTo>
                      <a:lnTo>
                        <a:pt x="489" y="25"/>
                      </a:lnTo>
                      <a:lnTo>
                        <a:pt x="489" y="22"/>
                      </a:lnTo>
                      <a:lnTo>
                        <a:pt x="488" y="12"/>
                      </a:lnTo>
                      <a:lnTo>
                        <a:pt x="483" y="6"/>
                      </a:lnTo>
                      <a:lnTo>
                        <a:pt x="475" y="1"/>
                      </a:lnTo>
                      <a:lnTo>
                        <a:pt x="466" y="0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39" name="Freeform 138"/>
                <p:cNvSpPr>
                  <a:spLocks/>
                </p:cNvSpPr>
                <p:nvPr/>
              </p:nvSpPr>
              <p:spPr bwMode="auto">
                <a:xfrm>
                  <a:off x="1699" y="3002"/>
                  <a:ext cx="208" cy="161"/>
                </a:xfrm>
                <a:custGeom>
                  <a:avLst/>
                  <a:gdLst>
                    <a:gd name="T0" fmla="*/ 26 w 415"/>
                    <a:gd name="T1" fmla="*/ 2 h 321"/>
                    <a:gd name="T2" fmla="*/ 26 w 415"/>
                    <a:gd name="T3" fmla="*/ 2 h 321"/>
                    <a:gd name="T4" fmla="*/ 26 w 415"/>
                    <a:gd name="T5" fmla="*/ 1 h 321"/>
                    <a:gd name="T6" fmla="*/ 25 w 415"/>
                    <a:gd name="T7" fmla="*/ 1 h 321"/>
                    <a:gd name="T8" fmla="*/ 24 w 415"/>
                    <a:gd name="T9" fmla="*/ 0 h 321"/>
                    <a:gd name="T10" fmla="*/ 0 w 415"/>
                    <a:gd name="T11" fmla="*/ 19 h 321"/>
                    <a:gd name="T12" fmla="*/ 0 w 415"/>
                    <a:gd name="T13" fmla="*/ 19 h 321"/>
                    <a:gd name="T14" fmla="*/ 1 w 415"/>
                    <a:gd name="T15" fmla="*/ 20 h 321"/>
                    <a:gd name="T16" fmla="*/ 1 w 415"/>
                    <a:gd name="T17" fmla="*/ 20 h 321"/>
                    <a:gd name="T18" fmla="*/ 2 w 415"/>
                    <a:gd name="T19" fmla="*/ 20 h 321"/>
                    <a:gd name="T20" fmla="*/ 2 w 415"/>
                    <a:gd name="T21" fmla="*/ 20 h 321"/>
                    <a:gd name="T22" fmla="*/ 2 w 415"/>
                    <a:gd name="T23" fmla="*/ 20 h 321"/>
                    <a:gd name="T24" fmla="*/ 2 w 415"/>
                    <a:gd name="T25" fmla="*/ 20 h 321"/>
                    <a:gd name="T26" fmla="*/ 2 w 415"/>
                    <a:gd name="T27" fmla="*/ 20 h 321"/>
                    <a:gd name="T28" fmla="*/ 3 w 415"/>
                    <a:gd name="T29" fmla="*/ 20 h 321"/>
                    <a:gd name="T30" fmla="*/ 4 w 415"/>
                    <a:gd name="T31" fmla="*/ 21 h 321"/>
                    <a:gd name="T32" fmla="*/ 5 w 415"/>
                    <a:gd name="T33" fmla="*/ 21 h 321"/>
                    <a:gd name="T34" fmla="*/ 6 w 415"/>
                    <a:gd name="T35" fmla="*/ 21 h 321"/>
                    <a:gd name="T36" fmla="*/ 8 w 415"/>
                    <a:gd name="T37" fmla="*/ 21 h 321"/>
                    <a:gd name="T38" fmla="*/ 10 w 415"/>
                    <a:gd name="T39" fmla="*/ 21 h 321"/>
                    <a:gd name="T40" fmla="*/ 12 w 415"/>
                    <a:gd name="T41" fmla="*/ 21 h 321"/>
                    <a:gd name="T42" fmla="*/ 14 w 415"/>
                    <a:gd name="T43" fmla="*/ 21 h 321"/>
                    <a:gd name="T44" fmla="*/ 16 w 415"/>
                    <a:gd name="T45" fmla="*/ 21 h 321"/>
                    <a:gd name="T46" fmla="*/ 18 w 415"/>
                    <a:gd name="T47" fmla="*/ 21 h 321"/>
                    <a:gd name="T48" fmla="*/ 20 w 415"/>
                    <a:gd name="T49" fmla="*/ 20 h 321"/>
                    <a:gd name="T50" fmla="*/ 21 w 415"/>
                    <a:gd name="T51" fmla="*/ 20 h 321"/>
                    <a:gd name="T52" fmla="*/ 22 w 415"/>
                    <a:gd name="T53" fmla="*/ 20 h 321"/>
                    <a:gd name="T54" fmla="*/ 23 w 415"/>
                    <a:gd name="T55" fmla="*/ 20 h 321"/>
                    <a:gd name="T56" fmla="*/ 24 w 415"/>
                    <a:gd name="T57" fmla="*/ 20 h 321"/>
                    <a:gd name="T58" fmla="*/ 24 w 415"/>
                    <a:gd name="T59" fmla="*/ 20 h 321"/>
                    <a:gd name="T60" fmla="*/ 25 w 415"/>
                    <a:gd name="T61" fmla="*/ 20 h 321"/>
                    <a:gd name="T62" fmla="*/ 25 w 415"/>
                    <a:gd name="T63" fmla="*/ 20 h 321"/>
                    <a:gd name="T64" fmla="*/ 26 w 415"/>
                    <a:gd name="T65" fmla="*/ 20 h 321"/>
                    <a:gd name="T66" fmla="*/ 26 w 415"/>
                    <a:gd name="T67" fmla="*/ 18 h 321"/>
                    <a:gd name="T68" fmla="*/ 26 w 415"/>
                    <a:gd name="T69" fmla="*/ 2 h 321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415"/>
                    <a:gd name="T106" fmla="*/ 0 h 321"/>
                    <a:gd name="T107" fmla="*/ 415 w 415"/>
                    <a:gd name="T108" fmla="*/ 321 h 321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415" h="321">
                      <a:moveTo>
                        <a:pt x="415" y="27"/>
                      </a:moveTo>
                      <a:lnTo>
                        <a:pt x="412" y="24"/>
                      </a:lnTo>
                      <a:lnTo>
                        <a:pt x="403" y="15"/>
                      </a:lnTo>
                      <a:lnTo>
                        <a:pt x="392" y="5"/>
                      </a:lnTo>
                      <a:lnTo>
                        <a:pt x="379" y="0"/>
                      </a:lnTo>
                      <a:lnTo>
                        <a:pt x="0" y="301"/>
                      </a:lnTo>
                      <a:lnTo>
                        <a:pt x="0" y="302"/>
                      </a:lnTo>
                      <a:lnTo>
                        <a:pt x="3" y="308"/>
                      </a:lnTo>
                      <a:lnTo>
                        <a:pt x="8" y="313"/>
                      </a:lnTo>
                      <a:lnTo>
                        <a:pt x="19" y="318"/>
                      </a:lnTo>
                      <a:lnTo>
                        <a:pt x="20" y="319"/>
                      </a:lnTo>
                      <a:lnTo>
                        <a:pt x="22" y="319"/>
                      </a:lnTo>
                      <a:lnTo>
                        <a:pt x="25" y="319"/>
                      </a:lnTo>
                      <a:lnTo>
                        <a:pt x="27" y="319"/>
                      </a:lnTo>
                      <a:lnTo>
                        <a:pt x="35" y="319"/>
                      </a:lnTo>
                      <a:lnTo>
                        <a:pt x="51" y="321"/>
                      </a:lnTo>
                      <a:lnTo>
                        <a:pt x="69" y="321"/>
                      </a:lnTo>
                      <a:lnTo>
                        <a:pt x="93" y="321"/>
                      </a:lnTo>
                      <a:lnTo>
                        <a:pt x="122" y="321"/>
                      </a:lnTo>
                      <a:lnTo>
                        <a:pt x="152" y="321"/>
                      </a:lnTo>
                      <a:lnTo>
                        <a:pt x="183" y="321"/>
                      </a:lnTo>
                      <a:lnTo>
                        <a:pt x="215" y="321"/>
                      </a:lnTo>
                      <a:lnTo>
                        <a:pt x="246" y="321"/>
                      </a:lnTo>
                      <a:lnTo>
                        <a:pt x="276" y="321"/>
                      </a:lnTo>
                      <a:lnTo>
                        <a:pt x="305" y="319"/>
                      </a:lnTo>
                      <a:lnTo>
                        <a:pt x="330" y="319"/>
                      </a:lnTo>
                      <a:lnTo>
                        <a:pt x="352" y="319"/>
                      </a:lnTo>
                      <a:lnTo>
                        <a:pt x="368" y="319"/>
                      </a:lnTo>
                      <a:lnTo>
                        <a:pt x="379" y="319"/>
                      </a:lnTo>
                      <a:lnTo>
                        <a:pt x="382" y="319"/>
                      </a:lnTo>
                      <a:lnTo>
                        <a:pt x="387" y="319"/>
                      </a:lnTo>
                      <a:lnTo>
                        <a:pt x="398" y="315"/>
                      </a:lnTo>
                      <a:lnTo>
                        <a:pt x="409" y="305"/>
                      </a:lnTo>
                      <a:lnTo>
                        <a:pt x="415" y="286"/>
                      </a:lnTo>
                      <a:lnTo>
                        <a:pt x="415" y="27"/>
                      </a:lnTo>
                      <a:close/>
                    </a:path>
                  </a:pathLst>
                </a:custGeom>
                <a:solidFill>
                  <a:srgbClr val="99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40" name="Freeform 139"/>
                <p:cNvSpPr>
                  <a:spLocks/>
                </p:cNvSpPr>
                <p:nvPr/>
              </p:nvSpPr>
              <p:spPr bwMode="auto">
                <a:xfrm>
                  <a:off x="1695" y="3001"/>
                  <a:ext cx="206" cy="158"/>
                </a:xfrm>
                <a:custGeom>
                  <a:avLst/>
                  <a:gdLst>
                    <a:gd name="T0" fmla="*/ 2 w 413"/>
                    <a:gd name="T1" fmla="*/ 20 h 316"/>
                    <a:gd name="T2" fmla="*/ 1 w 413"/>
                    <a:gd name="T3" fmla="*/ 20 h 316"/>
                    <a:gd name="T4" fmla="*/ 0 w 413"/>
                    <a:gd name="T5" fmla="*/ 20 h 316"/>
                    <a:gd name="T6" fmla="*/ 0 w 413"/>
                    <a:gd name="T7" fmla="*/ 19 h 316"/>
                    <a:gd name="T8" fmla="*/ 0 w 413"/>
                    <a:gd name="T9" fmla="*/ 18 h 316"/>
                    <a:gd name="T10" fmla="*/ 0 w 413"/>
                    <a:gd name="T11" fmla="*/ 2 h 316"/>
                    <a:gd name="T12" fmla="*/ 0 w 413"/>
                    <a:gd name="T13" fmla="*/ 1 h 316"/>
                    <a:gd name="T14" fmla="*/ 0 w 413"/>
                    <a:gd name="T15" fmla="*/ 1 h 316"/>
                    <a:gd name="T16" fmla="*/ 1 w 413"/>
                    <a:gd name="T17" fmla="*/ 1 h 316"/>
                    <a:gd name="T18" fmla="*/ 2 w 413"/>
                    <a:gd name="T19" fmla="*/ 0 h 316"/>
                    <a:gd name="T20" fmla="*/ 23 w 413"/>
                    <a:gd name="T21" fmla="*/ 0 h 316"/>
                    <a:gd name="T22" fmla="*/ 24 w 413"/>
                    <a:gd name="T23" fmla="*/ 1 h 316"/>
                    <a:gd name="T24" fmla="*/ 25 w 413"/>
                    <a:gd name="T25" fmla="*/ 1 h 316"/>
                    <a:gd name="T26" fmla="*/ 25 w 413"/>
                    <a:gd name="T27" fmla="*/ 1 h 316"/>
                    <a:gd name="T28" fmla="*/ 25 w 413"/>
                    <a:gd name="T29" fmla="*/ 2 h 316"/>
                    <a:gd name="T30" fmla="*/ 25 w 413"/>
                    <a:gd name="T31" fmla="*/ 18 h 316"/>
                    <a:gd name="T32" fmla="*/ 25 w 413"/>
                    <a:gd name="T33" fmla="*/ 19 h 316"/>
                    <a:gd name="T34" fmla="*/ 25 w 413"/>
                    <a:gd name="T35" fmla="*/ 20 h 316"/>
                    <a:gd name="T36" fmla="*/ 24 w 413"/>
                    <a:gd name="T37" fmla="*/ 20 h 316"/>
                    <a:gd name="T38" fmla="*/ 23 w 413"/>
                    <a:gd name="T39" fmla="*/ 20 h 316"/>
                    <a:gd name="T40" fmla="*/ 2 w 413"/>
                    <a:gd name="T41" fmla="*/ 20 h 31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13"/>
                    <a:gd name="T64" fmla="*/ 0 h 316"/>
                    <a:gd name="T65" fmla="*/ 413 w 413"/>
                    <a:gd name="T66" fmla="*/ 316 h 31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13" h="316">
                      <a:moveTo>
                        <a:pt x="34" y="316"/>
                      </a:moveTo>
                      <a:lnTo>
                        <a:pt x="21" y="313"/>
                      </a:lnTo>
                      <a:lnTo>
                        <a:pt x="10" y="305"/>
                      </a:lnTo>
                      <a:lnTo>
                        <a:pt x="4" y="294"/>
                      </a:lnTo>
                      <a:lnTo>
                        <a:pt x="0" y="281"/>
                      </a:lnTo>
                      <a:lnTo>
                        <a:pt x="0" y="33"/>
                      </a:lnTo>
                      <a:lnTo>
                        <a:pt x="4" y="21"/>
                      </a:lnTo>
                      <a:lnTo>
                        <a:pt x="10" y="10"/>
                      </a:lnTo>
                      <a:lnTo>
                        <a:pt x="21" y="3"/>
                      </a:lnTo>
                      <a:lnTo>
                        <a:pt x="34" y="0"/>
                      </a:lnTo>
                      <a:lnTo>
                        <a:pt x="378" y="0"/>
                      </a:lnTo>
                      <a:lnTo>
                        <a:pt x="392" y="3"/>
                      </a:lnTo>
                      <a:lnTo>
                        <a:pt x="403" y="10"/>
                      </a:lnTo>
                      <a:lnTo>
                        <a:pt x="410" y="21"/>
                      </a:lnTo>
                      <a:lnTo>
                        <a:pt x="413" y="33"/>
                      </a:lnTo>
                      <a:lnTo>
                        <a:pt x="413" y="281"/>
                      </a:lnTo>
                      <a:lnTo>
                        <a:pt x="410" y="294"/>
                      </a:lnTo>
                      <a:lnTo>
                        <a:pt x="403" y="305"/>
                      </a:lnTo>
                      <a:lnTo>
                        <a:pt x="392" y="313"/>
                      </a:lnTo>
                      <a:lnTo>
                        <a:pt x="378" y="316"/>
                      </a:lnTo>
                      <a:lnTo>
                        <a:pt x="34" y="31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41" name="Freeform 140"/>
                <p:cNvSpPr>
                  <a:spLocks/>
                </p:cNvSpPr>
                <p:nvPr/>
              </p:nvSpPr>
              <p:spPr bwMode="auto">
                <a:xfrm>
                  <a:off x="1703" y="3009"/>
                  <a:ext cx="190" cy="142"/>
                </a:xfrm>
                <a:custGeom>
                  <a:avLst/>
                  <a:gdLst>
                    <a:gd name="T0" fmla="*/ 22 w 381"/>
                    <a:gd name="T1" fmla="*/ 18 h 282"/>
                    <a:gd name="T2" fmla="*/ 23 w 381"/>
                    <a:gd name="T3" fmla="*/ 18 h 282"/>
                    <a:gd name="T4" fmla="*/ 23 w 381"/>
                    <a:gd name="T5" fmla="*/ 18 h 282"/>
                    <a:gd name="T6" fmla="*/ 23 w 381"/>
                    <a:gd name="T7" fmla="*/ 17 h 282"/>
                    <a:gd name="T8" fmla="*/ 23 w 381"/>
                    <a:gd name="T9" fmla="*/ 17 h 282"/>
                    <a:gd name="T10" fmla="*/ 23 w 381"/>
                    <a:gd name="T11" fmla="*/ 1 h 282"/>
                    <a:gd name="T12" fmla="*/ 23 w 381"/>
                    <a:gd name="T13" fmla="*/ 1 h 282"/>
                    <a:gd name="T14" fmla="*/ 23 w 381"/>
                    <a:gd name="T15" fmla="*/ 1 h 282"/>
                    <a:gd name="T16" fmla="*/ 23 w 381"/>
                    <a:gd name="T17" fmla="*/ 1 h 282"/>
                    <a:gd name="T18" fmla="*/ 22 w 381"/>
                    <a:gd name="T19" fmla="*/ 0 h 282"/>
                    <a:gd name="T20" fmla="*/ 1 w 381"/>
                    <a:gd name="T21" fmla="*/ 0 h 282"/>
                    <a:gd name="T22" fmla="*/ 0 w 381"/>
                    <a:gd name="T23" fmla="*/ 1 h 282"/>
                    <a:gd name="T24" fmla="*/ 0 w 381"/>
                    <a:gd name="T25" fmla="*/ 1 h 282"/>
                    <a:gd name="T26" fmla="*/ 0 w 381"/>
                    <a:gd name="T27" fmla="*/ 1 h 282"/>
                    <a:gd name="T28" fmla="*/ 0 w 381"/>
                    <a:gd name="T29" fmla="*/ 1 h 282"/>
                    <a:gd name="T30" fmla="*/ 0 w 381"/>
                    <a:gd name="T31" fmla="*/ 17 h 282"/>
                    <a:gd name="T32" fmla="*/ 0 w 381"/>
                    <a:gd name="T33" fmla="*/ 17 h 282"/>
                    <a:gd name="T34" fmla="*/ 0 w 381"/>
                    <a:gd name="T35" fmla="*/ 18 h 282"/>
                    <a:gd name="T36" fmla="*/ 0 w 381"/>
                    <a:gd name="T37" fmla="*/ 18 h 282"/>
                    <a:gd name="T38" fmla="*/ 1 w 381"/>
                    <a:gd name="T39" fmla="*/ 18 h 282"/>
                    <a:gd name="T40" fmla="*/ 22 w 381"/>
                    <a:gd name="T41" fmla="*/ 18 h 282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381"/>
                    <a:gd name="T64" fmla="*/ 0 h 282"/>
                    <a:gd name="T65" fmla="*/ 381 w 381"/>
                    <a:gd name="T66" fmla="*/ 282 h 282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381" h="282">
                      <a:moveTo>
                        <a:pt x="362" y="282"/>
                      </a:moveTo>
                      <a:lnTo>
                        <a:pt x="370" y="281"/>
                      </a:lnTo>
                      <a:lnTo>
                        <a:pt x="376" y="278"/>
                      </a:lnTo>
                      <a:lnTo>
                        <a:pt x="379" y="271"/>
                      </a:lnTo>
                      <a:lnTo>
                        <a:pt x="381" y="263"/>
                      </a:lnTo>
                      <a:lnTo>
                        <a:pt x="381" y="15"/>
                      </a:lnTo>
                      <a:lnTo>
                        <a:pt x="379" y="9"/>
                      </a:lnTo>
                      <a:lnTo>
                        <a:pt x="376" y="4"/>
                      </a:lnTo>
                      <a:lnTo>
                        <a:pt x="370" y="1"/>
                      </a:lnTo>
                      <a:lnTo>
                        <a:pt x="362" y="0"/>
                      </a:lnTo>
                      <a:lnTo>
                        <a:pt x="18" y="0"/>
                      </a:lnTo>
                      <a:lnTo>
                        <a:pt x="11" y="1"/>
                      </a:lnTo>
                      <a:lnTo>
                        <a:pt x="5" y="4"/>
                      </a:lnTo>
                      <a:lnTo>
                        <a:pt x="2" y="9"/>
                      </a:lnTo>
                      <a:lnTo>
                        <a:pt x="0" y="15"/>
                      </a:lnTo>
                      <a:lnTo>
                        <a:pt x="0" y="263"/>
                      </a:lnTo>
                      <a:lnTo>
                        <a:pt x="2" y="271"/>
                      </a:lnTo>
                      <a:lnTo>
                        <a:pt x="5" y="278"/>
                      </a:lnTo>
                      <a:lnTo>
                        <a:pt x="11" y="281"/>
                      </a:lnTo>
                      <a:lnTo>
                        <a:pt x="18" y="282"/>
                      </a:lnTo>
                      <a:lnTo>
                        <a:pt x="362" y="282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42" name="Freeform 141"/>
                <p:cNvSpPr>
                  <a:spLocks/>
                </p:cNvSpPr>
                <p:nvPr/>
              </p:nvSpPr>
              <p:spPr bwMode="auto">
                <a:xfrm>
                  <a:off x="1711" y="3175"/>
                  <a:ext cx="184" cy="30"/>
                </a:xfrm>
                <a:custGeom>
                  <a:avLst/>
                  <a:gdLst>
                    <a:gd name="T0" fmla="*/ 20 w 370"/>
                    <a:gd name="T1" fmla="*/ 2 h 60"/>
                    <a:gd name="T2" fmla="*/ 17 w 370"/>
                    <a:gd name="T3" fmla="*/ 4 h 60"/>
                    <a:gd name="T4" fmla="*/ 17 w 370"/>
                    <a:gd name="T5" fmla="*/ 4 h 60"/>
                    <a:gd name="T6" fmla="*/ 16 w 370"/>
                    <a:gd name="T7" fmla="*/ 4 h 60"/>
                    <a:gd name="T8" fmla="*/ 4 w 370"/>
                    <a:gd name="T9" fmla="*/ 4 h 60"/>
                    <a:gd name="T10" fmla="*/ 4 w 370"/>
                    <a:gd name="T11" fmla="*/ 4 h 60"/>
                    <a:gd name="T12" fmla="*/ 4 w 370"/>
                    <a:gd name="T13" fmla="*/ 4 h 60"/>
                    <a:gd name="T14" fmla="*/ 2 w 370"/>
                    <a:gd name="T15" fmla="*/ 2 h 60"/>
                    <a:gd name="T16" fmla="*/ 0 w 370"/>
                    <a:gd name="T17" fmla="*/ 0 h 60"/>
                    <a:gd name="T18" fmla="*/ 2 w 370"/>
                    <a:gd name="T19" fmla="*/ 0 h 60"/>
                    <a:gd name="T20" fmla="*/ 19 w 370"/>
                    <a:gd name="T21" fmla="*/ 0 h 60"/>
                    <a:gd name="T22" fmla="*/ 23 w 370"/>
                    <a:gd name="T23" fmla="*/ 0 h 60"/>
                    <a:gd name="T24" fmla="*/ 20 w 370"/>
                    <a:gd name="T25" fmla="*/ 2 h 6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370"/>
                    <a:gd name="T40" fmla="*/ 0 h 60"/>
                    <a:gd name="T41" fmla="*/ 370 w 370"/>
                    <a:gd name="T42" fmla="*/ 60 h 6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370" h="60">
                      <a:moveTo>
                        <a:pt x="325" y="29"/>
                      </a:moveTo>
                      <a:lnTo>
                        <a:pt x="281" y="57"/>
                      </a:lnTo>
                      <a:lnTo>
                        <a:pt x="276" y="60"/>
                      </a:lnTo>
                      <a:lnTo>
                        <a:pt x="272" y="60"/>
                      </a:lnTo>
                      <a:lnTo>
                        <a:pt x="77" y="60"/>
                      </a:lnTo>
                      <a:lnTo>
                        <a:pt x="71" y="60"/>
                      </a:lnTo>
                      <a:lnTo>
                        <a:pt x="66" y="57"/>
                      </a:lnTo>
                      <a:lnTo>
                        <a:pt x="33" y="27"/>
                      </a:lnTo>
                      <a:lnTo>
                        <a:pt x="0" y="0"/>
                      </a:lnTo>
                      <a:lnTo>
                        <a:pt x="43" y="0"/>
                      </a:lnTo>
                      <a:lnTo>
                        <a:pt x="318" y="0"/>
                      </a:lnTo>
                      <a:lnTo>
                        <a:pt x="370" y="0"/>
                      </a:lnTo>
                      <a:lnTo>
                        <a:pt x="325" y="2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43" name="Freeform 142"/>
                <p:cNvSpPr>
                  <a:spLocks/>
                </p:cNvSpPr>
                <p:nvPr/>
              </p:nvSpPr>
              <p:spPr bwMode="auto">
                <a:xfrm>
                  <a:off x="1732" y="3183"/>
                  <a:ext cx="105" cy="14"/>
                </a:xfrm>
                <a:custGeom>
                  <a:avLst/>
                  <a:gdLst>
                    <a:gd name="T0" fmla="*/ 3 w 210"/>
                    <a:gd name="T1" fmla="*/ 1 h 29"/>
                    <a:gd name="T2" fmla="*/ 13 w 210"/>
                    <a:gd name="T3" fmla="*/ 1 h 29"/>
                    <a:gd name="T4" fmla="*/ 13 w 210"/>
                    <a:gd name="T5" fmla="*/ 1 h 29"/>
                    <a:gd name="T6" fmla="*/ 3 w 210"/>
                    <a:gd name="T7" fmla="*/ 1 h 29"/>
                    <a:gd name="T8" fmla="*/ 3 w 210"/>
                    <a:gd name="T9" fmla="*/ 0 h 29"/>
                    <a:gd name="T10" fmla="*/ 0 w 210"/>
                    <a:gd name="T11" fmla="*/ 0 h 29"/>
                    <a:gd name="T12" fmla="*/ 3 w 210"/>
                    <a:gd name="T13" fmla="*/ 1 h 29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210"/>
                    <a:gd name="T22" fmla="*/ 0 h 29"/>
                    <a:gd name="T23" fmla="*/ 210 w 210"/>
                    <a:gd name="T24" fmla="*/ 29 h 29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210" h="29">
                      <a:moveTo>
                        <a:pt x="34" y="29"/>
                      </a:moveTo>
                      <a:lnTo>
                        <a:pt x="208" y="29"/>
                      </a:lnTo>
                      <a:lnTo>
                        <a:pt x="210" y="29"/>
                      </a:lnTo>
                      <a:lnTo>
                        <a:pt x="50" y="27"/>
                      </a:lnTo>
                      <a:lnTo>
                        <a:pt x="38" y="0"/>
                      </a:lnTo>
                      <a:lnTo>
                        <a:pt x="0" y="0"/>
                      </a:lnTo>
                      <a:lnTo>
                        <a:pt x="34" y="29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44" name="Freeform 143"/>
                <p:cNvSpPr>
                  <a:spLocks/>
                </p:cNvSpPr>
                <p:nvPr/>
              </p:nvSpPr>
              <p:spPr bwMode="auto">
                <a:xfrm>
                  <a:off x="1751" y="3183"/>
                  <a:ext cx="99" cy="14"/>
                </a:xfrm>
                <a:custGeom>
                  <a:avLst/>
                  <a:gdLst>
                    <a:gd name="T0" fmla="*/ 11 w 197"/>
                    <a:gd name="T1" fmla="*/ 1 h 29"/>
                    <a:gd name="T2" fmla="*/ 13 w 197"/>
                    <a:gd name="T3" fmla="*/ 0 h 29"/>
                    <a:gd name="T4" fmla="*/ 0 w 197"/>
                    <a:gd name="T5" fmla="*/ 0 h 29"/>
                    <a:gd name="T6" fmla="*/ 1 w 197"/>
                    <a:gd name="T7" fmla="*/ 1 h 29"/>
                    <a:gd name="T8" fmla="*/ 11 w 197"/>
                    <a:gd name="T9" fmla="*/ 1 h 2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7"/>
                    <a:gd name="T16" fmla="*/ 0 h 29"/>
                    <a:gd name="T17" fmla="*/ 197 w 197"/>
                    <a:gd name="T18" fmla="*/ 29 h 2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7" h="29">
                      <a:moveTo>
                        <a:pt x="172" y="29"/>
                      </a:moveTo>
                      <a:lnTo>
                        <a:pt x="197" y="0"/>
                      </a:lnTo>
                      <a:lnTo>
                        <a:pt x="0" y="0"/>
                      </a:lnTo>
                      <a:lnTo>
                        <a:pt x="12" y="27"/>
                      </a:lnTo>
                      <a:lnTo>
                        <a:pt x="172" y="29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45" name="Freeform 144"/>
                <p:cNvSpPr>
                  <a:spLocks/>
                </p:cNvSpPr>
                <p:nvPr/>
              </p:nvSpPr>
              <p:spPr bwMode="auto">
                <a:xfrm>
                  <a:off x="1836" y="3183"/>
                  <a:ext cx="33" cy="14"/>
                </a:xfrm>
                <a:custGeom>
                  <a:avLst/>
                  <a:gdLst>
                    <a:gd name="T0" fmla="*/ 0 w 67"/>
                    <a:gd name="T1" fmla="*/ 1 h 29"/>
                    <a:gd name="T2" fmla="*/ 1 w 67"/>
                    <a:gd name="T3" fmla="*/ 1 h 29"/>
                    <a:gd name="T4" fmla="*/ 4 w 67"/>
                    <a:gd name="T5" fmla="*/ 0 h 29"/>
                    <a:gd name="T6" fmla="*/ 1 w 67"/>
                    <a:gd name="T7" fmla="*/ 0 h 29"/>
                    <a:gd name="T8" fmla="*/ 0 w 67"/>
                    <a:gd name="T9" fmla="*/ 1 h 29"/>
                    <a:gd name="T10" fmla="*/ 0 w 67"/>
                    <a:gd name="T11" fmla="*/ 1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67"/>
                    <a:gd name="T19" fmla="*/ 0 h 29"/>
                    <a:gd name="T20" fmla="*/ 67 w 67"/>
                    <a:gd name="T21" fmla="*/ 29 h 2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67" h="29">
                      <a:moveTo>
                        <a:pt x="0" y="29"/>
                      </a:moveTo>
                      <a:lnTo>
                        <a:pt x="21" y="29"/>
                      </a:lnTo>
                      <a:lnTo>
                        <a:pt x="67" y="0"/>
                      </a:lnTo>
                      <a:lnTo>
                        <a:pt x="27" y="0"/>
                      </a:lnTo>
                      <a:lnTo>
                        <a:pt x="2" y="29"/>
                      </a:lnTo>
                      <a:lnTo>
                        <a:pt x="0" y="29"/>
                      </a:lnTo>
                      <a:close/>
                    </a:path>
                  </a:pathLst>
                </a:custGeom>
                <a:solidFill>
                  <a:srgbClr val="33666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46" name="Freeform 145"/>
                <p:cNvSpPr>
                  <a:spLocks/>
                </p:cNvSpPr>
                <p:nvPr/>
              </p:nvSpPr>
              <p:spPr bwMode="auto">
                <a:xfrm>
                  <a:off x="1643" y="3196"/>
                  <a:ext cx="321" cy="82"/>
                </a:xfrm>
                <a:custGeom>
                  <a:avLst/>
                  <a:gdLst>
                    <a:gd name="T0" fmla="*/ 3 w 641"/>
                    <a:gd name="T1" fmla="*/ 10 h 165"/>
                    <a:gd name="T2" fmla="*/ 2 w 641"/>
                    <a:gd name="T3" fmla="*/ 10 h 165"/>
                    <a:gd name="T4" fmla="*/ 1 w 641"/>
                    <a:gd name="T5" fmla="*/ 9 h 165"/>
                    <a:gd name="T6" fmla="*/ 1 w 641"/>
                    <a:gd name="T7" fmla="*/ 8 h 165"/>
                    <a:gd name="T8" fmla="*/ 0 w 641"/>
                    <a:gd name="T9" fmla="*/ 8 h 165"/>
                    <a:gd name="T10" fmla="*/ 0 w 641"/>
                    <a:gd name="T11" fmla="*/ 2 h 165"/>
                    <a:gd name="T12" fmla="*/ 1 w 641"/>
                    <a:gd name="T13" fmla="*/ 1 h 165"/>
                    <a:gd name="T14" fmla="*/ 1 w 641"/>
                    <a:gd name="T15" fmla="*/ 0 h 165"/>
                    <a:gd name="T16" fmla="*/ 2 w 641"/>
                    <a:gd name="T17" fmla="*/ 0 h 165"/>
                    <a:gd name="T18" fmla="*/ 3 w 641"/>
                    <a:gd name="T19" fmla="*/ 0 h 165"/>
                    <a:gd name="T20" fmla="*/ 38 w 641"/>
                    <a:gd name="T21" fmla="*/ 0 h 165"/>
                    <a:gd name="T22" fmla="*/ 39 w 641"/>
                    <a:gd name="T23" fmla="*/ 0 h 165"/>
                    <a:gd name="T24" fmla="*/ 40 w 641"/>
                    <a:gd name="T25" fmla="*/ 0 h 165"/>
                    <a:gd name="T26" fmla="*/ 40 w 641"/>
                    <a:gd name="T27" fmla="*/ 1 h 165"/>
                    <a:gd name="T28" fmla="*/ 41 w 641"/>
                    <a:gd name="T29" fmla="*/ 2 h 165"/>
                    <a:gd name="T30" fmla="*/ 41 w 641"/>
                    <a:gd name="T31" fmla="*/ 8 h 165"/>
                    <a:gd name="T32" fmla="*/ 40 w 641"/>
                    <a:gd name="T33" fmla="*/ 8 h 165"/>
                    <a:gd name="T34" fmla="*/ 40 w 641"/>
                    <a:gd name="T35" fmla="*/ 9 h 165"/>
                    <a:gd name="T36" fmla="*/ 39 w 641"/>
                    <a:gd name="T37" fmla="*/ 10 h 165"/>
                    <a:gd name="T38" fmla="*/ 38 w 641"/>
                    <a:gd name="T39" fmla="*/ 10 h 165"/>
                    <a:gd name="T40" fmla="*/ 3 w 641"/>
                    <a:gd name="T41" fmla="*/ 10 h 165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641"/>
                    <a:gd name="T64" fmla="*/ 0 h 165"/>
                    <a:gd name="T65" fmla="*/ 641 w 641"/>
                    <a:gd name="T66" fmla="*/ 165 h 165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641" h="165">
                      <a:moveTo>
                        <a:pt x="36" y="165"/>
                      </a:moveTo>
                      <a:lnTo>
                        <a:pt x="22" y="161"/>
                      </a:lnTo>
                      <a:lnTo>
                        <a:pt x="11" y="154"/>
                      </a:lnTo>
                      <a:lnTo>
                        <a:pt x="3" y="143"/>
                      </a:lnTo>
                      <a:lnTo>
                        <a:pt x="0" y="128"/>
                      </a:lnTo>
                      <a:lnTo>
                        <a:pt x="0" y="35"/>
                      </a:lnTo>
                      <a:lnTo>
                        <a:pt x="3" y="21"/>
                      </a:lnTo>
                      <a:lnTo>
                        <a:pt x="11" y="10"/>
                      </a:lnTo>
                      <a:lnTo>
                        <a:pt x="22" y="4"/>
                      </a:lnTo>
                      <a:lnTo>
                        <a:pt x="36" y="0"/>
                      </a:lnTo>
                      <a:lnTo>
                        <a:pt x="605" y="0"/>
                      </a:lnTo>
                      <a:lnTo>
                        <a:pt x="619" y="4"/>
                      </a:lnTo>
                      <a:lnTo>
                        <a:pt x="630" y="10"/>
                      </a:lnTo>
                      <a:lnTo>
                        <a:pt x="638" y="21"/>
                      </a:lnTo>
                      <a:lnTo>
                        <a:pt x="641" y="35"/>
                      </a:lnTo>
                      <a:lnTo>
                        <a:pt x="641" y="128"/>
                      </a:lnTo>
                      <a:lnTo>
                        <a:pt x="638" y="143"/>
                      </a:lnTo>
                      <a:lnTo>
                        <a:pt x="630" y="154"/>
                      </a:lnTo>
                      <a:lnTo>
                        <a:pt x="619" y="161"/>
                      </a:lnTo>
                      <a:lnTo>
                        <a:pt x="605" y="165"/>
                      </a:lnTo>
                      <a:lnTo>
                        <a:pt x="36" y="16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47" name="Freeform 146"/>
                <p:cNvSpPr>
                  <a:spLocks/>
                </p:cNvSpPr>
                <p:nvPr/>
              </p:nvSpPr>
              <p:spPr bwMode="auto">
                <a:xfrm>
                  <a:off x="1948" y="3210"/>
                  <a:ext cx="3" cy="1"/>
                </a:xfrm>
                <a:custGeom>
                  <a:avLst/>
                  <a:gdLst>
                    <a:gd name="T0" fmla="*/ 2 w 4"/>
                    <a:gd name="T1" fmla="*/ 0 h 1"/>
                    <a:gd name="T2" fmla="*/ 2 w 4"/>
                    <a:gd name="T3" fmla="*/ 0 h 1"/>
                    <a:gd name="T4" fmla="*/ 1 w 4"/>
                    <a:gd name="T5" fmla="*/ 0 h 1"/>
                    <a:gd name="T6" fmla="*/ 0 w 4"/>
                    <a:gd name="T7" fmla="*/ 0 h 1"/>
                    <a:gd name="T8" fmla="*/ 0 w 4"/>
                    <a:gd name="T9" fmla="*/ 0 h 1"/>
                    <a:gd name="T10" fmla="*/ 2 w 4"/>
                    <a:gd name="T11" fmla="*/ 0 h 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"/>
                    <a:gd name="T19" fmla="*/ 0 h 1"/>
                    <a:gd name="T20" fmla="*/ 4 w 4"/>
                    <a:gd name="T21" fmla="*/ 1 h 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" h="1">
                      <a:moveTo>
                        <a:pt x="4" y="0"/>
                      </a:moveTo>
                      <a:lnTo>
                        <a:pt x="3" y="0"/>
                      </a:ln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E5D1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48" name="Freeform 147"/>
                <p:cNvSpPr>
                  <a:spLocks/>
                </p:cNvSpPr>
                <p:nvPr/>
              </p:nvSpPr>
              <p:spPr bwMode="auto">
                <a:xfrm>
                  <a:off x="1901" y="3210"/>
                  <a:ext cx="50" cy="42"/>
                </a:xfrm>
                <a:custGeom>
                  <a:avLst/>
                  <a:gdLst>
                    <a:gd name="T0" fmla="*/ 0 w 101"/>
                    <a:gd name="T1" fmla="*/ 3 h 84"/>
                    <a:gd name="T2" fmla="*/ 0 w 101"/>
                    <a:gd name="T3" fmla="*/ 5 h 84"/>
                    <a:gd name="T4" fmla="*/ 1 w 101"/>
                    <a:gd name="T5" fmla="*/ 5 h 84"/>
                    <a:gd name="T6" fmla="*/ 2 w 101"/>
                    <a:gd name="T7" fmla="*/ 5 h 84"/>
                    <a:gd name="T8" fmla="*/ 2 w 101"/>
                    <a:gd name="T9" fmla="*/ 5 h 84"/>
                    <a:gd name="T10" fmla="*/ 3 w 101"/>
                    <a:gd name="T11" fmla="*/ 5 h 84"/>
                    <a:gd name="T12" fmla="*/ 4 w 101"/>
                    <a:gd name="T13" fmla="*/ 5 h 84"/>
                    <a:gd name="T14" fmla="*/ 4 w 101"/>
                    <a:gd name="T15" fmla="*/ 5 h 84"/>
                    <a:gd name="T16" fmla="*/ 4 w 101"/>
                    <a:gd name="T17" fmla="*/ 5 h 84"/>
                    <a:gd name="T18" fmla="*/ 5 w 101"/>
                    <a:gd name="T19" fmla="*/ 5 h 84"/>
                    <a:gd name="T20" fmla="*/ 5 w 101"/>
                    <a:gd name="T21" fmla="*/ 5 h 84"/>
                    <a:gd name="T22" fmla="*/ 5 w 101"/>
                    <a:gd name="T23" fmla="*/ 5 h 84"/>
                    <a:gd name="T24" fmla="*/ 6 w 101"/>
                    <a:gd name="T25" fmla="*/ 3 h 84"/>
                    <a:gd name="T26" fmla="*/ 6 w 101"/>
                    <a:gd name="T27" fmla="*/ 3 h 84"/>
                    <a:gd name="T28" fmla="*/ 6 w 101"/>
                    <a:gd name="T29" fmla="*/ 1 h 84"/>
                    <a:gd name="T30" fmla="*/ 6 w 101"/>
                    <a:gd name="T31" fmla="*/ 1 h 84"/>
                    <a:gd name="T32" fmla="*/ 6 w 101"/>
                    <a:gd name="T33" fmla="*/ 1 h 84"/>
                    <a:gd name="T34" fmla="*/ 5 w 101"/>
                    <a:gd name="T35" fmla="*/ 0 h 84"/>
                    <a:gd name="T36" fmla="*/ 5 w 101"/>
                    <a:gd name="T37" fmla="*/ 0 h 84"/>
                    <a:gd name="T38" fmla="*/ 5 w 101"/>
                    <a:gd name="T39" fmla="*/ 0 h 84"/>
                    <a:gd name="T40" fmla="*/ 4 w 101"/>
                    <a:gd name="T41" fmla="*/ 0 h 84"/>
                    <a:gd name="T42" fmla="*/ 4 w 101"/>
                    <a:gd name="T43" fmla="*/ 0 h 84"/>
                    <a:gd name="T44" fmla="*/ 3 w 101"/>
                    <a:gd name="T45" fmla="*/ 0 h 84"/>
                    <a:gd name="T46" fmla="*/ 2 w 101"/>
                    <a:gd name="T47" fmla="*/ 0 h 84"/>
                    <a:gd name="T48" fmla="*/ 1 w 101"/>
                    <a:gd name="T49" fmla="*/ 0 h 84"/>
                    <a:gd name="T50" fmla="*/ 0 w 101"/>
                    <a:gd name="T51" fmla="*/ 0 h 84"/>
                    <a:gd name="T52" fmla="*/ 0 w 101"/>
                    <a:gd name="T53" fmla="*/ 1 h 84"/>
                    <a:gd name="T54" fmla="*/ 0 w 101"/>
                    <a:gd name="T55" fmla="*/ 1 h 84"/>
                    <a:gd name="T56" fmla="*/ 1 w 101"/>
                    <a:gd name="T57" fmla="*/ 1 h 84"/>
                    <a:gd name="T58" fmla="*/ 1 w 101"/>
                    <a:gd name="T59" fmla="*/ 1 h 84"/>
                    <a:gd name="T60" fmla="*/ 2 w 101"/>
                    <a:gd name="T61" fmla="*/ 1 h 84"/>
                    <a:gd name="T62" fmla="*/ 2 w 101"/>
                    <a:gd name="T63" fmla="*/ 1 h 84"/>
                    <a:gd name="T64" fmla="*/ 2 w 101"/>
                    <a:gd name="T65" fmla="*/ 3 h 84"/>
                    <a:gd name="T66" fmla="*/ 1 w 101"/>
                    <a:gd name="T67" fmla="*/ 3 h 84"/>
                    <a:gd name="T68" fmla="*/ 1 w 101"/>
                    <a:gd name="T69" fmla="*/ 3 h 84"/>
                    <a:gd name="T70" fmla="*/ 0 w 101"/>
                    <a:gd name="T71" fmla="*/ 3 h 84"/>
                    <a:gd name="T72" fmla="*/ 0 w 101"/>
                    <a:gd name="T73" fmla="*/ 3 h 84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101"/>
                    <a:gd name="T112" fmla="*/ 0 h 84"/>
                    <a:gd name="T113" fmla="*/ 101 w 101"/>
                    <a:gd name="T114" fmla="*/ 84 h 84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101" h="84">
                      <a:moveTo>
                        <a:pt x="0" y="49"/>
                      </a:moveTo>
                      <a:lnTo>
                        <a:pt x="0" y="84"/>
                      </a:lnTo>
                      <a:lnTo>
                        <a:pt x="17" y="84"/>
                      </a:lnTo>
                      <a:lnTo>
                        <a:pt x="33" y="84"/>
                      </a:lnTo>
                      <a:lnTo>
                        <a:pt x="46" y="84"/>
                      </a:lnTo>
                      <a:lnTo>
                        <a:pt x="58" y="84"/>
                      </a:lnTo>
                      <a:lnTo>
                        <a:pt x="68" y="84"/>
                      </a:lnTo>
                      <a:lnTo>
                        <a:pt x="74" y="84"/>
                      </a:lnTo>
                      <a:lnTo>
                        <a:pt x="79" y="84"/>
                      </a:lnTo>
                      <a:lnTo>
                        <a:pt x="80" y="84"/>
                      </a:lnTo>
                      <a:lnTo>
                        <a:pt x="83" y="80"/>
                      </a:lnTo>
                      <a:lnTo>
                        <a:pt x="91" y="74"/>
                      </a:lnTo>
                      <a:lnTo>
                        <a:pt x="98" y="61"/>
                      </a:lnTo>
                      <a:lnTo>
                        <a:pt x="101" y="47"/>
                      </a:lnTo>
                      <a:lnTo>
                        <a:pt x="99" y="30"/>
                      </a:lnTo>
                      <a:lnTo>
                        <a:pt x="98" y="16"/>
                      </a:lnTo>
                      <a:lnTo>
                        <a:pt x="96" y="5"/>
                      </a:lnTo>
                      <a:lnTo>
                        <a:pt x="95" y="0"/>
                      </a:lnTo>
                      <a:lnTo>
                        <a:pt x="93" y="0"/>
                      </a:lnTo>
                      <a:lnTo>
                        <a:pt x="88" y="0"/>
                      </a:lnTo>
                      <a:lnTo>
                        <a:pt x="79" y="0"/>
                      </a:lnTo>
                      <a:lnTo>
                        <a:pt x="68" y="0"/>
                      </a:lnTo>
                      <a:lnTo>
                        <a:pt x="53" y="0"/>
                      </a:lnTo>
                      <a:lnTo>
                        <a:pt x="38" y="0"/>
                      </a:lnTo>
                      <a:lnTo>
                        <a:pt x="20" y="0"/>
                      </a:lnTo>
                      <a:lnTo>
                        <a:pt x="0" y="0"/>
                      </a:lnTo>
                      <a:lnTo>
                        <a:pt x="0" y="11"/>
                      </a:lnTo>
                      <a:lnTo>
                        <a:pt x="16" y="12"/>
                      </a:lnTo>
                      <a:lnTo>
                        <a:pt x="28" y="16"/>
                      </a:lnTo>
                      <a:lnTo>
                        <a:pt x="38" y="22"/>
                      </a:lnTo>
                      <a:lnTo>
                        <a:pt x="41" y="28"/>
                      </a:lnTo>
                      <a:lnTo>
                        <a:pt x="38" y="36"/>
                      </a:lnTo>
                      <a:lnTo>
                        <a:pt x="28" y="42"/>
                      </a:lnTo>
                      <a:lnTo>
                        <a:pt x="16" y="47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99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49" name="Freeform 148"/>
                <p:cNvSpPr>
                  <a:spLocks/>
                </p:cNvSpPr>
                <p:nvPr/>
              </p:nvSpPr>
              <p:spPr bwMode="auto">
                <a:xfrm>
                  <a:off x="1658" y="3210"/>
                  <a:ext cx="243" cy="60"/>
                </a:xfrm>
                <a:custGeom>
                  <a:avLst/>
                  <a:gdLst>
                    <a:gd name="T0" fmla="*/ 30 w 487"/>
                    <a:gd name="T1" fmla="*/ 0 h 120"/>
                    <a:gd name="T2" fmla="*/ 26 w 487"/>
                    <a:gd name="T3" fmla="*/ 0 h 120"/>
                    <a:gd name="T4" fmla="*/ 22 w 487"/>
                    <a:gd name="T5" fmla="*/ 0 h 120"/>
                    <a:gd name="T6" fmla="*/ 17 w 487"/>
                    <a:gd name="T7" fmla="*/ 0 h 120"/>
                    <a:gd name="T8" fmla="*/ 13 w 487"/>
                    <a:gd name="T9" fmla="*/ 0 h 120"/>
                    <a:gd name="T10" fmla="*/ 9 w 487"/>
                    <a:gd name="T11" fmla="*/ 0 h 120"/>
                    <a:gd name="T12" fmla="*/ 5 w 487"/>
                    <a:gd name="T13" fmla="*/ 0 h 120"/>
                    <a:gd name="T14" fmla="*/ 3 w 487"/>
                    <a:gd name="T15" fmla="*/ 0 h 120"/>
                    <a:gd name="T16" fmla="*/ 2 w 487"/>
                    <a:gd name="T17" fmla="*/ 0 h 120"/>
                    <a:gd name="T18" fmla="*/ 0 w 487"/>
                    <a:gd name="T19" fmla="*/ 1 h 120"/>
                    <a:gd name="T20" fmla="*/ 0 w 487"/>
                    <a:gd name="T21" fmla="*/ 1 h 120"/>
                    <a:gd name="T22" fmla="*/ 0 w 487"/>
                    <a:gd name="T23" fmla="*/ 2 h 120"/>
                    <a:gd name="T24" fmla="*/ 0 w 487"/>
                    <a:gd name="T25" fmla="*/ 4 h 120"/>
                    <a:gd name="T26" fmla="*/ 0 w 487"/>
                    <a:gd name="T27" fmla="*/ 7 h 120"/>
                    <a:gd name="T28" fmla="*/ 0 w 487"/>
                    <a:gd name="T29" fmla="*/ 8 h 120"/>
                    <a:gd name="T30" fmla="*/ 0 w 487"/>
                    <a:gd name="T31" fmla="*/ 7 h 120"/>
                    <a:gd name="T32" fmla="*/ 1 w 487"/>
                    <a:gd name="T33" fmla="*/ 6 h 120"/>
                    <a:gd name="T34" fmla="*/ 2 w 487"/>
                    <a:gd name="T35" fmla="*/ 6 h 120"/>
                    <a:gd name="T36" fmla="*/ 3 w 487"/>
                    <a:gd name="T37" fmla="*/ 5 h 120"/>
                    <a:gd name="T38" fmla="*/ 4 w 487"/>
                    <a:gd name="T39" fmla="*/ 5 h 120"/>
                    <a:gd name="T40" fmla="*/ 6 w 487"/>
                    <a:gd name="T41" fmla="*/ 5 h 120"/>
                    <a:gd name="T42" fmla="*/ 7 w 487"/>
                    <a:gd name="T43" fmla="*/ 5 h 120"/>
                    <a:gd name="T44" fmla="*/ 9 w 487"/>
                    <a:gd name="T45" fmla="*/ 5 h 120"/>
                    <a:gd name="T46" fmla="*/ 12 w 487"/>
                    <a:gd name="T47" fmla="*/ 5 h 120"/>
                    <a:gd name="T48" fmla="*/ 16 w 487"/>
                    <a:gd name="T49" fmla="*/ 5 h 120"/>
                    <a:gd name="T50" fmla="*/ 19 w 487"/>
                    <a:gd name="T51" fmla="*/ 6 h 120"/>
                    <a:gd name="T52" fmla="*/ 23 w 487"/>
                    <a:gd name="T53" fmla="*/ 6 h 120"/>
                    <a:gd name="T54" fmla="*/ 27 w 487"/>
                    <a:gd name="T55" fmla="*/ 6 h 120"/>
                    <a:gd name="T56" fmla="*/ 30 w 487"/>
                    <a:gd name="T57" fmla="*/ 6 h 120"/>
                    <a:gd name="T58" fmla="*/ 29 w 487"/>
                    <a:gd name="T59" fmla="*/ 3 h 120"/>
                    <a:gd name="T60" fmla="*/ 28 w 487"/>
                    <a:gd name="T61" fmla="*/ 3 h 120"/>
                    <a:gd name="T62" fmla="*/ 28 w 487"/>
                    <a:gd name="T63" fmla="*/ 2 h 120"/>
                    <a:gd name="T64" fmla="*/ 29 w 487"/>
                    <a:gd name="T65" fmla="*/ 1 h 120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487"/>
                    <a:gd name="T100" fmla="*/ 0 h 120"/>
                    <a:gd name="T101" fmla="*/ 487 w 487"/>
                    <a:gd name="T102" fmla="*/ 120 h 120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487" h="120">
                      <a:moveTo>
                        <a:pt x="487" y="11"/>
                      </a:moveTo>
                      <a:lnTo>
                        <a:pt x="487" y="0"/>
                      </a:lnTo>
                      <a:lnTo>
                        <a:pt x="457" y="0"/>
                      </a:lnTo>
                      <a:lnTo>
                        <a:pt x="425" y="0"/>
                      </a:lnTo>
                      <a:lnTo>
                        <a:pt x="390" y="0"/>
                      </a:lnTo>
                      <a:lnTo>
                        <a:pt x="356" y="0"/>
                      </a:lnTo>
                      <a:lnTo>
                        <a:pt x="319" y="0"/>
                      </a:lnTo>
                      <a:lnTo>
                        <a:pt x="283" y="0"/>
                      </a:lnTo>
                      <a:lnTo>
                        <a:pt x="247" y="0"/>
                      </a:lnTo>
                      <a:lnTo>
                        <a:pt x="212" y="0"/>
                      </a:lnTo>
                      <a:lnTo>
                        <a:pt x="177" y="0"/>
                      </a:lnTo>
                      <a:lnTo>
                        <a:pt x="146" y="0"/>
                      </a:lnTo>
                      <a:lnTo>
                        <a:pt x="117" y="0"/>
                      </a:lnTo>
                      <a:lnTo>
                        <a:pt x="92" y="0"/>
                      </a:lnTo>
                      <a:lnTo>
                        <a:pt x="70" y="0"/>
                      </a:lnTo>
                      <a:lnTo>
                        <a:pt x="52" y="0"/>
                      </a:lnTo>
                      <a:lnTo>
                        <a:pt x="40" y="0"/>
                      </a:lnTo>
                      <a:lnTo>
                        <a:pt x="33" y="0"/>
                      </a:lnTo>
                      <a:lnTo>
                        <a:pt x="16" y="1"/>
                      </a:lnTo>
                      <a:lnTo>
                        <a:pt x="5" y="3"/>
                      </a:lnTo>
                      <a:lnTo>
                        <a:pt x="2" y="5"/>
                      </a:lnTo>
                      <a:lnTo>
                        <a:pt x="0" y="6"/>
                      </a:lnTo>
                      <a:lnTo>
                        <a:pt x="0" y="9"/>
                      </a:lnTo>
                      <a:lnTo>
                        <a:pt x="0" y="17"/>
                      </a:lnTo>
                      <a:lnTo>
                        <a:pt x="0" y="35"/>
                      </a:lnTo>
                      <a:lnTo>
                        <a:pt x="0" y="61"/>
                      </a:lnTo>
                      <a:lnTo>
                        <a:pt x="2" y="90"/>
                      </a:lnTo>
                      <a:lnTo>
                        <a:pt x="5" y="107"/>
                      </a:lnTo>
                      <a:lnTo>
                        <a:pt x="7" y="117"/>
                      </a:lnTo>
                      <a:lnTo>
                        <a:pt x="8" y="120"/>
                      </a:lnTo>
                      <a:lnTo>
                        <a:pt x="10" y="115"/>
                      </a:lnTo>
                      <a:lnTo>
                        <a:pt x="14" y="102"/>
                      </a:lnTo>
                      <a:lnTo>
                        <a:pt x="21" y="90"/>
                      </a:lnTo>
                      <a:lnTo>
                        <a:pt x="29" y="84"/>
                      </a:lnTo>
                      <a:lnTo>
                        <a:pt x="33" y="84"/>
                      </a:lnTo>
                      <a:lnTo>
                        <a:pt x="40" y="82"/>
                      </a:lnTo>
                      <a:lnTo>
                        <a:pt x="48" y="82"/>
                      </a:lnTo>
                      <a:lnTo>
                        <a:pt x="57" y="80"/>
                      </a:lnTo>
                      <a:lnTo>
                        <a:pt x="67" y="80"/>
                      </a:lnTo>
                      <a:lnTo>
                        <a:pt x="78" y="79"/>
                      </a:lnTo>
                      <a:lnTo>
                        <a:pt x="90" y="79"/>
                      </a:lnTo>
                      <a:lnTo>
                        <a:pt x="103" y="79"/>
                      </a:lnTo>
                      <a:lnTo>
                        <a:pt x="109" y="79"/>
                      </a:lnTo>
                      <a:lnTo>
                        <a:pt x="120" y="79"/>
                      </a:lnTo>
                      <a:lnTo>
                        <a:pt x="136" y="79"/>
                      </a:lnTo>
                      <a:lnTo>
                        <a:pt x="155" y="79"/>
                      </a:lnTo>
                      <a:lnTo>
                        <a:pt x="177" y="79"/>
                      </a:lnTo>
                      <a:lnTo>
                        <a:pt x="201" y="80"/>
                      </a:lnTo>
                      <a:lnTo>
                        <a:pt x="228" y="80"/>
                      </a:lnTo>
                      <a:lnTo>
                        <a:pt x="256" y="80"/>
                      </a:lnTo>
                      <a:lnTo>
                        <a:pt x="286" y="80"/>
                      </a:lnTo>
                      <a:lnTo>
                        <a:pt x="316" y="82"/>
                      </a:lnTo>
                      <a:lnTo>
                        <a:pt x="346" y="82"/>
                      </a:lnTo>
                      <a:lnTo>
                        <a:pt x="376" y="82"/>
                      </a:lnTo>
                      <a:lnTo>
                        <a:pt x="406" y="82"/>
                      </a:lnTo>
                      <a:lnTo>
                        <a:pt x="435" y="84"/>
                      </a:lnTo>
                      <a:lnTo>
                        <a:pt x="461" y="84"/>
                      </a:lnTo>
                      <a:lnTo>
                        <a:pt x="487" y="84"/>
                      </a:lnTo>
                      <a:lnTo>
                        <a:pt x="487" y="49"/>
                      </a:lnTo>
                      <a:lnTo>
                        <a:pt x="471" y="47"/>
                      </a:lnTo>
                      <a:lnTo>
                        <a:pt x="457" y="42"/>
                      </a:lnTo>
                      <a:lnTo>
                        <a:pt x="449" y="36"/>
                      </a:lnTo>
                      <a:lnTo>
                        <a:pt x="446" y="28"/>
                      </a:lnTo>
                      <a:lnTo>
                        <a:pt x="449" y="22"/>
                      </a:lnTo>
                      <a:lnTo>
                        <a:pt x="457" y="16"/>
                      </a:lnTo>
                      <a:lnTo>
                        <a:pt x="471" y="12"/>
                      </a:lnTo>
                      <a:lnTo>
                        <a:pt x="487" y="11"/>
                      </a:lnTo>
                      <a:close/>
                    </a:path>
                  </a:pathLst>
                </a:custGeom>
                <a:solidFill>
                  <a:srgbClr val="99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50" name="Freeform 149"/>
                <p:cNvSpPr>
                  <a:spLocks/>
                </p:cNvSpPr>
                <p:nvPr/>
              </p:nvSpPr>
              <p:spPr bwMode="auto">
                <a:xfrm>
                  <a:off x="1662" y="3210"/>
                  <a:ext cx="294" cy="60"/>
                </a:xfrm>
                <a:custGeom>
                  <a:avLst/>
                  <a:gdLst>
                    <a:gd name="T0" fmla="*/ 36 w 589"/>
                    <a:gd name="T1" fmla="*/ 7 h 120"/>
                    <a:gd name="T2" fmla="*/ 36 w 589"/>
                    <a:gd name="T3" fmla="*/ 1 h 120"/>
                    <a:gd name="T4" fmla="*/ 36 w 589"/>
                    <a:gd name="T5" fmla="*/ 1 h 120"/>
                    <a:gd name="T6" fmla="*/ 36 w 589"/>
                    <a:gd name="T7" fmla="*/ 1 h 120"/>
                    <a:gd name="T8" fmla="*/ 36 w 589"/>
                    <a:gd name="T9" fmla="*/ 1 h 120"/>
                    <a:gd name="T10" fmla="*/ 36 w 589"/>
                    <a:gd name="T11" fmla="*/ 1 h 120"/>
                    <a:gd name="T12" fmla="*/ 36 w 589"/>
                    <a:gd name="T13" fmla="*/ 0 h 120"/>
                    <a:gd name="T14" fmla="*/ 36 w 589"/>
                    <a:gd name="T15" fmla="*/ 0 h 120"/>
                    <a:gd name="T16" fmla="*/ 36 w 589"/>
                    <a:gd name="T17" fmla="*/ 0 h 120"/>
                    <a:gd name="T18" fmla="*/ 36 w 589"/>
                    <a:gd name="T19" fmla="*/ 0 h 120"/>
                    <a:gd name="T20" fmla="*/ 35 w 589"/>
                    <a:gd name="T21" fmla="*/ 0 h 120"/>
                    <a:gd name="T22" fmla="*/ 35 w 589"/>
                    <a:gd name="T23" fmla="*/ 1 h 120"/>
                    <a:gd name="T24" fmla="*/ 36 w 589"/>
                    <a:gd name="T25" fmla="*/ 1 h 120"/>
                    <a:gd name="T26" fmla="*/ 36 w 589"/>
                    <a:gd name="T27" fmla="*/ 2 h 120"/>
                    <a:gd name="T28" fmla="*/ 36 w 589"/>
                    <a:gd name="T29" fmla="*/ 3 h 120"/>
                    <a:gd name="T30" fmla="*/ 36 w 589"/>
                    <a:gd name="T31" fmla="*/ 4 h 120"/>
                    <a:gd name="T32" fmla="*/ 35 w 589"/>
                    <a:gd name="T33" fmla="*/ 5 h 120"/>
                    <a:gd name="T34" fmla="*/ 35 w 589"/>
                    <a:gd name="T35" fmla="*/ 5 h 120"/>
                    <a:gd name="T36" fmla="*/ 34 w 589"/>
                    <a:gd name="T37" fmla="*/ 6 h 120"/>
                    <a:gd name="T38" fmla="*/ 34 w 589"/>
                    <a:gd name="T39" fmla="*/ 6 h 120"/>
                    <a:gd name="T40" fmla="*/ 33 w 589"/>
                    <a:gd name="T41" fmla="*/ 6 h 120"/>
                    <a:gd name="T42" fmla="*/ 32 w 589"/>
                    <a:gd name="T43" fmla="*/ 6 h 120"/>
                    <a:gd name="T44" fmla="*/ 30 w 589"/>
                    <a:gd name="T45" fmla="*/ 6 h 120"/>
                    <a:gd name="T46" fmla="*/ 28 w 589"/>
                    <a:gd name="T47" fmla="*/ 6 h 120"/>
                    <a:gd name="T48" fmla="*/ 26 w 589"/>
                    <a:gd name="T49" fmla="*/ 6 h 120"/>
                    <a:gd name="T50" fmla="*/ 23 w 589"/>
                    <a:gd name="T51" fmla="*/ 6 h 120"/>
                    <a:gd name="T52" fmla="*/ 21 w 589"/>
                    <a:gd name="T53" fmla="*/ 5 h 120"/>
                    <a:gd name="T54" fmla="*/ 18 w 589"/>
                    <a:gd name="T55" fmla="*/ 5 h 120"/>
                    <a:gd name="T56" fmla="*/ 16 w 589"/>
                    <a:gd name="T57" fmla="*/ 5 h 120"/>
                    <a:gd name="T58" fmla="*/ 13 w 589"/>
                    <a:gd name="T59" fmla="*/ 5 h 120"/>
                    <a:gd name="T60" fmla="*/ 11 w 589"/>
                    <a:gd name="T61" fmla="*/ 5 h 120"/>
                    <a:gd name="T62" fmla="*/ 9 w 589"/>
                    <a:gd name="T63" fmla="*/ 5 h 120"/>
                    <a:gd name="T64" fmla="*/ 7 w 589"/>
                    <a:gd name="T65" fmla="*/ 5 h 120"/>
                    <a:gd name="T66" fmla="*/ 6 w 589"/>
                    <a:gd name="T67" fmla="*/ 5 h 120"/>
                    <a:gd name="T68" fmla="*/ 5 w 589"/>
                    <a:gd name="T69" fmla="*/ 5 h 120"/>
                    <a:gd name="T70" fmla="*/ 5 w 589"/>
                    <a:gd name="T71" fmla="*/ 5 h 120"/>
                    <a:gd name="T72" fmla="*/ 4 w 589"/>
                    <a:gd name="T73" fmla="*/ 5 h 120"/>
                    <a:gd name="T74" fmla="*/ 3 w 589"/>
                    <a:gd name="T75" fmla="*/ 5 h 120"/>
                    <a:gd name="T76" fmla="*/ 3 w 589"/>
                    <a:gd name="T77" fmla="*/ 5 h 120"/>
                    <a:gd name="T78" fmla="*/ 2 w 589"/>
                    <a:gd name="T79" fmla="*/ 6 h 120"/>
                    <a:gd name="T80" fmla="*/ 2 w 589"/>
                    <a:gd name="T81" fmla="*/ 6 h 120"/>
                    <a:gd name="T82" fmla="*/ 1 w 589"/>
                    <a:gd name="T83" fmla="*/ 6 h 120"/>
                    <a:gd name="T84" fmla="*/ 1 w 589"/>
                    <a:gd name="T85" fmla="*/ 6 h 120"/>
                    <a:gd name="T86" fmla="*/ 0 w 589"/>
                    <a:gd name="T87" fmla="*/ 6 h 120"/>
                    <a:gd name="T88" fmla="*/ 0 w 589"/>
                    <a:gd name="T89" fmla="*/ 7 h 120"/>
                    <a:gd name="T90" fmla="*/ 0 w 589"/>
                    <a:gd name="T91" fmla="*/ 8 h 120"/>
                    <a:gd name="T92" fmla="*/ 0 w 589"/>
                    <a:gd name="T93" fmla="*/ 8 h 120"/>
                    <a:gd name="T94" fmla="*/ 35 w 589"/>
                    <a:gd name="T95" fmla="*/ 8 h 120"/>
                    <a:gd name="T96" fmla="*/ 36 w 589"/>
                    <a:gd name="T97" fmla="*/ 8 h 120"/>
                    <a:gd name="T98" fmla="*/ 36 w 589"/>
                    <a:gd name="T99" fmla="*/ 8 h 120"/>
                    <a:gd name="T100" fmla="*/ 36 w 589"/>
                    <a:gd name="T101" fmla="*/ 7 h 120"/>
                    <a:gd name="T102" fmla="*/ 36 w 589"/>
                    <a:gd name="T103" fmla="*/ 7 h 120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589"/>
                    <a:gd name="T157" fmla="*/ 0 h 120"/>
                    <a:gd name="T158" fmla="*/ 589 w 589"/>
                    <a:gd name="T159" fmla="*/ 120 h 120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589" h="120">
                      <a:moveTo>
                        <a:pt x="589" y="99"/>
                      </a:moveTo>
                      <a:lnTo>
                        <a:pt x="589" y="6"/>
                      </a:lnTo>
                      <a:lnTo>
                        <a:pt x="589" y="5"/>
                      </a:lnTo>
                      <a:lnTo>
                        <a:pt x="589" y="3"/>
                      </a:lnTo>
                      <a:lnTo>
                        <a:pt x="589" y="1"/>
                      </a:lnTo>
                      <a:lnTo>
                        <a:pt x="586" y="0"/>
                      </a:lnTo>
                      <a:lnTo>
                        <a:pt x="583" y="0"/>
                      </a:lnTo>
                      <a:lnTo>
                        <a:pt x="580" y="0"/>
                      </a:lnTo>
                      <a:lnTo>
                        <a:pt x="578" y="0"/>
                      </a:lnTo>
                      <a:lnTo>
                        <a:pt x="574" y="0"/>
                      </a:lnTo>
                      <a:lnTo>
                        <a:pt x="575" y="5"/>
                      </a:lnTo>
                      <a:lnTo>
                        <a:pt x="577" y="16"/>
                      </a:lnTo>
                      <a:lnTo>
                        <a:pt x="578" y="30"/>
                      </a:lnTo>
                      <a:lnTo>
                        <a:pt x="580" y="47"/>
                      </a:lnTo>
                      <a:lnTo>
                        <a:pt x="577" y="61"/>
                      </a:lnTo>
                      <a:lnTo>
                        <a:pt x="570" y="74"/>
                      </a:lnTo>
                      <a:lnTo>
                        <a:pt x="562" y="80"/>
                      </a:lnTo>
                      <a:lnTo>
                        <a:pt x="559" y="84"/>
                      </a:lnTo>
                      <a:lnTo>
                        <a:pt x="555" y="84"/>
                      </a:lnTo>
                      <a:lnTo>
                        <a:pt x="540" y="84"/>
                      </a:lnTo>
                      <a:lnTo>
                        <a:pt x="520" y="84"/>
                      </a:lnTo>
                      <a:lnTo>
                        <a:pt x="491" y="84"/>
                      </a:lnTo>
                      <a:lnTo>
                        <a:pt x="458" y="82"/>
                      </a:lnTo>
                      <a:lnTo>
                        <a:pt x="422" y="82"/>
                      </a:lnTo>
                      <a:lnTo>
                        <a:pt x="381" y="82"/>
                      </a:lnTo>
                      <a:lnTo>
                        <a:pt x="340" y="80"/>
                      </a:lnTo>
                      <a:lnTo>
                        <a:pt x="297" y="80"/>
                      </a:lnTo>
                      <a:lnTo>
                        <a:pt x="256" y="80"/>
                      </a:lnTo>
                      <a:lnTo>
                        <a:pt x="217" y="80"/>
                      </a:lnTo>
                      <a:lnTo>
                        <a:pt x="182" y="79"/>
                      </a:lnTo>
                      <a:lnTo>
                        <a:pt x="150" y="79"/>
                      </a:lnTo>
                      <a:lnTo>
                        <a:pt x="125" y="79"/>
                      </a:lnTo>
                      <a:lnTo>
                        <a:pt x="106" y="79"/>
                      </a:lnTo>
                      <a:lnTo>
                        <a:pt x="95" y="79"/>
                      </a:lnTo>
                      <a:lnTo>
                        <a:pt x="82" y="79"/>
                      </a:lnTo>
                      <a:lnTo>
                        <a:pt x="70" y="79"/>
                      </a:lnTo>
                      <a:lnTo>
                        <a:pt x="59" y="80"/>
                      </a:lnTo>
                      <a:lnTo>
                        <a:pt x="49" y="80"/>
                      </a:lnTo>
                      <a:lnTo>
                        <a:pt x="40" y="82"/>
                      </a:lnTo>
                      <a:lnTo>
                        <a:pt x="32" y="82"/>
                      </a:lnTo>
                      <a:lnTo>
                        <a:pt x="25" y="84"/>
                      </a:lnTo>
                      <a:lnTo>
                        <a:pt x="21" y="84"/>
                      </a:lnTo>
                      <a:lnTo>
                        <a:pt x="13" y="90"/>
                      </a:lnTo>
                      <a:lnTo>
                        <a:pt x="6" y="102"/>
                      </a:lnTo>
                      <a:lnTo>
                        <a:pt x="2" y="115"/>
                      </a:lnTo>
                      <a:lnTo>
                        <a:pt x="0" y="120"/>
                      </a:lnTo>
                      <a:lnTo>
                        <a:pt x="569" y="120"/>
                      </a:lnTo>
                      <a:lnTo>
                        <a:pt x="577" y="118"/>
                      </a:lnTo>
                      <a:lnTo>
                        <a:pt x="583" y="114"/>
                      </a:lnTo>
                      <a:lnTo>
                        <a:pt x="588" y="107"/>
                      </a:lnTo>
                      <a:lnTo>
                        <a:pt x="589" y="99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51" name="Freeform 150"/>
                <p:cNvSpPr>
                  <a:spLocks/>
                </p:cNvSpPr>
                <p:nvPr/>
              </p:nvSpPr>
              <p:spPr bwMode="auto">
                <a:xfrm>
                  <a:off x="1880" y="3215"/>
                  <a:ext cx="41" cy="19"/>
                </a:xfrm>
                <a:custGeom>
                  <a:avLst/>
                  <a:gdLst>
                    <a:gd name="T0" fmla="*/ 3 w 82"/>
                    <a:gd name="T1" fmla="*/ 2 h 38"/>
                    <a:gd name="T2" fmla="*/ 3 w 82"/>
                    <a:gd name="T3" fmla="*/ 2 h 38"/>
                    <a:gd name="T4" fmla="*/ 5 w 82"/>
                    <a:gd name="T5" fmla="*/ 1 h 38"/>
                    <a:gd name="T6" fmla="*/ 5 w 82"/>
                    <a:gd name="T7" fmla="*/ 1 h 38"/>
                    <a:gd name="T8" fmla="*/ 5 w 82"/>
                    <a:gd name="T9" fmla="*/ 1 h 38"/>
                    <a:gd name="T10" fmla="*/ 5 w 82"/>
                    <a:gd name="T11" fmla="*/ 1 h 38"/>
                    <a:gd name="T12" fmla="*/ 5 w 82"/>
                    <a:gd name="T13" fmla="*/ 1 h 38"/>
                    <a:gd name="T14" fmla="*/ 3 w 82"/>
                    <a:gd name="T15" fmla="*/ 1 h 38"/>
                    <a:gd name="T16" fmla="*/ 3 w 82"/>
                    <a:gd name="T17" fmla="*/ 0 h 38"/>
                    <a:gd name="T18" fmla="*/ 1 w 82"/>
                    <a:gd name="T19" fmla="*/ 1 h 38"/>
                    <a:gd name="T20" fmla="*/ 1 w 82"/>
                    <a:gd name="T21" fmla="*/ 1 h 38"/>
                    <a:gd name="T22" fmla="*/ 1 w 82"/>
                    <a:gd name="T23" fmla="*/ 1 h 38"/>
                    <a:gd name="T24" fmla="*/ 0 w 82"/>
                    <a:gd name="T25" fmla="*/ 1 h 38"/>
                    <a:gd name="T26" fmla="*/ 1 w 82"/>
                    <a:gd name="T27" fmla="*/ 1 h 38"/>
                    <a:gd name="T28" fmla="*/ 1 w 82"/>
                    <a:gd name="T29" fmla="*/ 1 h 38"/>
                    <a:gd name="T30" fmla="*/ 1 w 82"/>
                    <a:gd name="T31" fmla="*/ 2 h 38"/>
                    <a:gd name="T32" fmla="*/ 3 w 82"/>
                    <a:gd name="T33" fmla="*/ 2 h 3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82"/>
                    <a:gd name="T52" fmla="*/ 0 h 38"/>
                    <a:gd name="T53" fmla="*/ 82 w 82"/>
                    <a:gd name="T54" fmla="*/ 38 h 38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82" h="38">
                      <a:moveTo>
                        <a:pt x="41" y="38"/>
                      </a:moveTo>
                      <a:lnTo>
                        <a:pt x="57" y="36"/>
                      </a:lnTo>
                      <a:lnTo>
                        <a:pt x="69" y="31"/>
                      </a:lnTo>
                      <a:lnTo>
                        <a:pt x="79" y="25"/>
                      </a:lnTo>
                      <a:lnTo>
                        <a:pt x="82" y="17"/>
                      </a:lnTo>
                      <a:lnTo>
                        <a:pt x="79" y="11"/>
                      </a:lnTo>
                      <a:lnTo>
                        <a:pt x="69" y="5"/>
                      </a:lnTo>
                      <a:lnTo>
                        <a:pt x="57" y="1"/>
                      </a:lnTo>
                      <a:lnTo>
                        <a:pt x="41" y="0"/>
                      </a:lnTo>
                      <a:lnTo>
                        <a:pt x="25" y="1"/>
                      </a:lnTo>
                      <a:lnTo>
                        <a:pt x="11" y="5"/>
                      </a:lnTo>
                      <a:lnTo>
                        <a:pt x="3" y="11"/>
                      </a:lnTo>
                      <a:lnTo>
                        <a:pt x="0" y="17"/>
                      </a:lnTo>
                      <a:lnTo>
                        <a:pt x="3" y="25"/>
                      </a:lnTo>
                      <a:lnTo>
                        <a:pt x="11" y="31"/>
                      </a:lnTo>
                      <a:lnTo>
                        <a:pt x="25" y="36"/>
                      </a:lnTo>
                      <a:lnTo>
                        <a:pt x="41" y="38"/>
                      </a:lnTo>
                      <a:close/>
                    </a:path>
                  </a:pathLst>
                </a:custGeom>
                <a:solidFill>
                  <a:srgbClr val="9966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52" name="Freeform 151"/>
                <p:cNvSpPr>
                  <a:spLocks/>
                </p:cNvSpPr>
                <p:nvPr/>
              </p:nvSpPr>
              <p:spPr bwMode="auto">
                <a:xfrm>
                  <a:off x="1651" y="3204"/>
                  <a:ext cx="305" cy="66"/>
                </a:xfrm>
                <a:custGeom>
                  <a:avLst/>
                  <a:gdLst>
                    <a:gd name="T0" fmla="*/ 1 w 609"/>
                    <a:gd name="T1" fmla="*/ 1 h 133"/>
                    <a:gd name="T2" fmla="*/ 1 w 609"/>
                    <a:gd name="T3" fmla="*/ 1 h 133"/>
                    <a:gd name="T4" fmla="*/ 2 w 609"/>
                    <a:gd name="T5" fmla="*/ 1 h 133"/>
                    <a:gd name="T6" fmla="*/ 2 w 609"/>
                    <a:gd name="T7" fmla="*/ 0 h 133"/>
                    <a:gd name="T8" fmla="*/ 3 w 609"/>
                    <a:gd name="T9" fmla="*/ 0 h 133"/>
                    <a:gd name="T10" fmla="*/ 4 w 609"/>
                    <a:gd name="T11" fmla="*/ 0 h 133"/>
                    <a:gd name="T12" fmla="*/ 5 w 609"/>
                    <a:gd name="T13" fmla="*/ 0 h 133"/>
                    <a:gd name="T14" fmla="*/ 7 w 609"/>
                    <a:gd name="T15" fmla="*/ 0 h 133"/>
                    <a:gd name="T16" fmla="*/ 9 w 609"/>
                    <a:gd name="T17" fmla="*/ 0 h 133"/>
                    <a:gd name="T18" fmla="*/ 12 w 609"/>
                    <a:gd name="T19" fmla="*/ 0 h 133"/>
                    <a:gd name="T20" fmla="*/ 15 w 609"/>
                    <a:gd name="T21" fmla="*/ 0 h 133"/>
                    <a:gd name="T22" fmla="*/ 18 w 609"/>
                    <a:gd name="T23" fmla="*/ 0 h 133"/>
                    <a:gd name="T24" fmla="*/ 21 w 609"/>
                    <a:gd name="T25" fmla="*/ 0 h 133"/>
                    <a:gd name="T26" fmla="*/ 24 w 609"/>
                    <a:gd name="T27" fmla="*/ 0 h 133"/>
                    <a:gd name="T28" fmla="*/ 27 w 609"/>
                    <a:gd name="T29" fmla="*/ 0 h 133"/>
                    <a:gd name="T30" fmla="*/ 30 w 609"/>
                    <a:gd name="T31" fmla="*/ 0 h 133"/>
                    <a:gd name="T32" fmla="*/ 32 w 609"/>
                    <a:gd name="T33" fmla="*/ 0 h 133"/>
                    <a:gd name="T34" fmla="*/ 35 w 609"/>
                    <a:gd name="T35" fmla="*/ 0 h 133"/>
                    <a:gd name="T36" fmla="*/ 36 w 609"/>
                    <a:gd name="T37" fmla="*/ 0 h 133"/>
                    <a:gd name="T38" fmla="*/ 37 w 609"/>
                    <a:gd name="T39" fmla="*/ 0 h 133"/>
                    <a:gd name="T40" fmla="*/ 38 w 609"/>
                    <a:gd name="T41" fmla="*/ 0 h 133"/>
                    <a:gd name="T42" fmla="*/ 38 w 609"/>
                    <a:gd name="T43" fmla="*/ 0 h 133"/>
                    <a:gd name="T44" fmla="*/ 38 w 609"/>
                    <a:gd name="T45" fmla="*/ 0 h 133"/>
                    <a:gd name="T46" fmla="*/ 38 w 609"/>
                    <a:gd name="T47" fmla="*/ 0 h 133"/>
                    <a:gd name="T48" fmla="*/ 38 w 609"/>
                    <a:gd name="T49" fmla="*/ 0 h 133"/>
                    <a:gd name="T50" fmla="*/ 38 w 609"/>
                    <a:gd name="T51" fmla="*/ 0 h 133"/>
                    <a:gd name="T52" fmla="*/ 38 w 609"/>
                    <a:gd name="T53" fmla="*/ 0 h 133"/>
                    <a:gd name="T54" fmla="*/ 38 w 609"/>
                    <a:gd name="T55" fmla="*/ 0 h 133"/>
                    <a:gd name="T56" fmla="*/ 39 w 609"/>
                    <a:gd name="T57" fmla="*/ 0 h 133"/>
                    <a:gd name="T58" fmla="*/ 38 w 609"/>
                    <a:gd name="T59" fmla="*/ 0 h 133"/>
                    <a:gd name="T60" fmla="*/ 38 w 609"/>
                    <a:gd name="T61" fmla="*/ 0 h 133"/>
                    <a:gd name="T62" fmla="*/ 38 w 609"/>
                    <a:gd name="T63" fmla="*/ 0 h 133"/>
                    <a:gd name="T64" fmla="*/ 37 w 609"/>
                    <a:gd name="T65" fmla="*/ 0 h 133"/>
                    <a:gd name="T66" fmla="*/ 2 w 609"/>
                    <a:gd name="T67" fmla="*/ 0 h 133"/>
                    <a:gd name="T68" fmla="*/ 1 w 609"/>
                    <a:gd name="T69" fmla="*/ 0 h 133"/>
                    <a:gd name="T70" fmla="*/ 1 w 609"/>
                    <a:gd name="T71" fmla="*/ 0 h 133"/>
                    <a:gd name="T72" fmla="*/ 1 w 609"/>
                    <a:gd name="T73" fmla="*/ 0 h 133"/>
                    <a:gd name="T74" fmla="*/ 0 w 609"/>
                    <a:gd name="T75" fmla="*/ 1 h 133"/>
                    <a:gd name="T76" fmla="*/ 0 w 609"/>
                    <a:gd name="T77" fmla="*/ 7 h 133"/>
                    <a:gd name="T78" fmla="*/ 1 w 609"/>
                    <a:gd name="T79" fmla="*/ 7 h 133"/>
                    <a:gd name="T80" fmla="*/ 1 w 609"/>
                    <a:gd name="T81" fmla="*/ 7 h 133"/>
                    <a:gd name="T82" fmla="*/ 1 w 609"/>
                    <a:gd name="T83" fmla="*/ 8 h 133"/>
                    <a:gd name="T84" fmla="*/ 2 w 609"/>
                    <a:gd name="T85" fmla="*/ 8 h 133"/>
                    <a:gd name="T86" fmla="*/ 2 w 609"/>
                    <a:gd name="T87" fmla="*/ 8 h 133"/>
                    <a:gd name="T88" fmla="*/ 2 w 609"/>
                    <a:gd name="T89" fmla="*/ 7 h 133"/>
                    <a:gd name="T90" fmla="*/ 1 w 609"/>
                    <a:gd name="T91" fmla="*/ 6 h 133"/>
                    <a:gd name="T92" fmla="*/ 1 w 609"/>
                    <a:gd name="T93" fmla="*/ 4 h 133"/>
                    <a:gd name="T94" fmla="*/ 1 w 609"/>
                    <a:gd name="T95" fmla="*/ 3 h 133"/>
                    <a:gd name="T96" fmla="*/ 1 w 609"/>
                    <a:gd name="T97" fmla="*/ 1 h 133"/>
                    <a:gd name="T98" fmla="*/ 1 w 609"/>
                    <a:gd name="T99" fmla="*/ 1 h 133"/>
                    <a:gd name="T100" fmla="*/ 1 w 609"/>
                    <a:gd name="T101" fmla="*/ 1 h 133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609"/>
                    <a:gd name="T154" fmla="*/ 0 h 133"/>
                    <a:gd name="T155" fmla="*/ 609 w 609"/>
                    <a:gd name="T156" fmla="*/ 133 h 133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609" h="133">
                      <a:moveTo>
                        <a:pt x="12" y="19"/>
                      </a:moveTo>
                      <a:lnTo>
                        <a:pt x="14" y="18"/>
                      </a:lnTo>
                      <a:lnTo>
                        <a:pt x="17" y="16"/>
                      </a:lnTo>
                      <a:lnTo>
                        <a:pt x="28" y="14"/>
                      </a:lnTo>
                      <a:lnTo>
                        <a:pt x="45" y="13"/>
                      </a:lnTo>
                      <a:lnTo>
                        <a:pt x="56" y="13"/>
                      </a:lnTo>
                      <a:lnTo>
                        <a:pt x="77" y="13"/>
                      </a:lnTo>
                      <a:lnTo>
                        <a:pt x="107" y="13"/>
                      </a:lnTo>
                      <a:lnTo>
                        <a:pt x="143" y="13"/>
                      </a:lnTo>
                      <a:lnTo>
                        <a:pt x="186" y="13"/>
                      </a:lnTo>
                      <a:lnTo>
                        <a:pt x="232" y="13"/>
                      </a:lnTo>
                      <a:lnTo>
                        <a:pt x="281" y="13"/>
                      </a:lnTo>
                      <a:lnTo>
                        <a:pt x="331" y="13"/>
                      </a:lnTo>
                      <a:lnTo>
                        <a:pt x="380" y="13"/>
                      </a:lnTo>
                      <a:lnTo>
                        <a:pt x="428" y="13"/>
                      </a:lnTo>
                      <a:lnTo>
                        <a:pt x="472" y="13"/>
                      </a:lnTo>
                      <a:lnTo>
                        <a:pt x="511" y="13"/>
                      </a:lnTo>
                      <a:lnTo>
                        <a:pt x="546" y="13"/>
                      </a:lnTo>
                      <a:lnTo>
                        <a:pt x="571" y="13"/>
                      </a:lnTo>
                      <a:lnTo>
                        <a:pt x="587" y="13"/>
                      </a:lnTo>
                      <a:lnTo>
                        <a:pt x="594" y="13"/>
                      </a:lnTo>
                      <a:lnTo>
                        <a:pt x="595" y="13"/>
                      </a:lnTo>
                      <a:lnTo>
                        <a:pt x="597" y="13"/>
                      </a:lnTo>
                      <a:lnTo>
                        <a:pt x="598" y="13"/>
                      </a:lnTo>
                      <a:lnTo>
                        <a:pt x="600" y="13"/>
                      </a:lnTo>
                      <a:lnTo>
                        <a:pt x="603" y="13"/>
                      </a:lnTo>
                      <a:lnTo>
                        <a:pt x="606" y="13"/>
                      </a:lnTo>
                      <a:lnTo>
                        <a:pt x="609" y="14"/>
                      </a:lnTo>
                      <a:lnTo>
                        <a:pt x="606" y="8"/>
                      </a:lnTo>
                      <a:lnTo>
                        <a:pt x="601" y="5"/>
                      </a:lnTo>
                      <a:lnTo>
                        <a:pt x="597" y="2"/>
                      </a:lnTo>
                      <a:lnTo>
                        <a:pt x="589" y="0"/>
                      </a:lnTo>
                      <a:lnTo>
                        <a:pt x="20" y="0"/>
                      </a:lnTo>
                      <a:lnTo>
                        <a:pt x="12" y="2"/>
                      </a:lnTo>
                      <a:lnTo>
                        <a:pt x="6" y="6"/>
                      </a:lnTo>
                      <a:lnTo>
                        <a:pt x="1" y="13"/>
                      </a:lnTo>
                      <a:lnTo>
                        <a:pt x="0" y="19"/>
                      </a:lnTo>
                      <a:lnTo>
                        <a:pt x="0" y="112"/>
                      </a:lnTo>
                      <a:lnTo>
                        <a:pt x="1" y="120"/>
                      </a:lnTo>
                      <a:lnTo>
                        <a:pt x="6" y="127"/>
                      </a:lnTo>
                      <a:lnTo>
                        <a:pt x="12" y="131"/>
                      </a:lnTo>
                      <a:lnTo>
                        <a:pt x="20" y="133"/>
                      </a:lnTo>
                      <a:lnTo>
                        <a:pt x="19" y="130"/>
                      </a:lnTo>
                      <a:lnTo>
                        <a:pt x="17" y="120"/>
                      </a:lnTo>
                      <a:lnTo>
                        <a:pt x="14" y="103"/>
                      </a:lnTo>
                      <a:lnTo>
                        <a:pt x="12" y="74"/>
                      </a:lnTo>
                      <a:lnTo>
                        <a:pt x="12" y="48"/>
                      </a:lnTo>
                      <a:lnTo>
                        <a:pt x="12" y="30"/>
                      </a:lnTo>
                      <a:lnTo>
                        <a:pt x="12" y="22"/>
                      </a:lnTo>
                      <a:lnTo>
                        <a:pt x="12" y="19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53" name="Freeform 152"/>
                <p:cNvSpPr>
                  <a:spLocks/>
                </p:cNvSpPr>
                <p:nvPr/>
              </p:nvSpPr>
              <p:spPr bwMode="auto">
                <a:xfrm>
                  <a:off x="1608" y="3256"/>
                  <a:ext cx="390" cy="76"/>
                </a:xfrm>
                <a:custGeom>
                  <a:avLst/>
                  <a:gdLst>
                    <a:gd name="T0" fmla="*/ 3 w 780"/>
                    <a:gd name="T1" fmla="*/ 10 h 152"/>
                    <a:gd name="T2" fmla="*/ 2 w 780"/>
                    <a:gd name="T3" fmla="*/ 10 h 152"/>
                    <a:gd name="T4" fmla="*/ 1 w 780"/>
                    <a:gd name="T5" fmla="*/ 9 h 152"/>
                    <a:gd name="T6" fmla="*/ 1 w 780"/>
                    <a:gd name="T7" fmla="*/ 7 h 152"/>
                    <a:gd name="T8" fmla="*/ 0 w 780"/>
                    <a:gd name="T9" fmla="*/ 6 h 152"/>
                    <a:gd name="T10" fmla="*/ 0 w 780"/>
                    <a:gd name="T11" fmla="*/ 6 h 152"/>
                    <a:gd name="T12" fmla="*/ 1 w 780"/>
                    <a:gd name="T13" fmla="*/ 5 h 152"/>
                    <a:gd name="T14" fmla="*/ 8 w 780"/>
                    <a:gd name="T15" fmla="*/ 1 h 152"/>
                    <a:gd name="T16" fmla="*/ 7 w 780"/>
                    <a:gd name="T17" fmla="*/ 2 h 152"/>
                    <a:gd name="T18" fmla="*/ 7 w 780"/>
                    <a:gd name="T19" fmla="*/ 1 h 152"/>
                    <a:gd name="T20" fmla="*/ 9 w 780"/>
                    <a:gd name="T21" fmla="*/ 1 h 152"/>
                    <a:gd name="T22" fmla="*/ 9 w 780"/>
                    <a:gd name="T23" fmla="*/ 1 h 152"/>
                    <a:gd name="T24" fmla="*/ 10 w 780"/>
                    <a:gd name="T25" fmla="*/ 0 h 152"/>
                    <a:gd name="T26" fmla="*/ 40 w 780"/>
                    <a:gd name="T27" fmla="*/ 0 h 152"/>
                    <a:gd name="T28" fmla="*/ 40 w 780"/>
                    <a:gd name="T29" fmla="*/ 1 h 152"/>
                    <a:gd name="T30" fmla="*/ 41 w 780"/>
                    <a:gd name="T31" fmla="*/ 1 h 152"/>
                    <a:gd name="T32" fmla="*/ 42 w 780"/>
                    <a:gd name="T33" fmla="*/ 1 h 152"/>
                    <a:gd name="T34" fmla="*/ 42 w 780"/>
                    <a:gd name="T35" fmla="*/ 2 h 152"/>
                    <a:gd name="T36" fmla="*/ 41 w 780"/>
                    <a:gd name="T37" fmla="*/ 1 h 152"/>
                    <a:gd name="T38" fmla="*/ 49 w 780"/>
                    <a:gd name="T39" fmla="*/ 5 h 152"/>
                    <a:gd name="T40" fmla="*/ 49 w 780"/>
                    <a:gd name="T41" fmla="*/ 6 h 152"/>
                    <a:gd name="T42" fmla="*/ 49 w 780"/>
                    <a:gd name="T43" fmla="*/ 6 h 152"/>
                    <a:gd name="T44" fmla="*/ 49 w 780"/>
                    <a:gd name="T45" fmla="*/ 7 h 152"/>
                    <a:gd name="T46" fmla="*/ 49 w 780"/>
                    <a:gd name="T47" fmla="*/ 9 h 152"/>
                    <a:gd name="T48" fmla="*/ 48 w 780"/>
                    <a:gd name="T49" fmla="*/ 10 h 152"/>
                    <a:gd name="T50" fmla="*/ 47 w 780"/>
                    <a:gd name="T51" fmla="*/ 10 h 152"/>
                    <a:gd name="T52" fmla="*/ 3 w 780"/>
                    <a:gd name="T53" fmla="*/ 10 h 152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780"/>
                    <a:gd name="T82" fmla="*/ 0 h 152"/>
                    <a:gd name="T83" fmla="*/ 780 w 780"/>
                    <a:gd name="T84" fmla="*/ 152 h 152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780" h="152">
                      <a:moveTo>
                        <a:pt x="39" y="152"/>
                      </a:moveTo>
                      <a:lnTo>
                        <a:pt x="23" y="149"/>
                      </a:lnTo>
                      <a:lnTo>
                        <a:pt x="11" y="139"/>
                      </a:lnTo>
                      <a:lnTo>
                        <a:pt x="3" y="125"/>
                      </a:lnTo>
                      <a:lnTo>
                        <a:pt x="0" y="108"/>
                      </a:lnTo>
                      <a:lnTo>
                        <a:pt x="0" y="100"/>
                      </a:lnTo>
                      <a:lnTo>
                        <a:pt x="8" y="95"/>
                      </a:lnTo>
                      <a:lnTo>
                        <a:pt x="128" y="21"/>
                      </a:lnTo>
                      <a:lnTo>
                        <a:pt x="121" y="34"/>
                      </a:lnTo>
                      <a:lnTo>
                        <a:pt x="125" y="21"/>
                      </a:lnTo>
                      <a:lnTo>
                        <a:pt x="131" y="10"/>
                      </a:lnTo>
                      <a:lnTo>
                        <a:pt x="140" y="4"/>
                      </a:lnTo>
                      <a:lnTo>
                        <a:pt x="151" y="0"/>
                      </a:lnTo>
                      <a:lnTo>
                        <a:pt x="627" y="0"/>
                      </a:lnTo>
                      <a:lnTo>
                        <a:pt x="639" y="4"/>
                      </a:lnTo>
                      <a:lnTo>
                        <a:pt x="650" y="10"/>
                      </a:lnTo>
                      <a:lnTo>
                        <a:pt x="657" y="21"/>
                      </a:lnTo>
                      <a:lnTo>
                        <a:pt x="660" y="34"/>
                      </a:lnTo>
                      <a:lnTo>
                        <a:pt x="650" y="21"/>
                      </a:lnTo>
                      <a:lnTo>
                        <a:pt x="774" y="95"/>
                      </a:lnTo>
                      <a:lnTo>
                        <a:pt x="780" y="100"/>
                      </a:lnTo>
                      <a:lnTo>
                        <a:pt x="780" y="108"/>
                      </a:lnTo>
                      <a:lnTo>
                        <a:pt x="777" y="125"/>
                      </a:lnTo>
                      <a:lnTo>
                        <a:pt x="769" y="139"/>
                      </a:lnTo>
                      <a:lnTo>
                        <a:pt x="756" y="149"/>
                      </a:lnTo>
                      <a:lnTo>
                        <a:pt x="741" y="152"/>
                      </a:lnTo>
                      <a:lnTo>
                        <a:pt x="39" y="15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54" name="Freeform 153"/>
                <p:cNvSpPr>
                  <a:spLocks/>
                </p:cNvSpPr>
                <p:nvPr/>
              </p:nvSpPr>
              <p:spPr bwMode="auto">
                <a:xfrm>
                  <a:off x="1622" y="3273"/>
                  <a:ext cx="368" cy="40"/>
                </a:xfrm>
                <a:custGeom>
                  <a:avLst/>
                  <a:gdLst>
                    <a:gd name="T0" fmla="*/ 7 w 736"/>
                    <a:gd name="T1" fmla="*/ 1 h 79"/>
                    <a:gd name="T2" fmla="*/ 6 w 736"/>
                    <a:gd name="T3" fmla="*/ 1 h 79"/>
                    <a:gd name="T4" fmla="*/ 6 w 736"/>
                    <a:gd name="T5" fmla="*/ 2 h 79"/>
                    <a:gd name="T6" fmla="*/ 6 w 736"/>
                    <a:gd name="T7" fmla="*/ 2 h 79"/>
                    <a:gd name="T8" fmla="*/ 3 w 736"/>
                    <a:gd name="T9" fmla="*/ 3 h 79"/>
                    <a:gd name="T10" fmla="*/ 3 w 736"/>
                    <a:gd name="T11" fmla="*/ 4 h 79"/>
                    <a:gd name="T12" fmla="*/ 1 w 736"/>
                    <a:gd name="T13" fmla="*/ 4 h 79"/>
                    <a:gd name="T14" fmla="*/ 1 w 736"/>
                    <a:gd name="T15" fmla="*/ 5 h 79"/>
                    <a:gd name="T16" fmla="*/ 1 w 736"/>
                    <a:gd name="T17" fmla="*/ 5 h 79"/>
                    <a:gd name="T18" fmla="*/ 1 w 736"/>
                    <a:gd name="T19" fmla="*/ 5 h 79"/>
                    <a:gd name="T20" fmla="*/ 1 w 736"/>
                    <a:gd name="T21" fmla="*/ 5 h 79"/>
                    <a:gd name="T22" fmla="*/ 0 w 736"/>
                    <a:gd name="T23" fmla="*/ 5 h 79"/>
                    <a:gd name="T24" fmla="*/ 0 w 736"/>
                    <a:gd name="T25" fmla="*/ 5 h 79"/>
                    <a:gd name="T26" fmla="*/ 46 w 736"/>
                    <a:gd name="T27" fmla="*/ 5 h 79"/>
                    <a:gd name="T28" fmla="*/ 46 w 736"/>
                    <a:gd name="T29" fmla="*/ 5 h 79"/>
                    <a:gd name="T30" fmla="*/ 46 w 736"/>
                    <a:gd name="T31" fmla="*/ 5 h 79"/>
                    <a:gd name="T32" fmla="*/ 46 w 736"/>
                    <a:gd name="T33" fmla="*/ 5 h 79"/>
                    <a:gd name="T34" fmla="*/ 46 w 736"/>
                    <a:gd name="T35" fmla="*/ 5 h 79"/>
                    <a:gd name="T36" fmla="*/ 46 w 736"/>
                    <a:gd name="T37" fmla="*/ 5 h 79"/>
                    <a:gd name="T38" fmla="*/ 39 w 736"/>
                    <a:gd name="T39" fmla="*/ 0 h 79"/>
                    <a:gd name="T40" fmla="*/ 38 w 736"/>
                    <a:gd name="T41" fmla="*/ 1 h 79"/>
                    <a:gd name="T42" fmla="*/ 7 w 736"/>
                    <a:gd name="T43" fmla="*/ 1 h 79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736"/>
                    <a:gd name="T67" fmla="*/ 0 h 79"/>
                    <a:gd name="T68" fmla="*/ 736 w 736"/>
                    <a:gd name="T69" fmla="*/ 79 h 79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736" h="79">
                      <a:moveTo>
                        <a:pt x="114" y="6"/>
                      </a:moveTo>
                      <a:lnTo>
                        <a:pt x="109" y="10"/>
                      </a:lnTo>
                      <a:lnTo>
                        <a:pt x="98" y="18"/>
                      </a:lnTo>
                      <a:lnTo>
                        <a:pt x="81" y="27"/>
                      </a:lnTo>
                      <a:lnTo>
                        <a:pt x="62" y="40"/>
                      </a:lnTo>
                      <a:lnTo>
                        <a:pt x="41" y="52"/>
                      </a:lnTo>
                      <a:lnTo>
                        <a:pt x="24" y="63"/>
                      </a:lnTo>
                      <a:lnTo>
                        <a:pt x="10" y="73"/>
                      </a:lnTo>
                      <a:lnTo>
                        <a:pt x="3" y="76"/>
                      </a:lnTo>
                      <a:lnTo>
                        <a:pt x="2" y="76"/>
                      </a:lnTo>
                      <a:lnTo>
                        <a:pt x="2" y="78"/>
                      </a:lnTo>
                      <a:lnTo>
                        <a:pt x="0" y="78"/>
                      </a:lnTo>
                      <a:lnTo>
                        <a:pt x="0" y="79"/>
                      </a:lnTo>
                      <a:lnTo>
                        <a:pt x="735" y="79"/>
                      </a:lnTo>
                      <a:lnTo>
                        <a:pt x="736" y="78"/>
                      </a:lnTo>
                      <a:lnTo>
                        <a:pt x="736" y="76"/>
                      </a:lnTo>
                      <a:lnTo>
                        <a:pt x="736" y="74"/>
                      </a:lnTo>
                      <a:lnTo>
                        <a:pt x="736" y="73"/>
                      </a:lnTo>
                      <a:lnTo>
                        <a:pt x="616" y="0"/>
                      </a:lnTo>
                      <a:lnTo>
                        <a:pt x="604" y="2"/>
                      </a:lnTo>
                      <a:lnTo>
                        <a:pt x="114" y="6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55" name="Freeform 154"/>
                <p:cNvSpPr>
                  <a:spLocks/>
                </p:cNvSpPr>
                <p:nvPr/>
              </p:nvSpPr>
              <p:spPr bwMode="auto">
                <a:xfrm>
                  <a:off x="1622" y="3312"/>
                  <a:ext cx="368" cy="12"/>
                </a:xfrm>
                <a:custGeom>
                  <a:avLst/>
                  <a:gdLst>
                    <a:gd name="T0" fmla="*/ 0 w 736"/>
                    <a:gd name="T1" fmla="*/ 1 h 23"/>
                    <a:gd name="T2" fmla="*/ 0 w 736"/>
                    <a:gd name="T3" fmla="*/ 1 h 23"/>
                    <a:gd name="T4" fmla="*/ 1 w 736"/>
                    <a:gd name="T5" fmla="*/ 1 h 23"/>
                    <a:gd name="T6" fmla="*/ 1 w 736"/>
                    <a:gd name="T7" fmla="*/ 2 h 23"/>
                    <a:gd name="T8" fmla="*/ 1 w 736"/>
                    <a:gd name="T9" fmla="*/ 2 h 23"/>
                    <a:gd name="T10" fmla="*/ 1 w 736"/>
                    <a:gd name="T11" fmla="*/ 2 h 23"/>
                    <a:gd name="T12" fmla="*/ 1 w 736"/>
                    <a:gd name="T13" fmla="*/ 2 h 23"/>
                    <a:gd name="T14" fmla="*/ 1 w 736"/>
                    <a:gd name="T15" fmla="*/ 2 h 23"/>
                    <a:gd name="T16" fmla="*/ 1 w 736"/>
                    <a:gd name="T17" fmla="*/ 2 h 23"/>
                    <a:gd name="T18" fmla="*/ 45 w 736"/>
                    <a:gd name="T19" fmla="*/ 2 h 23"/>
                    <a:gd name="T20" fmla="*/ 46 w 736"/>
                    <a:gd name="T21" fmla="*/ 2 h 23"/>
                    <a:gd name="T22" fmla="*/ 46 w 736"/>
                    <a:gd name="T23" fmla="*/ 1 h 23"/>
                    <a:gd name="T24" fmla="*/ 46 w 736"/>
                    <a:gd name="T25" fmla="*/ 1 h 23"/>
                    <a:gd name="T26" fmla="*/ 46 w 736"/>
                    <a:gd name="T27" fmla="*/ 0 h 23"/>
                    <a:gd name="T28" fmla="*/ 46 w 736"/>
                    <a:gd name="T29" fmla="*/ 1 h 23"/>
                    <a:gd name="T30" fmla="*/ 0 w 736"/>
                    <a:gd name="T31" fmla="*/ 1 h 2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736"/>
                    <a:gd name="T49" fmla="*/ 0 h 23"/>
                    <a:gd name="T50" fmla="*/ 736 w 736"/>
                    <a:gd name="T51" fmla="*/ 23 h 23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736" h="23">
                      <a:moveTo>
                        <a:pt x="0" y="1"/>
                      </a:moveTo>
                      <a:lnTo>
                        <a:pt x="0" y="6"/>
                      </a:lnTo>
                      <a:lnTo>
                        <a:pt x="2" y="11"/>
                      </a:lnTo>
                      <a:lnTo>
                        <a:pt x="5" y="17"/>
                      </a:lnTo>
                      <a:lnTo>
                        <a:pt x="8" y="22"/>
                      </a:lnTo>
                      <a:lnTo>
                        <a:pt x="10" y="23"/>
                      </a:lnTo>
                      <a:lnTo>
                        <a:pt x="11" y="23"/>
                      </a:lnTo>
                      <a:lnTo>
                        <a:pt x="713" y="23"/>
                      </a:lnTo>
                      <a:lnTo>
                        <a:pt x="722" y="22"/>
                      </a:lnTo>
                      <a:lnTo>
                        <a:pt x="728" y="15"/>
                      </a:lnTo>
                      <a:lnTo>
                        <a:pt x="733" y="9"/>
                      </a:lnTo>
                      <a:lnTo>
                        <a:pt x="736" y="0"/>
                      </a:lnTo>
                      <a:lnTo>
                        <a:pt x="735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56" name="Freeform 155"/>
                <p:cNvSpPr>
                  <a:spLocks/>
                </p:cNvSpPr>
                <p:nvPr/>
              </p:nvSpPr>
              <p:spPr bwMode="auto">
                <a:xfrm>
                  <a:off x="1616" y="3264"/>
                  <a:ext cx="314" cy="59"/>
                </a:xfrm>
                <a:custGeom>
                  <a:avLst/>
                  <a:gdLst>
                    <a:gd name="T0" fmla="*/ 7 w 628"/>
                    <a:gd name="T1" fmla="*/ 1 h 119"/>
                    <a:gd name="T2" fmla="*/ 0 w 628"/>
                    <a:gd name="T3" fmla="*/ 5 h 119"/>
                    <a:gd name="T4" fmla="*/ 1 w 628"/>
                    <a:gd name="T5" fmla="*/ 6 h 119"/>
                    <a:gd name="T6" fmla="*/ 1 w 628"/>
                    <a:gd name="T7" fmla="*/ 6 h 119"/>
                    <a:gd name="T8" fmla="*/ 1 w 628"/>
                    <a:gd name="T9" fmla="*/ 7 h 119"/>
                    <a:gd name="T10" fmla="*/ 1 w 628"/>
                    <a:gd name="T11" fmla="*/ 7 h 119"/>
                    <a:gd name="T12" fmla="*/ 1 w 628"/>
                    <a:gd name="T13" fmla="*/ 7 h 119"/>
                    <a:gd name="T14" fmla="*/ 1 w 628"/>
                    <a:gd name="T15" fmla="*/ 6 h 119"/>
                    <a:gd name="T16" fmla="*/ 1 w 628"/>
                    <a:gd name="T17" fmla="*/ 6 h 119"/>
                    <a:gd name="T18" fmla="*/ 1 w 628"/>
                    <a:gd name="T19" fmla="*/ 6 h 119"/>
                    <a:gd name="T20" fmla="*/ 1 w 628"/>
                    <a:gd name="T21" fmla="*/ 6 h 119"/>
                    <a:gd name="T22" fmla="*/ 1 w 628"/>
                    <a:gd name="T23" fmla="*/ 6 h 119"/>
                    <a:gd name="T24" fmla="*/ 1 w 628"/>
                    <a:gd name="T25" fmla="*/ 5 h 119"/>
                    <a:gd name="T26" fmla="*/ 1 w 628"/>
                    <a:gd name="T27" fmla="*/ 5 h 119"/>
                    <a:gd name="T28" fmla="*/ 1 w 628"/>
                    <a:gd name="T29" fmla="*/ 5 h 119"/>
                    <a:gd name="T30" fmla="*/ 2 w 628"/>
                    <a:gd name="T31" fmla="*/ 5 h 119"/>
                    <a:gd name="T32" fmla="*/ 3 w 628"/>
                    <a:gd name="T33" fmla="*/ 4 h 119"/>
                    <a:gd name="T34" fmla="*/ 5 w 628"/>
                    <a:gd name="T35" fmla="*/ 3 h 119"/>
                    <a:gd name="T36" fmla="*/ 5 w 628"/>
                    <a:gd name="T37" fmla="*/ 2 h 119"/>
                    <a:gd name="T38" fmla="*/ 6 w 628"/>
                    <a:gd name="T39" fmla="*/ 2 h 119"/>
                    <a:gd name="T40" fmla="*/ 7 w 628"/>
                    <a:gd name="T41" fmla="*/ 1 h 119"/>
                    <a:gd name="T42" fmla="*/ 7 w 628"/>
                    <a:gd name="T43" fmla="*/ 1 h 119"/>
                    <a:gd name="T44" fmla="*/ 39 w 628"/>
                    <a:gd name="T45" fmla="*/ 1 h 119"/>
                    <a:gd name="T46" fmla="*/ 39 w 628"/>
                    <a:gd name="T47" fmla="*/ 1 h 119"/>
                    <a:gd name="T48" fmla="*/ 39 w 628"/>
                    <a:gd name="T49" fmla="*/ 1 h 119"/>
                    <a:gd name="T50" fmla="*/ 39 w 628"/>
                    <a:gd name="T51" fmla="*/ 0 h 119"/>
                    <a:gd name="T52" fmla="*/ 39 w 628"/>
                    <a:gd name="T53" fmla="*/ 0 h 119"/>
                    <a:gd name="T54" fmla="*/ 39 w 628"/>
                    <a:gd name="T55" fmla="*/ 0 h 119"/>
                    <a:gd name="T56" fmla="*/ 39 w 628"/>
                    <a:gd name="T57" fmla="*/ 0 h 119"/>
                    <a:gd name="T58" fmla="*/ 9 w 628"/>
                    <a:gd name="T59" fmla="*/ 0 h 119"/>
                    <a:gd name="T60" fmla="*/ 9 w 628"/>
                    <a:gd name="T61" fmla="*/ 0 h 119"/>
                    <a:gd name="T62" fmla="*/ 7 w 628"/>
                    <a:gd name="T63" fmla="*/ 0 h 119"/>
                    <a:gd name="T64" fmla="*/ 7 w 628"/>
                    <a:gd name="T65" fmla="*/ 0 h 119"/>
                    <a:gd name="T66" fmla="*/ 7 w 628"/>
                    <a:gd name="T67" fmla="*/ 1 h 119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628"/>
                    <a:gd name="T103" fmla="*/ 0 h 119"/>
                    <a:gd name="T104" fmla="*/ 628 w 628"/>
                    <a:gd name="T105" fmla="*/ 119 h 119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628" h="119">
                      <a:moveTo>
                        <a:pt x="121" y="18"/>
                      </a:moveTo>
                      <a:lnTo>
                        <a:pt x="0" y="92"/>
                      </a:lnTo>
                      <a:lnTo>
                        <a:pt x="1" y="101"/>
                      </a:lnTo>
                      <a:lnTo>
                        <a:pt x="6" y="111"/>
                      </a:lnTo>
                      <a:lnTo>
                        <a:pt x="12" y="117"/>
                      </a:lnTo>
                      <a:lnTo>
                        <a:pt x="20" y="119"/>
                      </a:lnTo>
                      <a:lnTo>
                        <a:pt x="17" y="114"/>
                      </a:lnTo>
                      <a:lnTo>
                        <a:pt x="14" y="108"/>
                      </a:lnTo>
                      <a:lnTo>
                        <a:pt x="12" y="103"/>
                      </a:lnTo>
                      <a:lnTo>
                        <a:pt x="12" y="98"/>
                      </a:lnTo>
                      <a:lnTo>
                        <a:pt x="12" y="97"/>
                      </a:lnTo>
                      <a:lnTo>
                        <a:pt x="14" y="97"/>
                      </a:lnTo>
                      <a:lnTo>
                        <a:pt x="14" y="95"/>
                      </a:lnTo>
                      <a:lnTo>
                        <a:pt x="15" y="95"/>
                      </a:lnTo>
                      <a:lnTo>
                        <a:pt x="22" y="92"/>
                      </a:lnTo>
                      <a:lnTo>
                        <a:pt x="36" y="82"/>
                      </a:lnTo>
                      <a:lnTo>
                        <a:pt x="53" y="71"/>
                      </a:lnTo>
                      <a:lnTo>
                        <a:pt x="74" y="59"/>
                      </a:lnTo>
                      <a:lnTo>
                        <a:pt x="93" y="46"/>
                      </a:lnTo>
                      <a:lnTo>
                        <a:pt x="110" y="37"/>
                      </a:lnTo>
                      <a:lnTo>
                        <a:pt x="121" y="29"/>
                      </a:lnTo>
                      <a:lnTo>
                        <a:pt x="126" y="25"/>
                      </a:lnTo>
                      <a:lnTo>
                        <a:pt x="616" y="21"/>
                      </a:lnTo>
                      <a:lnTo>
                        <a:pt x="628" y="19"/>
                      </a:lnTo>
                      <a:lnTo>
                        <a:pt x="628" y="18"/>
                      </a:lnTo>
                      <a:lnTo>
                        <a:pt x="627" y="11"/>
                      </a:lnTo>
                      <a:lnTo>
                        <a:pt x="623" y="5"/>
                      </a:lnTo>
                      <a:lnTo>
                        <a:pt x="617" y="2"/>
                      </a:lnTo>
                      <a:lnTo>
                        <a:pt x="611" y="0"/>
                      </a:lnTo>
                      <a:lnTo>
                        <a:pt x="135" y="0"/>
                      </a:lnTo>
                      <a:lnTo>
                        <a:pt x="129" y="2"/>
                      </a:lnTo>
                      <a:lnTo>
                        <a:pt x="126" y="5"/>
                      </a:lnTo>
                      <a:lnTo>
                        <a:pt x="123" y="11"/>
                      </a:lnTo>
                      <a:lnTo>
                        <a:pt x="121" y="18"/>
                      </a:lnTo>
                      <a:close/>
                    </a:path>
                  </a:pathLst>
                </a:custGeom>
                <a:solidFill>
                  <a:srgbClr val="99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57" name="Freeform 156"/>
                <p:cNvSpPr>
                  <a:spLocks/>
                </p:cNvSpPr>
                <p:nvPr/>
              </p:nvSpPr>
              <p:spPr bwMode="auto">
                <a:xfrm>
                  <a:off x="1684" y="3271"/>
                  <a:ext cx="27" cy="7"/>
                </a:xfrm>
                <a:custGeom>
                  <a:avLst/>
                  <a:gdLst>
                    <a:gd name="T0" fmla="*/ 0 w 54"/>
                    <a:gd name="T1" fmla="*/ 1 h 13"/>
                    <a:gd name="T2" fmla="*/ 1 w 54"/>
                    <a:gd name="T3" fmla="*/ 1 h 13"/>
                    <a:gd name="T4" fmla="*/ 1 w 54"/>
                    <a:gd name="T5" fmla="*/ 1 h 13"/>
                    <a:gd name="T6" fmla="*/ 1 w 54"/>
                    <a:gd name="T7" fmla="*/ 1 h 13"/>
                    <a:gd name="T8" fmla="*/ 2 w 54"/>
                    <a:gd name="T9" fmla="*/ 0 h 13"/>
                    <a:gd name="T10" fmla="*/ 2 w 54"/>
                    <a:gd name="T11" fmla="*/ 0 h 13"/>
                    <a:gd name="T12" fmla="*/ 2 w 54"/>
                    <a:gd name="T13" fmla="*/ 0 h 13"/>
                    <a:gd name="T14" fmla="*/ 2 w 54"/>
                    <a:gd name="T15" fmla="*/ 0 h 13"/>
                    <a:gd name="T16" fmla="*/ 2 w 54"/>
                    <a:gd name="T17" fmla="*/ 0 h 13"/>
                    <a:gd name="T18" fmla="*/ 3 w 54"/>
                    <a:gd name="T19" fmla="*/ 1 h 13"/>
                    <a:gd name="T20" fmla="*/ 3 w 54"/>
                    <a:gd name="T21" fmla="*/ 1 h 13"/>
                    <a:gd name="T22" fmla="*/ 3 w 54"/>
                    <a:gd name="T23" fmla="*/ 1 h 13"/>
                    <a:gd name="T24" fmla="*/ 3 w 54"/>
                    <a:gd name="T25" fmla="*/ 1 h 13"/>
                    <a:gd name="T26" fmla="*/ 0 w 54"/>
                    <a:gd name="T27" fmla="*/ 1 h 1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13"/>
                    <a:gd name="T44" fmla="*/ 54 w 54"/>
                    <a:gd name="T45" fmla="*/ 13 h 1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13">
                      <a:moveTo>
                        <a:pt x="0" y="13"/>
                      </a:moveTo>
                      <a:lnTo>
                        <a:pt x="2" y="11"/>
                      </a:lnTo>
                      <a:lnTo>
                        <a:pt x="7" y="6"/>
                      </a:lnTo>
                      <a:lnTo>
                        <a:pt x="13" y="2"/>
                      </a:lnTo>
                      <a:lnTo>
                        <a:pt x="21" y="0"/>
                      </a:lnTo>
                      <a:lnTo>
                        <a:pt x="26" y="0"/>
                      </a:lnTo>
                      <a:lnTo>
                        <a:pt x="27" y="0"/>
                      </a:lnTo>
                      <a:lnTo>
                        <a:pt x="29" y="0"/>
                      </a:lnTo>
                      <a:lnTo>
                        <a:pt x="32" y="0"/>
                      </a:lnTo>
                      <a:lnTo>
                        <a:pt x="40" y="2"/>
                      </a:lnTo>
                      <a:lnTo>
                        <a:pt x="46" y="6"/>
                      </a:lnTo>
                      <a:lnTo>
                        <a:pt x="52" y="11"/>
                      </a:lnTo>
                      <a:lnTo>
                        <a:pt x="54" y="13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58" name="Freeform 157"/>
                <p:cNvSpPr>
                  <a:spLocks/>
                </p:cNvSpPr>
                <p:nvPr/>
              </p:nvSpPr>
              <p:spPr bwMode="auto">
                <a:xfrm>
                  <a:off x="1724" y="3271"/>
                  <a:ext cx="27" cy="7"/>
                </a:xfrm>
                <a:custGeom>
                  <a:avLst/>
                  <a:gdLst>
                    <a:gd name="T0" fmla="*/ 0 w 54"/>
                    <a:gd name="T1" fmla="*/ 1 h 13"/>
                    <a:gd name="T2" fmla="*/ 1 w 54"/>
                    <a:gd name="T3" fmla="*/ 1 h 13"/>
                    <a:gd name="T4" fmla="*/ 1 w 54"/>
                    <a:gd name="T5" fmla="*/ 1 h 13"/>
                    <a:gd name="T6" fmla="*/ 1 w 54"/>
                    <a:gd name="T7" fmla="*/ 1 h 13"/>
                    <a:gd name="T8" fmla="*/ 2 w 54"/>
                    <a:gd name="T9" fmla="*/ 0 h 13"/>
                    <a:gd name="T10" fmla="*/ 2 w 54"/>
                    <a:gd name="T11" fmla="*/ 0 h 13"/>
                    <a:gd name="T12" fmla="*/ 2 w 54"/>
                    <a:gd name="T13" fmla="*/ 0 h 13"/>
                    <a:gd name="T14" fmla="*/ 2 w 54"/>
                    <a:gd name="T15" fmla="*/ 0 h 13"/>
                    <a:gd name="T16" fmla="*/ 2 w 54"/>
                    <a:gd name="T17" fmla="*/ 0 h 13"/>
                    <a:gd name="T18" fmla="*/ 3 w 54"/>
                    <a:gd name="T19" fmla="*/ 1 h 13"/>
                    <a:gd name="T20" fmla="*/ 3 w 54"/>
                    <a:gd name="T21" fmla="*/ 1 h 13"/>
                    <a:gd name="T22" fmla="*/ 3 w 54"/>
                    <a:gd name="T23" fmla="*/ 1 h 13"/>
                    <a:gd name="T24" fmla="*/ 3 w 54"/>
                    <a:gd name="T25" fmla="*/ 1 h 13"/>
                    <a:gd name="T26" fmla="*/ 0 w 54"/>
                    <a:gd name="T27" fmla="*/ 1 h 1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13"/>
                    <a:gd name="T44" fmla="*/ 54 w 54"/>
                    <a:gd name="T45" fmla="*/ 13 h 1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13">
                      <a:moveTo>
                        <a:pt x="0" y="13"/>
                      </a:moveTo>
                      <a:lnTo>
                        <a:pt x="2" y="11"/>
                      </a:lnTo>
                      <a:lnTo>
                        <a:pt x="5" y="6"/>
                      </a:lnTo>
                      <a:lnTo>
                        <a:pt x="11" y="2"/>
                      </a:lnTo>
                      <a:lnTo>
                        <a:pt x="19" y="0"/>
                      </a:lnTo>
                      <a:lnTo>
                        <a:pt x="25" y="0"/>
                      </a:lnTo>
                      <a:lnTo>
                        <a:pt x="27" y="0"/>
                      </a:lnTo>
                      <a:lnTo>
                        <a:pt x="32" y="0"/>
                      </a:lnTo>
                      <a:lnTo>
                        <a:pt x="39" y="2"/>
                      </a:lnTo>
                      <a:lnTo>
                        <a:pt x="47" y="6"/>
                      </a:lnTo>
                      <a:lnTo>
                        <a:pt x="52" y="11"/>
                      </a:lnTo>
                      <a:lnTo>
                        <a:pt x="54" y="13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59" name="Freeform 158"/>
                <p:cNvSpPr>
                  <a:spLocks/>
                </p:cNvSpPr>
                <p:nvPr/>
              </p:nvSpPr>
              <p:spPr bwMode="auto">
                <a:xfrm>
                  <a:off x="1763" y="3271"/>
                  <a:ext cx="27" cy="7"/>
                </a:xfrm>
                <a:custGeom>
                  <a:avLst/>
                  <a:gdLst>
                    <a:gd name="T0" fmla="*/ 0 w 52"/>
                    <a:gd name="T1" fmla="*/ 1 h 13"/>
                    <a:gd name="T2" fmla="*/ 1 w 52"/>
                    <a:gd name="T3" fmla="*/ 1 h 13"/>
                    <a:gd name="T4" fmla="*/ 1 w 52"/>
                    <a:gd name="T5" fmla="*/ 1 h 13"/>
                    <a:gd name="T6" fmla="*/ 1 w 52"/>
                    <a:gd name="T7" fmla="*/ 1 h 13"/>
                    <a:gd name="T8" fmla="*/ 2 w 52"/>
                    <a:gd name="T9" fmla="*/ 0 h 13"/>
                    <a:gd name="T10" fmla="*/ 2 w 52"/>
                    <a:gd name="T11" fmla="*/ 0 h 13"/>
                    <a:gd name="T12" fmla="*/ 2 w 52"/>
                    <a:gd name="T13" fmla="*/ 0 h 13"/>
                    <a:gd name="T14" fmla="*/ 2 w 52"/>
                    <a:gd name="T15" fmla="*/ 0 h 13"/>
                    <a:gd name="T16" fmla="*/ 2 w 52"/>
                    <a:gd name="T17" fmla="*/ 0 h 13"/>
                    <a:gd name="T18" fmla="*/ 3 w 52"/>
                    <a:gd name="T19" fmla="*/ 1 h 13"/>
                    <a:gd name="T20" fmla="*/ 3 w 52"/>
                    <a:gd name="T21" fmla="*/ 1 h 13"/>
                    <a:gd name="T22" fmla="*/ 4 w 52"/>
                    <a:gd name="T23" fmla="*/ 1 h 13"/>
                    <a:gd name="T24" fmla="*/ 4 w 52"/>
                    <a:gd name="T25" fmla="*/ 1 h 13"/>
                    <a:gd name="T26" fmla="*/ 0 w 52"/>
                    <a:gd name="T27" fmla="*/ 1 h 1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2"/>
                    <a:gd name="T43" fmla="*/ 0 h 13"/>
                    <a:gd name="T44" fmla="*/ 52 w 52"/>
                    <a:gd name="T45" fmla="*/ 13 h 1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2" h="13">
                      <a:moveTo>
                        <a:pt x="0" y="13"/>
                      </a:moveTo>
                      <a:lnTo>
                        <a:pt x="1" y="11"/>
                      </a:lnTo>
                      <a:lnTo>
                        <a:pt x="5" y="6"/>
                      </a:lnTo>
                      <a:lnTo>
                        <a:pt x="9" y="2"/>
                      </a:lnTo>
                      <a:lnTo>
                        <a:pt x="17" y="0"/>
                      </a:lnTo>
                      <a:lnTo>
                        <a:pt x="24" y="0"/>
                      </a:lnTo>
                      <a:lnTo>
                        <a:pt x="25" y="0"/>
                      </a:lnTo>
                      <a:lnTo>
                        <a:pt x="30" y="0"/>
                      </a:lnTo>
                      <a:lnTo>
                        <a:pt x="38" y="2"/>
                      </a:lnTo>
                      <a:lnTo>
                        <a:pt x="44" y="6"/>
                      </a:lnTo>
                      <a:lnTo>
                        <a:pt x="50" y="11"/>
                      </a:lnTo>
                      <a:lnTo>
                        <a:pt x="52" y="13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60" name="Freeform 159"/>
                <p:cNvSpPr>
                  <a:spLocks/>
                </p:cNvSpPr>
                <p:nvPr/>
              </p:nvSpPr>
              <p:spPr bwMode="auto">
                <a:xfrm>
                  <a:off x="1803" y="3271"/>
                  <a:ext cx="27" cy="7"/>
                </a:xfrm>
                <a:custGeom>
                  <a:avLst/>
                  <a:gdLst>
                    <a:gd name="T0" fmla="*/ 0 w 54"/>
                    <a:gd name="T1" fmla="*/ 1 h 13"/>
                    <a:gd name="T2" fmla="*/ 1 w 54"/>
                    <a:gd name="T3" fmla="*/ 1 h 13"/>
                    <a:gd name="T4" fmla="*/ 1 w 54"/>
                    <a:gd name="T5" fmla="*/ 1 h 13"/>
                    <a:gd name="T6" fmla="*/ 1 w 54"/>
                    <a:gd name="T7" fmla="*/ 1 h 13"/>
                    <a:gd name="T8" fmla="*/ 2 w 54"/>
                    <a:gd name="T9" fmla="*/ 0 h 13"/>
                    <a:gd name="T10" fmla="*/ 2 w 54"/>
                    <a:gd name="T11" fmla="*/ 0 h 13"/>
                    <a:gd name="T12" fmla="*/ 2 w 54"/>
                    <a:gd name="T13" fmla="*/ 0 h 13"/>
                    <a:gd name="T14" fmla="*/ 2 w 54"/>
                    <a:gd name="T15" fmla="*/ 0 h 13"/>
                    <a:gd name="T16" fmla="*/ 2 w 54"/>
                    <a:gd name="T17" fmla="*/ 0 h 13"/>
                    <a:gd name="T18" fmla="*/ 3 w 54"/>
                    <a:gd name="T19" fmla="*/ 1 h 13"/>
                    <a:gd name="T20" fmla="*/ 3 w 54"/>
                    <a:gd name="T21" fmla="*/ 1 h 13"/>
                    <a:gd name="T22" fmla="*/ 3 w 54"/>
                    <a:gd name="T23" fmla="*/ 1 h 13"/>
                    <a:gd name="T24" fmla="*/ 3 w 54"/>
                    <a:gd name="T25" fmla="*/ 1 h 13"/>
                    <a:gd name="T26" fmla="*/ 0 w 54"/>
                    <a:gd name="T27" fmla="*/ 1 h 1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13"/>
                    <a:gd name="T44" fmla="*/ 54 w 54"/>
                    <a:gd name="T45" fmla="*/ 13 h 1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13">
                      <a:moveTo>
                        <a:pt x="0" y="13"/>
                      </a:moveTo>
                      <a:lnTo>
                        <a:pt x="1" y="11"/>
                      </a:lnTo>
                      <a:lnTo>
                        <a:pt x="5" y="6"/>
                      </a:lnTo>
                      <a:lnTo>
                        <a:pt x="11" y="2"/>
                      </a:lnTo>
                      <a:lnTo>
                        <a:pt x="19" y="0"/>
                      </a:lnTo>
                      <a:lnTo>
                        <a:pt x="25" y="0"/>
                      </a:lnTo>
                      <a:lnTo>
                        <a:pt x="27" y="0"/>
                      </a:lnTo>
                      <a:lnTo>
                        <a:pt x="31" y="0"/>
                      </a:lnTo>
                      <a:lnTo>
                        <a:pt x="39" y="2"/>
                      </a:lnTo>
                      <a:lnTo>
                        <a:pt x="46" y="6"/>
                      </a:lnTo>
                      <a:lnTo>
                        <a:pt x="52" y="11"/>
                      </a:lnTo>
                      <a:lnTo>
                        <a:pt x="54" y="13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61" name="Freeform 160"/>
                <p:cNvSpPr>
                  <a:spLocks/>
                </p:cNvSpPr>
                <p:nvPr/>
              </p:nvSpPr>
              <p:spPr bwMode="auto">
                <a:xfrm>
                  <a:off x="1842" y="3271"/>
                  <a:ext cx="26" cy="7"/>
                </a:xfrm>
                <a:custGeom>
                  <a:avLst/>
                  <a:gdLst>
                    <a:gd name="T0" fmla="*/ 0 w 54"/>
                    <a:gd name="T1" fmla="*/ 1 h 13"/>
                    <a:gd name="T2" fmla="*/ 0 w 54"/>
                    <a:gd name="T3" fmla="*/ 1 h 13"/>
                    <a:gd name="T4" fmla="*/ 0 w 54"/>
                    <a:gd name="T5" fmla="*/ 1 h 13"/>
                    <a:gd name="T6" fmla="*/ 0 w 54"/>
                    <a:gd name="T7" fmla="*/ 1 h 13"/>
                    <a:gd name="T8" fmla="*/ 1 w 54"/>
                    <a:gd name="T9" fmla="*/ 0 h 13"/>
                    <a:gd name="T10" fmla="*/ 1 w 54"/>
                    <a:gd name="T11" fmla="*/ 0 h 13"/>
                    <a:gd name="T12" fmla="*/ 1 w 54"/>
                    <a:gd name="T13" fmla="*/ 0 h 13"/>
                    <a:gd name="T14" fmla="*/ 1 w 54"/>
                    <a:gd name="T15" fmla="*/ 0 h 13"/>
                    <a:gd name="T16" fmla="*/ 2 w 54"/>
                    <a:gd name="T17" fmla="*/ 0 h 13"/>
                    <a:gd name="T18" fmla="*/ 2 w 54"/>
                    <a:gd name="T19" fmla="*/ 1 h 13"/>
                    <a:gd name="T20" fmla="*/ 2 w 54"/>
                    <a:gd name="T21" fmla="*/ 1 h 13"/>
                    <a:gd name="T22" fmla="*/ 3 w 54"/>
                    <a:gd name="T23" fmla="*/ 1 h 13"/>
                    <a:gd name="T24" fmla="*/ 3 w 54"/>
                    <a:gd name="T25" fmla="*/ 1 h 13"/>
                    <a:gd name="T26" fmla="*/ 0 w 54"/>
                    <a:gd name="T27" fmla="*/ 1 h 1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13"/>
                    <a:gd name="T44" fmla="*/ 54 w 54"/>
                    <a:gd name="T45" fmla="*/ 13 h 1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13">
                      <a:moveTo>
                        <a:pt x="0" y="13"/>
                      </a:moveTo>
                      <a:lnTo>
                        <a:pt x="2" y="11"/>
                      </a:lnTo>
                      <a:lnTo>
                        <a:pt x="7" y="6"/>
                      </a:lnTo>
                      <a:lnTo>
                        <a:pt x="13" y="2"/>
                      </a:lnTo>
                      <a:lnTo>
                        <a:pt x="21" y="0"/>
                      </a:lnTo>
                      <a:lnTo>
                        <a:pt x="27" y="0"/>
                      </a:lnTo>
                      <a:lnTo>
                        <a:pt x="29" y="0"/>
                      </a:lnTo>
                      <a:lnTo>
                        <a:pt x="33" y="0"/>
                      </a:lnTo>
                      <a:lnTo>
                        <a:pt x="40" y="2"/>
                      </a:lnTo>
                      <a:lnTo>
                        <a:pt x="46" y="6"/>
                      </a:lnTo>
                      <a:lnTo>
                        <a:pt x="52" y="11"/>
                      </a:lnTo>
                      <a:lnTo>
                        <a:pt x="54" y="13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62" name="Freeform 161"/>
                <p:cNvSpPr>
                  <a:spLocks/>
                </p:cNvSpPr>
                <p:nvPr/>
              </p:nvSpPr>
              <p:spPr bwMode="auto">
                <a:xfrm>
                  <a:off x="1882" y="3271"/>
                  <a:ext cx="26" cy="7"/>
                </a:xfrm>
                <a:custGeom>
                  <a:avLst/>
                  <a:gdLst>
                    <a:gd name="T0" fmla="*/ 0 w 52"/>
                    <a:gd name="T1" fmla="*/ 1 h 13"/>
                    <a:gd name="T2" fmla="*/ 1 w 52"/>
                    <a:gd name="T3" fmla="*/ 1 h 13"/>
                    <a:gd name="T4" fmla="*/ 1 w 52"/>
                    <a:gd name="T5" fmla="*/ 1 h 13"/>
                    <a:gd name="T6" fmla="*/ 1 w 52"/>
                    <a:gd name="T7" fmla="*/ 1 h 13"/>
                    <a:gd name="T8" fmla="*/ 2 w 52"/>
                    <a:gd name="T9" fmla="*/ 0 h 13"/>
                    <a:gd name="T10" fmla="*/ 2 w 52"/>
                    <a:gd name="T11" fmla="*/ 0 h 13"/>
                    <a:gd name="T12" fmla="*/ 2 w 52"/>
                    <a:gd name="T13" fmla="*/ 0 h 13"/>
                    <a:gd name="T14" fmla="*/ 2 w 52"/>
                    <a:gd name="T15" fmla="*/ 0 h 13"/>
                    <a:gd name="T16" fmla="*/ 2 w 52"/>
                    <a:gd name="T17" fmla="*/ 0 h 13"/>
                    <a:gd name="T18" fmla="*/ 3 w 52"/>
                    <a:gd name="T19" fmla="*/ 1 h 13"/>
                    <a:gd name="T20" fmla="*/ 3 w 52"/>
                    <a:gd name="T21" fmla="*/ 1 h 13"/>
                    <a:gd name="T22" fmla="*/ 3 w 52"/>
                    <a:gd name="T23" fmla="*/ 1 h 13"/>
                    <a:gd name="T24" fmla="*/ 3 w 52"/>
                    <a:gd name="T25" fmla="*/ 1 h 13"/>
                    <a:gd name="T26" fmla="*/ 0 w 52"/>
                    <a:gd name="T27" fmla="*/ 1 h 1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2"/>
                    <a:gd name="T43" fmla="*/ 0 h 13"/>
                    <a:gd name="T44" fmla="*/ 52 w 52"/>
                    <a:gd name="T45" fmla="*/ 13 h 1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2" h="13">
                      <a:moveTo>
                        <a:pt x="0" y="13"/>
                      </a:moveTo>
                      <a:lnTo>
                        <a:pt x="1" y="11"/>
                      </a:lnTo>
                      <a:lnTo>
                        <a:pt x="5" y="6"/>
                      </a:lnTo>
                      <a:lnTo>
                        <a:pt x="9" y="2"/>
                      </a:lnTo>
                      <a:lnTo>
                        <a:pt x="17" y="0"/>
                      </a:lnTo>
                      <a:lnTo>
                        <a:pt x="24" y="0"/>
                      </a:lnTo>
                      <a:lnTo>
                        <a:pt x="25" y="0"/>
                      </a:lnTo>
                      <a:lnTo>
                        <a:pt x="30" y="0"/>
                      </a:lnTo>
                      <a:lnTo>
                        <a:pt x="38" y="2"/>
                      </a:lnTo>
                      <a:lnTo>
                        <a:pt x="44" y="6"/>
                      </a:lnTo>
                      <a:lnTo>
                        <a:pt x="50" y="11"/>
                      </a:lnTo>
                      <a:lnTo>
                        <a:pt x="52" y="13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63" name="Freeform 162"/>
                <p:cNvSpPr>
                  <a:spLocks/>
                </p:cNvSpPr>
                <p:nvPr/>
              </p:nvSpPr>
              <p:spPr bwMode="auto">
                <a:xfrm>
                  <a:off x="1667" y="3283"/>
                  <a:ext cx="27" cy="5"/>
                </a:xfrm>
                <a:custGeom>
                  <a:avLst/>
                  <a:gdLst>
                    <a:gd name="T0" fmla="*/ 0 w 54"/>
                    <a:gd name="T1" fmla="*/ 0 h 11"/>
                    <a:gd name="T2" fmla="*/ 1 w 54"/>
                    <a:gd name="T3" fmla="*/ 0 h 11"/>
                    <a:gd name="T4" fmla="*/ 1 w 54"/>
                    <a:gd name="T5" fmla="*/ 0 h 11"/>
                    <a:gd name="T6" fmla="*/ 1 w 54"/>
                    <a:gd name="T7" fmla="*/ 0 h 11"/>
                    <a:gd name="T8" fmla="*/ 2 w 54"/>
                    <a:gd name="T9" fmla="*/ 0 h 11"/>
                    <a:gd name="T10" fmla="*/ 2 w 54"/>
                    <a:gd name="T11" fmla="*/ 0 h 11"/>
                    <a:gd name="T12" fmla="*/ 2 w 54"/>
                    <a:gd name="T13" fmla="*/ 0 h 11"/>
                    <a:gd name="T14" fmla="*/ 2 w 54"/>
                    <a:gd name="T15" fmla="*/ 0 h 11"/>
                    <a:gd name="T16" fmla="*/ 2 w 54"/>
                    <a:gd name="T17" fmla="*/ 0 h 11"/>
                    <a:gd name="T18" fmla="*/ 3 w 54"/>
                    <a:gd name="T19" fmla="*/ 0 h 11"/>
                    <a:gd name="T20" fmla="*/ 3 w 54"/>
                    <a:gd name="T21" fmla="*/ 0 h 11"/>
                    <a:gd name="T22" fmla="*/ 3 w 54"/>
                    <a:gd name="T23" fmla="*/ 0 h 11"/>
                    <a:gd name="T24" fmla="*/ 3 w 54"/>
                    <a:gd name="T25" fmla="*/ 0 h 11"/>
                    <a:gd name="T26" fmla="*/ 0 w 54"/>
                    <a:gd name="T27" fmla="*/ 0 h 1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11"/>
                    <a:gd name="T44" fmla="*/ 54 w 54"/>
                    <a:gd name="T45" fmla="*/ 11 h 1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11">
                      <a:moveTo>
                        <a:pt x="0" y="11"/>
                      </a:moveTo>
                      <a:lnTo>
                        <a:pt x="2" y="10"/>
                      </a:lnTo>
                      <a:lnTo>
                        <a:pt x="7" y="5"/>
                      </a:lnTo>
                      <a:lnTo>
                        <a:pt x="13" y="2"/>
                      </a:lnTo>
                      <a:lnTo>
                        <a:pt x="21" y="0"/>
                      </a:lnTo>
                      <a:lnTo>
                        <a:pt x="25" y="0"/>
                      </a:lnTo>
                      <a:lnTo>
                        <a:pt x="27" y="0"/>
                      </a:lnTo>
                      <a:lnTo>
                        <a:pt x="32" y="0"/>
                      </a:lnTo>
                      <a:lnTo>
                        <a:pt x="40" y="2"/>
                      </a:lnTo>
                      <a:lnTo>
                        <a:pt x="46" y="5"/>
                      </a:lnTo>
                      <a:lnTo>
                        <a:pt x="52" y="10"/>
                      </a:lnTo>
                      <a:lnTo>
                        <a:pt x="54" y="11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64" name="Freeform 163"/>
                <p:cNvSpPr>
                  <a:spLocks/>
                </p:cNvSpPr>
                <p:nvPr/>
              </p:nvSpPr>
              <p:spPr bwMode="auto">
                <a:xfrm>
                  <a:off x="1707" y="3283"/>
                  <a:ext cx="26" cy="5"/>
                </a:xfrm>
                <a:custGeom>
                  <a:avLst/>
                  <a:gdLst>
                    <a:gd name="T0" fmla="*/ 0 w 52"/>
                    <a:gd name="T1" fmla="*/ 0 h 11"/>
                    <a:gd name="T2" fmla="*/ 1 w 52"/>
                    <a:gd name="T3" fmla="*/ 0 h 11"/>
                    <a:gd name="T4" fmla="*/ 1 w 52"/>
                    <a:gd name="T5" fmla="*/ 0 h 11"/>
                    <a:gd name="T6" fmla="*/ 1 w 52"/>
                    <a:gd name="T7" fmla="*/ 0 h 11"/>
                    <a:gd name="T8" fmla="*/ 2 w 52"/>
                    <a:gd name="T9" fmla="*/ 0 h 11"/>
                    <a:gd name="T10" fmla="*/ 2 w 52"/>
                    <a:gd name="T11" fmla="*/ 0 h 11"/>
                    <a:gd name="T12" fmla="*/ 2 w 52"/>
                    <a:gd name="T13" fmla="*/ 0 h 11"/>
                    <a:gd name="T14" fmla="*/ 2 w 52"/>
                    <a:gd name="T15" fmla="*/ 0 h 11"/>
                    <a:gd name="T16" fmla="*/ 2 w 52"/>
                    <a:gd name="T17" fmla="*/ 0 h 11"/>
                    <a:gd name="T18" fmla="*/ 3 w 52"/>
                    <a:gd name="T19" fmla="*/ 0 h 11"/>
                    <a:gd name="T20" fmla="*/ 3 w 52"/>
                    <a:gd name="T21" fmla="*/ 0 h 11"/>
                    <a:gd name="T22" fmla="*/ 3 w 52"/>
                    <a:gd name="T23" fmla="*/ 0 h 11"/>
                    <a:gd name="T24" fmla="*/ 3 w 52"/>
                    <a:gd name="T25" fmla="*/ 0 h 11"/>
                    <a:gd name="T26" fmla="*/ 0 w 52"/>
                    <a:gd name="T27" fmla="*/ 0 h 1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2"/>
                    <a:gd name="T43" fmla="*/ 0 h 11"/>
                    <a:gd name="T44" fmla="*/ 52 w 52"/>
                    <a:gd name="T45" fmla="*/ 11 h 1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2" h="11">
                      <a:moveTo>
                        <a:pt x="0" y="11"/>
                      </a:moveTo>
                      <a:lnTo>
                        <a:pt x="1" y="10"/>
                      </a:lnTo>
                      <a:lnTo>
                        <a:pt x="4" y="5"/>
                      </a:lnTo>
                      <a:lnTo>
                        <a:pt x="11" y="2"/>
                      </a:lnTo>
                      <a:lnTo>
                        <a:pt x="19" y="0"/>
                      </a:lnTo>
                      <a:lnTo>
                        <a:pt x="25" y="0"/>
                      </a:lnTo>
                      <a:lnTo>
                        <a:pt x="27" y="0"/>
                      </a:lnTo>
                      <a:lnTo>
                        <a:pt x="31" y="0"/>
                      </a:lnTo>
                      <a:lnTo>
                        <a:pt x="38" y="2"/>
                      </a:lnTo>
                      <a:lnTo>
                        <a:pt x="44" y="5"/>
                      </a:lnTo>
                      <a:lnTo>
                        <a:pt x="50" y="10"/>
                      </a:lnTo>
                      <a:lnTo>
                        <a:pt x="52" y="11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65" name="Freeform 164"/>
                <p:cNvSpPr>
                  <a:spLocks/>
                </p:cNvSpPr>
                <p:nvPr/>
              </p:nvSpPr>
              <p:spPr bwMode="auto">
                <a:xfrm>
                  <a:off x="1746" y="3283"/>
                  <a:ext cx="26" cy="5"/>
                </a:xfrm>
                <a:custGeom>
                  <a:avLst/>
                  <a:gdLst>
                    <a:gd name="T0" fmla="*/ 0 w 52"/>
                    <a:gd name="T1" fmla="*/ 0 h 11"/>
                    <a:gd name="T2" fmla="*/ 1 w 52"/>
                    <a:gd name="T3" fmla="*/ 0 h 11"/>
                    <a:gd name="T4" fmla="*/ 1 w 52"/>
                    <a:gd name="T5" fmla="*/ 0 h 11"/>
                    <a:gd name="T6" fmla="*/ 1 w 52"/>
                    <a:gd name="T7" fmla="*/ 0 h 11"/>
                    <a:gd name="T8" fmla="*/ 2 w 52"/>
                    <a:gd name="T9" fmla="*/ 0 h 11"/>
                    <a:gd name="T10" fmla="*/ 2 w 52"/>
                    <a:gd name="T11" fmla="*/ 0 h 11"/>
                    <a:gd name="T12" fmla="*/ 2 w 52"/>
                    <a:gd name="T13" fmla="*/ 0 h 11"/>
                    <a:gd name="T14" fmla="*/ 2 w 52"/>
                    <a:gd name="T15" fmla="*/ 0 h 11"/>
                    <a:gd name="T16" fmla="*/ 2 w 52"/>
                    <a:gd name="T17" fmla="*/ 0 h 11"/>
                    <a:gd name="T18" fmla="*/ 3 w 52"/>
                    <a:gd name="T19" fmla="*/ 0 h 11"/>
                    <a:gd name="T20" fmla="*/ 3 w 52"/>
                    <a:gd name="T21" fmla="*/ 0 h 11"/>
                    <a:gd name="T22" fmla="*/ 3 w 52"/>
                    <a:gd name="T23" fmla="*/ 0 h 11"/>
                    <a:gd name="T24" fmla="*/ 3 w 52"/>
                    <a:gd name="T25" fmla="*/ 0 h 11"/>
                    <a:gd name="T26" fmla="*/ 0 w 52"/>
                    <a:gd name="T27" fmla="*/ 0 h 1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2"/>
                    <a:gd name="T43" fmla="*/ 0 h 11"/>
                    <a:gd name="T44" fmla="*/ 52 w 52"/>
                    <a:gd name="T45" fmla="*/ 11 h 1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2" h="11">
                      <a:moveTo>
                        <a:pt x="0" y="11"/>
                      </a:moveTo>
                      <a:lnTo>
                        <a:pt x="2" y="10"/>
                      </a:lnTo>
                      <a:lnTo>
                        <a:pt x="5" y="5"/>
                      </a:lnTo>
                      <a:lnTo>
                        <a:pt x="11" y="2"/>
                      </a:lnTo>
                      <a:lnTo>
                        <a:pt x="19" y="0"/>
                      </a:lnTo>
                      <a:lnTo>
                        <a:pt x="25" y="0"/>
                      </a:lnTo>
                      <a:lnTo>
                        <a:pt x="27" y="0"/>
                      </a:lnTo>
                      <a:lnTo>
                        <a:pt x="32" y="0"/>
                      </a:lnTo>
                      <a:lnTo>
                        <a:pt x="40" y="2"/>
                      </a:lnTo>
                      <a:lnTo>
                        <a:pt x="46" y="5"/>
                      </a:lnTo>
                      <a:lnTo>
                        <a:pt x="51" y="10"/>
                      </a:lnTo>
                      <a:lnTo>
                        <a:pt x="52" y="11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66" name="Freeform 165"/>
                <p:cNvSpPr>
                  <a:spLocks/>
                </p:cNvSpPr>
                <p:nvPr/>
              </p:nvSpPr>
              <p:spPr bwMode="auto">
                <a:xfrm>
                  <a:off x="1786" y="3283"/>
                  <a:ext cx="26" cy="5"/>
                </a:xfrm>
                <a:custGeom>
                  <a:avLst/>
                  <a:gdLst>
                    <a:gd name="T0" fmla="*/ 0 w 54"/>
                    <a:gd name="T1" fmla="*/ 0 h 11"/>
                    <a:gd name="T2" fmla="*/ 0 w 54"/>
                    <a:gd name="T3" fmla="*/ 0 h 11"/>
                    <a:gd name="T4" fmla="*/ 0 w 54"/>
                    <a:gd name="T5" fmla="*/ 0 h 11"/>
                    <a:gd name="T6" fmla="*/ 0 w 54"/>
                    <a:gd name="T7" fmla="*/ 0 h 11"/>
                    <a:gd name="T8" fmla="*/ 1 w 54"/>
                    <a:gd name="T9" fmla="*/ 0 h 11"/>
                    <a:gd name="T10" fmla="*/ 1 w 54"/>
                    <a:gd name="T11" fmla="*/ 0 h 11"/>
                    <a:gd name="T12" fmla="*/ 1 w 54"/>
                    <a:gd name="T13" fmla="*/ 0 h 11"/>
                    <a:gd name="T14" fmla="*/ 1 w 54"/>
                    <a:gd name="T15" fmla="*/ 0 h 11"/>
                    <a:gd name="T16" fmla="*/ 2 w 54"/>
                    <a:gd name="T17" fmla="*/ 0 h 11"/>
                    <a:gd name="T18" fmla="*/ 2 w 54"/>
                    <a:gd name="T19" fmla="*/ 0 h 11"/>
                    <a:gd name="T20" fmla="*/ 2 w 54"/>
                    <a:gd name="T21" fmla="*/ 0 h 11"/>
                    <a:gd name="T22" fmla="*/ 3 w 54"/>
                    <a:gd name="T23" fmla="*/ 0 h 11"/>
                    <a:gd name="T24" fmla="*/ 3 w 54"/>
                    <a:gd name="T25" fmla="*/ 0 h 11"/>
                    <a:gd name="T26" fmla="*/ 0 w 54"/>
                    <a:gd name="T27" fmla="*/ 0 h 1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11"/>
                    <a:gd name="T44" fmla="*/ 54 w 54"/>
                    <a:gd name="T45" fmla="*/ 11 h 1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11">
                      <a:moveTo>
                        <a:pt x="0" y="11"/>
                      </a:moveTo>
                      <a:lnTo>
                        <a:pt x="2" y="10"/>
                      </a:lnTo>
                      <a:lnTo>
                        <a:pt x="6" y="5"/>
                      </a:lnTo>
                      <a:lnTo>
                        <a:pt x="13" y="2"/>
                      </a:lnTo>
                      <a:lnTo>
                        <a:pt x="21" y="0"/>
                      </a:lnTo>
                      <a:lnTo>
                        <a:pt x="27" y="0"/>
                      </a:lnTo>
                      <a:lnTo>
                        <a:pt x="29" y="0"/>
                      </a:lnTo>
                      <a:lnTo>
                        <a:pt x="33" y="0"/>
                      </a:lnTo>
                      <a:lnTo>
                        <a:pt x="41" y="2"/>
                      </a:lnTo>
                      <a:lnTo>
                        <a:pt x="48" y="5"/>
                      </a:lnTo>
                      <a:lnTo>
                        <a:pt x="52" y="10"/>
                      </a:lnTo>
                      <a:lnTo>
                        <a:pt x="54" y="11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67" name="Freeform 166"/>
                <p:cNvSpPr>
                  <a:spLocks/>
                </p:cNvSpPr>
                <p:nvPr/>
              </p:nvSpPr>
              <p:spPr bwMode="auto">
                <a:xfrm>
                  <a:off x="1825" y="3283"/>
                  <a:ext cx="27" cy="5"/>
                </a:xfrm>
                <a:custGeom>
                  <a:avLst/>
                  <a:gdLst>
                    <a:gd name="T0" fmla="*/ 0 w 54"/>
                    <a:gd name="T1" fmla="*/ 0 h 11"/>
                    <a:gd name="T2" fmla="*/ 1 w 54"/>
                    <a:gd name="T3" fmla="*/ 0 h 11"/>
                    <a:gd name="T4" fmla="*/ 1 w 54"/>
                    <a:gd name="T5" fmla="*/ 0 h 11"/>
                    <a:gd name="T6" fmla="*/ 1 w 54"/>
                    <a:gd name="T7" fmla="*/ 0 h 11"/>
                    <a:gd name="T8" fmla="*/ 2 w 54"/>
                    <a:gd name="T9" fmla="*/ 0 h 11"/>
                    <a:gd name="T10" fmla="*/ 2 w 54"/>
                    <a:gd name="T11" fmla="*/ 0 h 11"/>
                    <a:gd name="T12" fmla="*/ 2 w 54"/>
                    <a:gd name="T13" fmla="*/ 0 h 11"/>
                    <a:gd name="T14" fmla="*/ 2 w 54"/>
                    <a:gd name="T15" fmla="*/ 0 h 11"/>
                    <a:gd name="T16" fmla="*/ 2 w 54"/>
                    <a:gd name="T17" fmla="*/ 0 h 11"/>
                    <a:gd name="T18" fmla="*/ 3 w 54"/>
                    <a:gd name="T19" fmla="*/ 0 h 11"/>
                    <a:gd name="T20" fmla="*/ 3 w 54"/>
                    <a:gd name="T21" fmla="*/ 0 h 11"/>
                    <a:gd name="T22" fmla="*/ 3 w 54"/>
                    <a:gd name="T23" fmla="*/ 0 h 11"/>
                    <a:gd name="T24" fmla="*/ 3 w 54"/>
                    <a:gd name="T25" fmla="*/ 0 h 11"/>
                    <a:gd name="T26" fmla="*/ 0 w 54"/>
                    <a:gd name="T27" fmla="*/ 0 h 1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11"/>
                    <a:gd name="T44" fmla="*/ 54 w 54"/>
                    <a:gd name="T45" fmla="*/ 11 h 1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11">
                      <a:moveTo>
                        <a:pt x="0" y="11"/>
                      </a:moveTo>
                      <a:lnTo>
                        <a:pt x="2" y="10"/>
                      </a:lnTo>
                      <a:lnTo>
                        <a:pt x="5" y="5"/>
                      </a:lnTo>
                      <a:lnTo>
                        <a:pt x="10" y="2"/>
                      </a:lnTo>
                      <a:lnTo>
                        <a:pt x="17" y="0"/>
                      </a:lnTo>
                      <a:lnTo>
                        <a:pt x="24" y="0"/>
                      </a:lnTo>
                      <a:lnTo>
                        <a:pt x="25" y="0"/>
                      </a:lnTo>
                      <a:lnTo>
                        <a:pt x="30" y="0"/>
                      </a:lnTo>
                      <a:lnTo>
                        <a:pt x="38" y="2"/>
                      </a:lnTo>
                      <a:lnTo>
                        <a:pt x="46" y="5"/>
                      </a:lnTo>
                      <a:lnTo>
                        <a:pt x="52" y="10"/>
                      </a:lnTo>
                      <a:lnTo>
                        <a:pt x="54" y="11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68" name="Freeform 167"/>
                <p:cNvSpPr>
                  <a:spLocks/>
                </p:cNvSpPr>
                <p:nvPr/>
              </p:nvSpPr>
              <p:spPr bwMode="auto">
                <a:xfrm>
                  <a:off x="1865" y="3283"/>
                  <a:ext cx="26" cy="5"/>
                </a:xfrm>
                <a:custGeom>
                  <a:avLst/>
                  <a:gdLst>
                    <a:gd name="T0" fmla="*/ 0 w 52"/>
                    <a:gd name="T1" fmla="*/ 0 h 11"/>
                    <a:gd name="T2" fmla="*/ 1 w 52"/>
                    <a:gd name="T3" fmla="*/ 0 h 11"/>
                    <a:gd name="T4" fmla="*/ 1 w 52"/>
                    <a:gd name="T5" fmla="*/ 0 h 11"/>
                    <a:gd name="T6" fmla="*/ 1 w 52"/>
                    <a:gd name="T7" fmla="*/ 0 h 11"/>
                    <a:gd name="T8" fmla="*/ 2 w 52"/>
                    <a:gd name="T9" fmla="*/ 0 h 11"/>
                    <a:gd name="T10" fmla="*/ 2 w 52"/>
                    <a:gd name="T11" fmla="*/ 0 h 11"/>
                    <a:gd name="T12" fmla="*/ 2 w 52"/>
                    <a:gd name="T13" fmla="*/ 0 h 11"/>
                    <a:gd name="T14" fmla="*/ 2 w 52"/>
                    <a:gd name="T15" fmla="*/ 0 h 11"/>
                    <a:gd name="T16" fmla="*/ 2 w 52"/>
                    <a:gd name="T17" fmla="*/ 0 h 11"/>
                    <a:gd name="T18" fmla="*/ 3 w 52"/>
                    <a:gd name="T19" fmla="*/ 0 h 11"/>
                    <a:gd name="T20" fmla="*/ 3 w 52"/>
                    <a:gd name="T21" fmla="*/ 0 h 11"/>
                    <a:gd name="T22" fmla="*/ 3 w 52"/>
                    <a:gd name="T23" fmla="*/ 0 h 11"/>
                    <a:gd name="T24" fmla="*/ 3 w 52"/>
                    <a:gd name="T25" fmla="*/ 0 h 11"/>
                    <a:gd name="T26" fmla="*/ 0 w 52"/>
                    <a:gd name="T27" fmla="*/ 0 h 1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2"/>
                    <a:gd name="T43" fmla="*/ 0 h 11"/>
                    <a:gd name="T44" fmla="*/ 52 w 52"/>
                    <a:gd name="T45" fmla="*/ 11 h 1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2" h="11">
                      <a:moveTo>
                        <a:pt x="0" y="11"/>
                      </a:moveTo>
                      <a:lnTo>
                        <a:pt x="2" y="10"/>
                      </a:lnTo>
                      <a:lnTo>
                        <a:pt x="5" y="5"/>
                      </a:lnTo>
                      <a:lnTo>
                        <a:pt x="11" y="2"/>
                      </a:lnTo>
                      <a:lnTo>
                        <a:pt x="19" y="0"/>
                      </a:lnTo>
                      <a:lnTo>
                        <a:pt x="25" y="0"/>
                      </a:lnTo>
                      <a:lnTo>
                        <a:pt x="27" y="0"/>
                      </a:lnTo>
                      <a:lnTo>
                        <a:pt x="32" y="0"/>
                      </a:lnTo>
                      <a:lnTo>
                        <a:pt x="40" y="2"/>
                      </a:lnTo>
                      <a:lnTo>
                        <a:pt x="46" y="5"/>
                      </a:lnTo>
                      <a:lnTo>
                        <a:pt x="51" y="10"/>
                      </a:lnTo>
                      <a:lnTo>
                        <a:pt x="52" y="11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69" name="Freeform 168"/>
                <p:cNvSpPr>
                  <a:spLocks/>
                </p:cNvSpPr>
                <p:nvPr/>
              </p:nvSpPr>
              <p:spPr bwMode="auto">
                <a:xfrm>
                  <a:off x="1904" y="3283"/>
                  <a:ext cx="27" cy="5"/>
                </a:xfrm>
                <a:custGeom>
                  <a:avLst/>
                  <a:gdLst>
                    <a:gd name="T0" fmla="*/ 0 w 54"/>
                    <a:gd name="T1" fmla="*/ 0 h 11"/>
                    <a:gd name="T2" fmla="*/ 1 w 54"/>
                    <a:gd name="T3" fmla="*/ 0 h 11"/>
                    <a:gd name="T4" fmla="*/ 1 w 54"/>
                    <a:gd name="T5" fmla="*/ 0 h 11"/>
                    <a:gd name="T6" fmla="*/ 1 w 54"/>
                    <a:gd name="T7" fmla="*/ 0 h 11"/>
                    <a:gd name="T8" fmla="*/ 2 w 54"/>
                    <a:gd name="T9" fmla="*/ 0 h 11"/>
                    <a:gd name="T10" fmla="*/ 2 w 54"/>
                    <a:gd name="T11" fmla="*/ 0 h 11"/>
                    <a:gd name="T12" fmla="*/ 2 w 54"/>
                    <a:gd name="T13" fmla="*/ 0 h 11"/>
                    <a:gd name="T14" fmla="*/ 2 w 54"/>
                    <a:gd name="T15" fmla="*/ 0 h 11"/>
                    <a:gd name="T16" fmla="*/ 3 w 54"/>
                    <a:gd name="T17" fmla="*/ 0 h 11"/>
                    <a:gd name="T18" fmla="*/ 3 w 54"/>
                    <a:gd name="T19" fmla="*/ 0 h 11"/>
                    <a:gd name="T20" fmla="*/ 3 w 54"/>
                    <a:gd name="T21" fmla="*/ 0 h 11"/>
                    <a:gd name="T22" fmla="*/ 3 w 54"/>
                    <a:gd name="T23" fmla="*/ 0 h 11"/>
                    <a:gd name="T24" fmla="*/ 3 w 54"/>
                    <a:gd name="T25" fmla="*/ 0 h 11"/>
                    <a:gd name="T26" fmla="*/ 0 w 54"/>
                    <a:gd name="T27" fmla="*/ 0 h 1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11"/>
                    <a:gd name="T44" fmla="*/ 54 w 54"/>
                    <a:gd name="T45" fmla="*/ 11 h 1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11">
                      <a:moveTo>
                        <a:pt x="0" y="11"/>
                      </a:moveTo>
                      <a:lnTo>
                        <a:pt x="2" y="10"/>
                      </a:lnTo>
                      <a:lnTo>
                        <a:pt x="6" y="5"/>
                      </a:lnTo>
                      <a:lnTo>
                        <a:pt x="13" y="2"/>
                      </a:lnTo>
                      <a:lnTo>
                        <a:pt x="21" y="0"/>
                      </a:lnTo>
                      <a:lnTo>
                        <a:pt x="27" y="0"/>
                      </a:lnTo>
                      <a:lnTo>
                        <a:pt x="28" y="0"/>
                      </a:lnTo>
                      <a:lnTo>
                        <a:pt x="33" y="0"/>
                      </a:lnTo>
                      <a:lnTo>
                        <a:pt x="41" y="2"/>
                      </a:lnTo>
                      <a:lnTo>
                        <a:pt x="47" y="5"/>
                      </a:lnTo>
                      <a:lnTo>
                        <a:pt x="52" y="10"/>
                      </a:lnTo>
                      <a:lnTo>
                        <a:pt x="54" y="11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70" name="Freeform 169"/>
                <p:cNvSpPr>
                  <a:spLocks/>
                </p:cNvSpPr>
                <p:nvPr/>
              </p:nvSpPr>
              <p:spPr bwMode="auto">
                <a:xfrm>
                  <a:off x="1647" y="3294"/>
                  <a:ext cx="27" cy="7"/>
                </a:xfrm>
                <a:custGeom>
                  <a:avLst/>
                  <a:gdLst>
                    <a:gd name="T0" fmla="*/ 0 w 53"/>
                    <a:gd name="T1" fmla="*/ 1 h 12"/>
                    <a:gd name="T2" fmla="*/ 1 w 53"/>
                    <a:gd name="T3" fmla="*/ 1 h 12"/>
                    <a:gd name="T4" fmla="*/ 1 w 53"/>
                    <a:gd name="T5" fmla="*/ 1 h 12"/>
                    <a:gd name="T6" fmla="*/ 1 w 53"/>
                    <a:gd name="T7" fmla="*/ 1 h 12"/>
                    <a:gd name="T8" fmla="*/ 2 w 53"/>
                    <a:gd name="T9" fmla="*/ 0 h 12"/>
                    <a:gd name="T10" fmla="*/ 2 w 53"/>
                    <a:gd name="T11" fmla="*/ 0 h 12"/>
                    <a:gd name="T12" fmla="*/ 2 w 53"/>
                    <a:gd name="T13" fmla="*/ 0 h 12"/>
                    <a:gd name="T14" fmla="*/ 2 w 53"/>
                    <a:gd name="T15" fmla="*/ 0 h 12"/>
                    <a:gd name="T16" fmla="*/ 3 w 53"/>
                    <a:gd name="T17" fmla="*/ 0 h 12"/>
                    <a:gd name="T18" fmla="*/ 3 w 53"/>
                    <a:gd name="T19" fmla="*/ 1 h 12"/>
                    <a:gd name="T20" fmla="*/ 3 w 53"/>
                    <a:gd name="T21" fmla="*/ 1 h 12"/>
                    <a:gd name="T22" fmla="*/ 4 w 53"/>
                    <a:gd name="T23" fmla="*/ 1 h 12"/>
                    <a:gd name="T24" fmla="*/ 4 w 53"/>
                    <a:gd name="T25" fmla="*/ 1 h 12"/>
                    <a:gd name="T26" fmla="*/ 0 w 53"/>
                    <a:gd name="T27" fmla="*/ 1 h 1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3"/>
                    <a:gd name="T43" fmla="*/ 0 h 12"/>
                    <a:gd name="T44" fmla="*/ 53 w 53"/>
                    <a:gd name="T45" fmla="*/ 12 h 1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3" h="12">
                      <a:moveTo>
                        <a:pt x="0" y="12"/>
                      </a:moveTo>
                      <a:lnTo>
                        <a:pt x="1" y="11"/>
                      </a:lnTo>
                      <a:lnTo>
                        <a:pt x="6" y="6"/>
                      </a:lnTo>
                      <a:lnTo>
                        <a:pt x="12" y="1"/>
                      </a:lnTo>
                      <a:lnTo>
                        <a:pt x="20" y="0"/>
                      </a:lnTo>
                      <a:lnTo>
                        <a:pt x="27" y="0"/>
                      </a:lnTo>
                      <a:lnTo>
                        <a:pt x="28" y="0"/>
                      </a:lnTo>
                      <a:lnTo>
                        <a:pt x="33" y="0"/>
                      </a:lnTo>
                      <a:lnTo>
                        <a:pt x="39" y="1"/>
                      </a:lnTo>
                      <a:lnTo>
                        <a:pt x="46" y="6"/>
                      </a:lnTo>
                      <a:lnTo>
                        <a:pt x="52" y="11"/>
                      </a:lnTo>
                      <a:lnTo>
                        <a:pt x="53" y="12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71" name="Freeform 170"/>
                <p:cNvSpPr>
                  <a:spLocks/>
                </p:cNvSpPr>
                <p:nvPr/>
              </p:nvSpPr>
              <p:spPr bwMode="auto">
                <a:xfrm>
                  <a:off x="1688" y="3294"/>
                  <a:ext cx="26" cy="7"/>
                </a:xfrm>
                <a:custGeom>
                  <a:avLst/>
                  <a:gdLst>
                    <a:gd name="T0" fmla="*/ 0 w 54"/>
                    <a:gd name="T1" fmla="*/ 1 h 12"/>
                    <a:gd name="T2" fmla="*/ 0 w 54"/>
                    <a:gd name="T3" fmla="*/ 1 h 12"/>
                    <a:gd name="T4" fmla="*/ 0 w 54"/>
                    <a:gd name="T5" fmla="*/ 1 h 12"/>
                    <a:gd name="T6" fmla="*/ 0 w 54"/>
                    <a:gd name="T7" fmla="*/ 1 h 12"/>
                    <a:gd name="T8" fmla="*/ 1 w 54"/>
                    <a:gd name="T9" fmla="*/ 0 h 12"/>
                    <a:gd name="T10" fmla="*/ 1 w 54"/>
                    <a:gd name="T11" fmla="*/ 0 h 12"/>
                    <a:gd name="T12" fmla="*/ 1 w 54"/>
                    <a:gd name="T13" fmla="*/ 0 h 12"/>
                    <a:gd name="T14" fmla="*/ 1 w 54"/>
                    <a:gd name="T15" fmla="*/ 0 h 12"/>
                    <a:gd name="T16" fmla="*/ 1 w 54"/>
                    <a:gd name="T17" fmla="*/ 0 h 12"/>
                    <a:gd name="T18" fmla="*/ 2 w 54"/>
                    <a:gd name="T19" fmla="*/ 1 h 12"/>
                    <a:gd name="T20" fmla="*/ 2 w 54"/>
                    <a:gd name="T21" fmla="*/ 1 h 12"/>
                    <a:gd name="T22" fmla="*/ 3 w 54"/>
                    <a:gd name="T23" fmla="*/ 1 h 12"/>
                    <a:gd name="T24" fmla="*/ 3 w 54"/>
                    <a:gd name="T25" fmla="*/ 1 h 12"/>
                    <a:gd name="T26" fmla="*/ 0 w 54"/>
                    <a:gd name="T27" fmla="*/ 1 h 1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12"/>
                    <a:gd name="T44" fmla="*/ 54 w 54"/>
                    <a:gd name="T45" fmla="*/ 12 h 1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12">
                      <a:moveTo>
                        <a:pt x="0" y="12"/>
                      </a:moveTo>
                      <a:lnTo>
                        <a:pt x="2" y="11"/>
                      </a:lnTo>
                      <a:lnTo>
                        <a:pt x="5" y="6"/>
                      </a:lnTo>
                      <a:lnTo>
                        <a:pt x="11" y="1"/>
                      </a:lnTo>
                      <a:lnTo>
                        <a:pt x="19" y="0"/>
                      </a:lnTo>
                      <a:lnTo>
                        <a:pt x="26" y="0"/>
                      </a:lnTo>
                      <a:lnTo>
                        <a:pt x="27" y="0"/>
                      </a:lnTo>
                      <a:lnTo>
                        <a:pt x="32" y="0"/>
                      </a:lnTo>
                      <a:lnTo>
                        <a:pt x="40" y="1"/>
                      </a:lnTo>
                      <a:lnTo>
                        <a:pt x="48" y="6"/>
                      </a:lnTo>
                      <a:lnTo>
                        <a:pt x="52" y="11"/>
                      </a:lnTo>
                      <a:lnTo>
                        <a:pt x="54" y="12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72" name="Freeform 171"/>
                <p:cNvSpPr>
                  <a:spLocks/>
                </p:cNvSpPr>
                <p:nvPr/>
              </p:nvSpPr>
              <p:spPr bwMode="auto">
                <a:xfrm>
                  <a:off x="1709" y="3304"/>
                  <a:ext cx="197" cy="7"/>
                </a:xfrm>
                <a:custGeom>
                  <a:avLst/>
                  <a:gdLst>
                    <a:gd name="T0" fmla="*/ 0 w 393"/>
                    <a:gd name="T1" fmla="*/ 1 h 14"/>
                    <a:gd name="T2" fmla="*/ 2 w 393"/>
                    <a:gd name="T3" fmla="*/ 0 h 14"/>
                    <a:gd name="T4" fmla="*/ 24 w 393"/>
                    <a:gd name="T5" fmla="*/ 1 h 14"/>
                    <a:gd name="T6" fmla="*/ 25 w 393"/>
                    <a:gd name="T7" fmla="*/ 1 h 14"/>
                    <a:gd name="T8" fmla="*/ 0 w 393"/>
                    <a:gd name="T9" fmla="*/ 1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3"/>
                    <a:gd name="T16" fmla="*/ 0 h 14"/>
                    <a:gd name="T17" fmla="*/ 393 w 393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3" h="14">
                      <a:moveTo>
                        <a:pt x="0" y="14"/>
                      </a:moveTo>
                      <a:lnTo>
                        <a:pt x="20" y="0"/>
                      </a:lnTo>
                      <a:lnTo>
                        <a:pt x="382" y="1"/>
                      </a:lnTo>
                      <a:lnTo>
                        <a:pt x="393" y="14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73" name="Freeform 172"/>
                <p:cNvSpPr>
                  <a:spLocks/>
                </p:cNvSpPr>
                <p:nvPr/>
              </p:nvSpPr>
              <p:spPr bwMode="auto">
                <a:xfrm>
                  <a:off x="1767" y="3294"/>
                  <a:ext cx="26" cy="7"/>
                </a:xfrm>
                <a:custGeom>
                  <a:avLst/>
                  <a:gdLst>
                    <a:gd name="T0" fmla="*/ 0 w 54"/>
                    <a:gd name="T1" fmla="*/ 1 h 12"/>
                    <a:gd name="T2" fmla="*/ 0 w 54"/>
                    <a:gd name="T3" fmla="*/ 1 h 12"/>
                    <a:gd name="T4" fmla="*/ 0 w 54"/>
                    <a:gd name="T5" fmla="*/ 1 h 12"/>
                    <a:gd name="T6" fmla="*/ 0 w 54"/>
                    <a:gd name="T7" fmla="*/ 1 h 12"/>
                    <a:gd name="T8" fmla="*/ 1 w 54"/>
                    <a:gd name="T9" fmla="*/ 0 h 12"/>
                    <a:gd name="T10" fmla="*/ 1 w 54"/>
                    <a:gd name="T11" fmla="*/ 0 h 12"/>
                    <a:gd name="T12" fmla="*/ 1 w 54"/>
                    <a:gd name="T13" fmla="*/ 0 h 12"/>
                    <a:gd name="T14" fmla="*/ 1 w 54"/>
                    <a:gd name="T15" fmla="*/ 0 h 12"/>
                    <a:gd name="T16" fmla="*/ 1 w 54"/>
                    <a:gd name="T17" fmla="*/ 0 h 12"/>
                    <a:gd name="T18" fmla="*/ 2 w 54"/>
                    <a:gd name="T19" fmla="*/ 1 h 12"/>
                    <a:gd name="T20" fmla="*/ 2 w 54"/>
                    <a:gd name="T21" fmla="*/ 1 h 12"/>
                    <a:gd name="T22" fmla="*/ 3 w 54"/>
                    <a:gd name="T23" fmla="*/ 1 h 12"/>
                    <a:gd name="T24" fmla="*/ 3 w 54"/>
                    <a:gd name="T25" fmla="*/ 1 h 12"/>
                    <a:gd name="T26" fmla="*/ 0 w 54"/>
                    <a:gd name="T27" fmla="*/ 1 h 1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12"/>
                    <a:gd name="T44" fmla="*/ 54 w 54"/>
                    <a:gd name="T45" fmla="*/ 12 h 1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12">
                      <a:moveTo>
                        <a:pt x="0" y="12"/>
                      </a:moveTo>
                      <a:lnTo>
                        <a:pt x="2" y="11"/>
                      </a:lnTo>
                      <a:lnTo>
                        <a:pt x="7" y="6"/>
                      </a:lnTo>
                      <a:lnTo>
                        <a:pt x="13" y="1"/>
                      </a:lnTo>
                      <a:lnTo>
                        <a:pt x="21" y="0"/>
                      </a:lnTo>
                      <a:lnTo>
                        <a:pt x="25" y="0"/>
                      </a:lnTo>
                      <a:lnTo>
                        <a:pt x="27" y="0"/>
                      </a:lnTo>
                      <a:lnTo>
                        <a:pt x="32" y="0"/>
                      </a:lnTo>
                      <a:lnTo>
                        <a:pt x="40" y="1"/>
                      </a:lnTo>
                      <a:lnTo>
                        <a:pt x="46" y="6"/>
                      </a:lnTo>
                      <a:lnTo>
                        <a:pt x="52" y="11"/>
                      </a:lnTo>
                      <a:lnTo>
                        <a:pt x="54" y="12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74" name="Freeform 173"/>
                <p:cNvSpPr>
                  <a:spLocks/>
                </p:cNvSpPr>
                <p:nvPr/>
              </p:nvSpPr>
              <p:spPr bwMode="auto">
                <a:xfrm>
                  <a:off x="1805" y="3294"/>
                  <a:ext cx="27" cy="7"/>
                </a:xfrm>
                <a:custGeom>
                  <a:avLst/>
                  <a:gdLst>
                    <a:gd name="T0" fmla="*/ 0 w 53"/>
                    <a:gd name="T1" fmla="*/ 1 h 12"/>
                    <a:gd name="T2" fmla="*/ 1 w 53"/>
                    <a:gd name="T3" fmla="*/ 1 h 12"/>
                    <a:gd name="T4" fmla="*/ 1 w 53"/>
                    <a:gd name="T5" fmla="*/ 1 h 12"/>
                    <a:gd name="T6" fmla="*/ 1 w 53"/>
                    <a:gd name="T7" fmla="*/ 1 h 12"/>
                    <a:gd name="T8" fmla="*/ 2 w 53"/>
                    <a:gd name="T9" fmla="*/ 0 h 12"/>
                    <a:gd name="T10" fmla="*/ 2 w 53"/>
                    <a:gd name="T11" fmla="*/ 0 h 12"/>
                    <a:gd name="T12" fmla="*/ 2 w 53"/>
                    <a:gd name="T13" fmla="*/ 0 h 12"/>
                    <a:gd name="T14" fmla="*/ 2 w 53"/>
                    <a:gd name="T15" fmla="*/ 0 h 12"/>
                    <a:gd name="T16" fmla="*/ 2 w 53"/>
                    <a:gd name="T17" fmla="*/ 0 h 12"/>
                    <a:gd name="T18" fmla="*/ 3 w 53"/>
                    <a:gd name="T19" fmla="*/ 1 h 12"/>
                    <a:gd name="T20" fmla="*/ 3 w 53"/>
                    <a:gd name="T21" fmla="*/ 1 h 12"/>
                    <a:gd name="T22" fmla="*/ 4 w 53"/>
                    <a:gd name="T23" fmla="*/ 1 h 12"/>
                    <a:gd name="T24" fmla="*/ 4 w 53"/>
                    <a:gd name="T25" fmla="*/ 1 h 12"/>
                    <a:gd name="T26" fmla="*/ 0 w 53"/>
                    <a:gd name="T27" fmla="*/ 1 h 1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3"/>
                    <a:gd name="T43" fmla="*/ 0 h 12"/>
                    <a:gd name="T44" fmla="*/ 53 w 53"/>
                    <a:gd name="T45" fmla="*/ 12 h 1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3" h="12">
                      <a:moveTo>
                        <a:pt x="0" y="12"/>
                      </a:moveTo>
                      <a:lnTo>
                        <a:pt x="1" y="11"/>
                      </a:lnTo>
                      <a:lnTo>
                        <a:pt x="4" y="6"/>
                      </a:lnTo>
                      <a:lnTo>
                        <a:pt x="11" y="1"/>
                      </a:lnTo>
                      <a:lnTo>
                        <a:pt x="19" y="0"/>
                      </a:lnTo>
                      <a:lnTo>
                        <a:pt x="25" y="0"/>
                      </a:lnTo>
                      <a:lnTo>
                        <a:pt x="26" y="0"/>
                      </a:lnTo>
                      <a:lnTo>
                        <a:pt x="31" y="0"/>
                      </a:lnTo>
                      <a:lnTo>
                        <a:pt x="39" y="1"/>
                      </a:lnTo>
                      <a:lnTo>
                        <a:pt x="45" y="6"/>
                      </a:lnTo>
                      <a:lnTo>
                        <a:pt x="52" y="11"/>
                      </a:lnTo>
                      <a:lnTo>
                        <a:pt x="53" y="12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75" name="Freeform 174"/>
                <p:cNvSpPr>
                  <a:spLocks/>
                </p:cNvSpPr>
                <p:nvPr/>
              </p:nvSpPr>
              <p:spPr bwMode="auto">
                <a:xfrm>
                  <a:off x="1726" y="3294"/>
                  <a:ext cx="26" cy="7"/>
                </a:xfrm>
                <a:custGeom>
                  <a:avLst/>
                  <a:gdLst>
                    <a:gd name="T0" fmla="*/ 0 w 52"/>
                    <a:gd name="T1" fmla="*/ 1 h 12"/>
                    <a:gd name="T2" fmla="*/ 1 w 52"/>
                    <a:gd name="T3" fmla="*/ 1 h 12"/>
                    <a:gd name="T4" fmla="*/ 1 w 52"/>
                    <a:gd name="T5" fmla="*/ 1 h 12"/>
                    <a:gd name="T6" fmla="*/ 1 w 52"/>
                    <a:gd name="T7" fmla="*/ 1 h 12"/>
                    <a:gd name="T8" fmla="*/ 2 w 52"/>
                    <a:gd name="T9" fmla="*/ 0 h 12"/>
                    <a:gd name="T10" fmla="*/ 2 w 52"/>
                    <a:gd name="T11" fmla="*/ 0 h 12"/>
                    <a:gd name="T12" fmla="*/ 2 w 52"/>
                    <a:gd name="T13" fmla="*/ 0 h 12"/>
                    <a:gd name="T14" fmla="*/ 2 w 52"/>
                    <a:gd name="T15" fmla="*/ 0 h 12"/>
                    <a:gd name="T16" fmla="*/ 2 w 52"/>
                    <a:gd name="T17" fmla="*/ 0 h 12"/>
                    <a:gd name="T18" fmla="*/ 3 w 52"/>
                    <a:gd name="T19" fmla="*/ 1 h 12"/>
                    <a:gd name="T20" fmla="*/ 3 w 52"/>
                    <a:gd name="T21" fmla="*/ 1 h 12"/>
                    <a:gd name="T22" fmla="*/ 3 w 52"/>
                    <a:gd name="T23" fmla="*/ 1 h 12"/>
                    <a:gd name="T24" fmla="*/ 3 w 52"/>
                    <a:gd name="T25" fmla="*/ 1 h 12"/>
                    <a:gd name="T26" fmla="*/ 0 w 52"/>
                    <a:gd name="T27" fmla="*/ 1 h 1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2"/>
                    <a:gd name="T43" fmla="*/ 0 h 12"/>
                    <a:gd name="T44" fmla="*/ 52 w 52"/>
                    <a:gd name="T45" fmla="*/ 12 h 1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2" h="12">
                      <a:moveTo>
                        <a:pt x="0" y="12"/>
                      </a:moveTo>
                      <a:lnTo>
                        <a:pt x="1" y="11"/>
                      </a:lnTo>
                      <a:lnTo>
                        <a:pt x="6" y="6"/>
                      </a:lnTo>
                      <a:lnTo>
                        <a:pt x="12" y="1"/>
                      </a:lnTo>
                      <a:lnTo>
                        <a:pt x="20" y="0"/>
                      </a:lnTo>
                      <a:lnTo>
                        <a:pt x="25" y="0"/>
                      </a:lnTo>
                      <a:lnTo>
                        <a:pt x="27" y="0"/>
                      </a:lnTo>
                      <a:lnTo>
                        <a:pt x="31" y="0"/>
                      </a:lnTo>
                      <a:lnTo>
                        <a:pt x="39" y="1"/>
                      </a:lnTo>
                      <a:lnTo>
                        <a:pt x="45" y="6"/>
                      </a:lnTo>
                      <a:lnTo>
                        <a:pt x="50" y="11"/>
                      </a:lnTo>
                      <a:lnTo>
                        <a:pt x="52" y="12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76" name="Freeform 175"/>
                <p:cNvSpPr>
                  <a:spLocks/>
                </p:cNvSpPr>
                <p:nvPr/>
              </p:nvSpPr>
              <p:spPr bwMode="auto">
                <a:xfrm>
                  <a:off x="1846" y="3294"/>
                  <a:ext cx="26" cy="7"/>
                </a:xfrm>
                <a:custGeom>
                  <a:avLst/>
                  <a:gdLst>
                    <a:gd name="T0" fmla="*/ 0 w 52"/>
                    <a:gd name="T1" fmla="*/ 1 h 12"/>
                    <a:gd name="T2" fmla="*/ 1 w 52"/>
                    <a:gd name="T3" fmla="*/ 1 h 12"/>
                    <a:gd name="T4" fmla="*/ 1 w 52"/>
                    <a:gd name="T5" fmla="*/ 1 h 12"/>
                    <a:gd name="T6" fmla="*/ 1 w 52"/>
                    <a:gd name="T7" fmla="*/ 1 h 12"/>
                    <a:gd name="T8" fmla="*/ 2 w 52"/>
                    <a:gd name="T9" fmla="*/ 0 h 12"/>
                    <a:gd name="T10" fmla="*/ 2 w 52"/>
                    <a:gd name="T11" fmla="*/ 0 h 12"/>
                    <a:gd name="T12" fmla="*/ 2 w 52"/>
                    <a:gd name="T13" fmla="*/ 0 h 12"/>
                    <a:gd name="T14" fmla="*/ 2 w 52"/>
                    <a:gd name="T15" fmla="*/ 0 h 12"/>
                    <a:gd name="T16" fmla="*/ 2 w 52"/>
                    <a:gd name="T17" fmla="*/ 0 h 12"/>
                    <a:gd name="T18" fmla="*/ 3 w 52"/>
                    <a:gd name="T19" fmla="*/ 1 h 12"/>
                    <a:gd name="T20" fmla="*/ 3 w 52"/>
                    <a:gd name="T21" fmla="*/ 1 h 12"/>
                    <a:gd name="T22" fmla="*/ 3 w 52"/>
                    <a:gd name="T23" fmla="*/ 1 h 12"/>
                    <a:gd name="T24" fmla="*/ 3 w 52"/>
                    <a:gd name="T25" fmla="*/ 1 h 12"/>
                    <a:gd name="T26" fmla="*/ 0 w 52"/>
                    <a:gd name="T27" fmla="*/ 1 h 12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2"/>
                    <a:gd name="T43" fmla="*/ 0 h 12"/>
                    <a:gd name="T44" fmla="*/ 52 w 52"/>
                    <a:gd name="T45" fmla="*/ 12 h 12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2" h="12">
                      <a:moveTo>
                        <a:pt x="0" y="12"/>
                      </a:moveTo>
                      <a:lnTo>
                        <a:pt x="2" y="11"/>
                      </a:lnTo>
                      <a:lnTo>
                        <a:pt x="5" y="6"/>
                      </a:lnTo>
                      <a:lnTo>
                        <a:pt x="11" y="1"/>
                      </a:lnTo>
                      <a:lnTo>
                        <a:pt x="19" y="0"/>
                      </a:lnTo>
                      <a:lnTo>
                        <a:pt x="24" y="0"/>
                      </a:lnTo>
                      <a:lnTo>
                        <a:pt x="25" y="0"/>
                      </a:lnTo>
                      <a:lnTo>
                        <a:pt x="27" y="0"/>
                      </a:lnTo>
                      <a:lnTo>
                        <a:pt x="30" y="0"/>
                      </a:lnTo>
                      <a:lnTo>
                        <a:pt x="38" y="1"/>
                      </a:lnTo>
                      <a:lnTo>
                        <a:pt x="44" y="6"/>
                      </a:lnTo>
                      <a:lnTo>
                        <a:pt x="51" y="11"/>
                      </a:lnTo>
                      <a:lnTo>
                        <a:pt x="52" y="12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77" name="Freeform 176"/>
                <p:cNvSpPr>
                  <a:spLocks/>
                </p:cNvSpPr>
                <p:nvPr/>
              </p:nvSpPr>
              <p:spPr bwMode="auto">
                <a:xfrm>
                  <a:off x="1887" y="3294"/>
                  <a:ext cx="27" cy="5"/>
                </a:xfrm>
                <a:custGeom>
                  <a:avLst/>
                  <a:gdLst>
                    <a:gd name="T0" fmla="*/ 0 w 54"/>
                    <a:gd name="T1" fmla="*/ 0 h 11"/>
                    <a:gd name="T2" fmla="*/ 1 w 54"/>
                    <a:gd name="T3" fmla="*/ 0 h 11"/>
                    <a:gd name="T4" fmla="*/ 1 w 54"/>
                    <a:gd name="T5" fmla="*/ 0 h 11"/>
                    <a:gd name="T6" fmla="*/ 1 w 54"/>
                    <a:gd name="T7" fmla="*/ 0 h 11"/>
                    <a:gd name="T8" fmla="*/ 2 w 54"/>
                    <a:gd name="T9" fmla="*/ 0 h 11"/>
                    <a:gd name="T10" fmla="*/ 2 w 54"/>
                    <a:gd name="T11" fmla="*/ 0 h 11"/>
                    <a:gd name="T12" fmla="*/ 2 w 54"/>
                    <a:gd name="T13" fmla="*/ 0 h 11"/>
                    <a:gd name="T14" fmla="*/ 2 w 54"/>
                    <a:gd name="T15" fmla="*/ 0 h 11"/>
                    <a:gd name="T16" fmla="*/ 2 w 54"/>
                    <a:gd name="T17" fmla="*/ 0 h 11"/>
                    <a:gd name="T18" fmla="*/ 3 w 54"/>
                    <a:gd name="T19" fmla="*/ 0 h 11"/>
                    <a:gd name="T20" fmla="*/ 3 w 54"/>
                    <a:gd name="T21" fmla="*/ 0 h 11"/>
                    <a:gd name="T22" fmla="*/ 3 w 54"/>
                    <a:gd name="T23" fmla="*/ 0 h 11"/>
                    <a:gd name="T24" fmla="*/ 3 w 54"/>
                    <a:gd name="T25" fmla="*/ 0 h 11"/>
                    <a:gd name="T26" fmla="*/ 0 w 54"/>
                    <a:gd name="T27" fmla="*/ 0 h 1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11"/>
                    <a:gd name="T44" fmla="*/ 54 w 54"/>
                    <a:gd name="T45" fmla="*/ 11 h 1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11">
                      <a:moveTo>
                        <a:pt x="0" y="11"/>
                      </a:moveTo>
                      <a:lnTo>
                        <a:pt x="2" y="10"/>
                      </a:lnTo>
                      <a:lnTo>
                        <a:pt x="5" y="5"/>
                      </a:lnTo>
                      <a:lnTo>
                        <a:pt x="10" y="2"/>
                      </a:lnTo>
                      <a:lnTo>
                        <a:pt x="18" y="0"/>
                      </a:lnTo>
                      <a:lnTo>
                        <a:pt x="24" y="0"/>
                      </a:lnTo>
                      <a:lnTo>
                        <a:pt x="26" y="0"/>
                      </a:lnTo>
                      <a:lnTo>
                        <a:pt x="30" y="0"/>
                      </a:lnTo>
                      <a:lnTo>
                        <a:pt x="38" y="2"/>
                      </a:lnTo>
                      <a:lnTo>
                        <a:pt x="46" y="5"/>
                      </a:lnTo>
                      <a:lnTo>
                        <a:pt x="52" y="10"/>
                      </a:lnTo>
                      <a:lnTo>
                        <a:pt x="54" y="11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78" name="Freeform 177"/>
                <p:cNvSpPr>
                  <a:spLocks/>
                </p:cNvSpPr>
                <p:nvPr/>
              </p:nvSpPr>
              <p:spPr bwMode="auto">
                <a:xfrm>
                  <a:off x="1927" y="3294"/>
                  <a:ext cx="26" cy="5"/>
                </a:xfrm>
                <a:custGeom>
                  <a:avLst/>
                  <a:gdLst>
                    <a:gd name="T0" fmla="*/ 0 w 52"/>
                    <a:gd name="T1" fmla="*/ 0 h 11"/>
                    <a:gd name="T2" fmla="*/ 1 w 52"/>
                    <a:gd name="T3" fmla="*/ 0 h 11"/>
                    <a:gd name="T4" fmla="*/ 1 w 52"/>
                    <a:gd name="T5" fmla="*/ 0 h 11"/>
                    <a:gd name="T6" fmla="*/ 1 w 52"/>
                    <a:gd name="T7" fmla="*/ 0 h 11"/>
                    <a:gd name="T8" fmla="*/ 2 w 52"/>
                    <a:gd name="T9" fmla="*/ 0 h 11"/>
                    <a:gd name="T10" fmla="*/ 2 w 52"/>
                    <a:gd name="T11" fmla="*/ 0 h 11"/>
                    <a:gd name="T12" fmla="*/ 2 w 52"/>
                    <a:gd name="T13" fmla="*/ 0 h 11"/>
                    <a:gd name="T14" fmla="*/ 2 w 52"/>
                    <a:gd name="T15" fmla="*/ 0 h 11"/>
                    <a:gd name="T16" fmla="*/ 2 w 52"/>
                    <a:gd name="T17" fmla="*/ 0 h 11"/>
                    <a:gd name="T18" fmla="*/ 3 w 52"/>
                    <a:gd name="T19" fmla="*/ 0 h 11"/>
                    <a:gd name="T20" fmla="*/ 3 w 52"/>
                    <a:gd name="T21" fmla="*/ 0 h 11"/>
                    <a:gd name="T22" fmla="*/ 3 w 52"/>
                    <a:gd name="T23" fmla="*/ 0 h 11"/>
                    <a:gd name="T24" fmla="*/ 3 w 52"/>
                    <a:gd name="T25" fmla="*/ 0 h 11"/>
                    <a:gd name="T26" fmla="*/ 0 w 52"/>
                    <a:gd name="T27" fmla="*/ 0 h 1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2"/>
                    <a:gd name="T43" fmla="*/ 0 h 11"/>
                    <a:gd name="T44" fmla="*/ 52 w 52"/>
                    <a:gd name="T45" fmla="*/ 11 h 1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2" h="11">
                      <a:moveTo>
                        <a:pt x="0" y="11"/>
                      </a:moveTo>
                      <a:lnTo>
                        <a:pt x="1" y="10"/>
                      </a:lnTo>
                      <a:lnTo>
                        <a:pt x="5" y="5"/>
                      </a:lnTo>
                      <a:lnTo>
                        <a:pt x="9" y="2"/>
                      </a:lnTo>
                      <a:lnTo>
                        <a:pt x="17" y="0"/>
                      </a:lnTo>
                      <a:lnTo>
                        <a:pt x="24" y="0"/>
                      </a:lnTo>
                      <a:lnTo>
                        <a:pt x="25" y="0"/>
                      </a:lnTo>
                      <a:lnTo>
                        <a:pt x="30" y="0"/>
                      </a:lnTo>
                      <a:lnTo>
                        <a:pt x="38" y="2"/>
                      </a:lnTo>
                      <a:lnTo>
                        <a:pt x="44" y="5"/>
                      </a:lnTo>
                      <a:lnTo>
                        <a:pt x="50" y="10"/>
                      </a:lnTo>
                      <a:lnTo>
                        <a:pt x="52" y="11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79" name="Freeform 178"/>
                <p:cNvSpPr>
                  <a:spLocks/>
                </p:cNvSpPr>
                <p:nvPr/>
              </p:nvSpPr>
              <p:spPr bwMode="auto">
                <a:xfrm>
                  <a:off x="1914" y="3305"/>
                  <a:ext cx="26" cy="6"/>
                </a:xfrm>
                <a:custGeom>
                  <a:avLst/>
                  <a:gdLst>
                    <a:gd name="T0" fmla="*/ 0 w 52"/>
                    <a:gd name="T1" fmla="*/ 0 h 13"/>
                    <a:gd name="T2" fmla="*/ 1 w 52"/>
                    <a:gd name="T3" fmla="*/ 0 h 13"/>
                    <a:gd name="T4" fmla="*/ 1 w 52"/>
                    <a:gd name="T5" fmla="*/ 0 h 13"/>
                    <a:gd name="T6" fmla="*/ 1 w 52"/>
                    <a:gd name="T7" fmla="*/ 0 h 13"/>
                    <a:gd name="T8" fmla="*/ 2 w 52"/>
                    <a:gd name="T9" fmla="*/ 0 h 13"/>
                    <a:gd name="T10" fmla="*/ 2 w 52"/>
                    <a:gd name="T11" fmla="*/ 0 h 13"/>
                    <a:gd name="T12" fmla="*/ 2 w 52"/>
                    <a:gd name="T13" fmla="*/ 0 h 13"/>
                    <a:gd name="T14" fmla="*/ 2 w 52"/>
                    <a:gd name="T15" fmla="*/ 0 h 13"/>
                    <a:gd name="T16" fmla="*/ 2 w 52"/>
                    <a:gd name="T17" fmla="*/ 0 h 13"/>
                    <a:gd name="T18" fmla="*/ 3 w 52"/>
                    <a:gd name="T19" fmla="*/ 0 h 13"/>
                    <a:gd name="T20" fmla="*/ 3 w 52"/>
                    <a:gd name="T21" fmla="*/ 0 h 13"/>
                    <a:gd name="T22" fmla="*/ 3 w 52"/>
                    <a:gd name="T23" fmla="*/ 0 h 13"/>
                    <a:gd name="T24" fmla="*/ 3 w 52"/>
                    <a:gd name="T25" fmla="*/ 0 h 13"/>
                    <a:gd name="T26" fmla="*/ 0 w 52"/>
                    <a:gd name="T27" fmla="*/ 0 h 1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2"/>
                    <a:gd name="T43" fmla="*/ 0 h 13"/>
                    <a:gd name="T44" fmla="*/ 52 w 52"/>
                    <a:gd name="T45" fmla="*/ 13 h 1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2" h="13">
                      <a:moveTo>
                        <a:pt x="0" y="13"/>
                      </a:moveTo>
                      <a:lnTo>
                        <a:pt x="2" y="11"/>
                      </a:lnTo>
                      <a:lnTo>
                        <a:pt x="5" y="7"/>
                      </a:lnTo>
                      <a:lnTo>
                        <a:pt x="9" y="2"/>
                      </a:lnTo>
                      <a:lnTo>
                        <a:pt x="17" y="0"/>
                      </a:lnTo>
                      <a:lnTo>
                        <a:pt x="24" y="0"/>
                      </a:lnTo>
                      <a:lnTo>
                        <a:pt x="25" y="0"/>
                      </a:lnTo>
                      <a:lnTo>
                        <a:pt x="30" y="0"/>
                      </a:lnTo>
                      <a:lnTo>
                        <a:pt x="38" y="2"/>
                      </a:lnTo>
                      <a:lnTo>
                        <a:pt x="44" y="7"/>
                      </a:lnTo>
                      <a:lnTo>
                        <a:pt x="51" y="11"/>
                      </a:lnTo>
                      <a:lnTo>
                        <a:pt x="52" y="13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80" name="Freeform 179"/>
                <p:cNvSpPr>
                  <a:spLocks/>
                </p:cNvSpPr>
                <p:nvPr/>
              </p:nvSpPr>
              <p:spPr bwMode="auto">
                <a:xfrm>
                  <a:off x="1953" y="3305"/>
                  <a:ext cx="27" cy="6"/>
                </a:xfrm>
                <a:custGeom>
                  <a:avLst/>
                  <a:gdLst>
                    <a:gd name="T0" fmla="*/ 0 w 54"/>
                    <a:gd name="T1" fmla="*/ 0 h 13"/>
                    <a:gd name="T2" fmla="*/ 1 w 54"/>
                    <a:gd name="T3" fmla="*/ 0 h 13"/>
                    <a:gd name="T4" fmla="*/ 1 w 54"/>
                    <a:gd name="T5" fmla="*/ 0 h 13"/>
                    <a:gd name="T6" fmla="*/ 1 w 54"/>
                    <a:gd name="T7" fmla="*/ 0 h 13"/>
                    <a:gd name="T8" fmla="*/ 2 w 54"/>
                    <a:gd name="T9" fmla="*/ 0 h 13"/>
                    <a:gd name="T10" fmla="*/ 2 w 54"/>
                    <a:gd name="T11" fmla="*/ 0 h 13"/>
                    <a:gd name="T12" fmla="*/ 2 w 54"/>
                    <a:gd name="T13" fmla="*/ 0 h 13"/>
                    <a:gd name="T14" fmla="*/ 2 w 54"/>
                    <a:gd name="T15" fmla="*/ 0 h 13"/>
                    <a:gd name="T16" fmla="*/ 2 w 54"/>
                    <a:gd name="T17" fmla="*/ 0 h 13"/>
                    <a:gd name="T18" fmla="*/ 3 w 54"/>
                    <a:gd name="T19" fmla="*/ 0 h 13"/>
                    <a:gd name="T20" fmla="*/ 3 w 54"/>
                    <a:gd name="T21" fmla="*/ 0 h 13"/>
                    <a:gd name="T22" fmla="*/ 3 w 54"/>
                    <a:gd name="T23" fmla="*/ 0 h 13"/>
                    <a:gd name="T24" fmla="*/ 3 w 54"/>
                    <a:gd name="T25" fmla="*/ 0 h 13"/>
                    <a:gd name="T26" fmla="*/ 0 w 54"/>
                    <a:gd name="T27" fmla="*/ 0 h 13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13"/>
                    <a:gd name="T44" fmla="*/ 54 w 54"/>
                    <a:gd name="T45" fmla="*/ 13 h 13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13">
                      <a:moveTo>
                        <a:pt x="0" y="13"/>
                      </a:moveTo>
                      <a:lnTo>
                        <a:pt x="2" y="11"/>
                      </a:lnTo>
                      <a:lnTo>
                        <a:pt x="5" y="7"/>
                      </a:lnTo>
                      <a:lnTo>
                        <a:pt x="11" y="2"/>
                      </a:lnTo>
                      <a:lnTo>
                        <a:pt x="19" y="0"/>
                      </a:lnTo>
                      <a:lnTo>
                        <a:pt x="25" y="0"/>
                      </a:lnTo>
                      <a:lnTo>
                        <a:pt x="27" y="0"/>
                      </a:lnTo>
                      <a:lnTo>
                        <a:pt x="32" y="0"/>
                      </a:lnTo>
                      <a:lnTo>
                        <a:pt x="39" y="2"/>
                      </a:lnTo>
                      <a:lnTo>
                        <a:pt x="46" y="7"/>
                      </a:lnTo>
                      <a:lnTo>
                        <a:pt x="52" y="11"/>
                      </a:lnTo>
                      <a:lnTo>
                        <a:pt x="54" y="13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81" name="Freeform 180"/>
                <p:cNvSpPr>
                  <a:spLocks/>
                </p:cNvSpPr>
                <p:nvPr/>
              </p:nvSpPr>
              <p:spPr bwMode="auto">
                <a:xfrm>
                  <a:off x="1628" y="3304"/>
                  <a:ext cx="26" cy="5"/>
                </a:xfrm>
                <a:custGeom>
                  <a:avLst/>
                  <a:gdLst>
                    <a:gd name="T0" fmla="*/ 0 w 54"/>
                    <a:gd name="T1" fmla="*/ 0 h 11"/>
                    <a:gd name="T2" fmla="*/ 0 w 54"/>
                    <a:gd name="T3" fmla="*/ 0 h 11"/>
                    <a:gd name="T4" fmla="*/ 0 w 54"/>
                    <a:gd name="T5" fmla="*/ 0 h 11"/>
                    <a:gd name="T6" fmla="*/ 0 w 54"/>
                    <a:gd name="T7" fmla="*/ 0 h 11"/>
                    <a:gd name="T8" fmla="*/ 1 w 54"/>
                    <a:gd name="T9" fmla="*/ 0 h 11"/>
                    <a:gd name="T10" fmla="*/ 1 w 54"/>
                    <a:gd name="T11" fmla="*/ 0 h 11"/>
                    <a:gd name="T12" fmla="*/ 1 w 54"/>
                    <a:gd name="T13" fmla="*/ 0 h 11"/>
                    <a:gd name="T14" fmla="*/ 1 w 54"/>
                    <a:gd name="T15" fmla="*/ 0 h 11"/>
                    <a:gd name="T16" fmla="*/ 2 w 54"/>
                    <a:gd name="T17" fmla="*/ 0 h 11"/>
                    <a:gd name="T18" fmla="*/ 2 w 54"/>
                    <a:gd name="T19" fmla="*/ 0 h 11"/>
                    <a:gd name="T20" fmla="*/ 2 w 54"/>
                    <a:gd name="T21" fmla="*/ 0 h 11"/>
                    <a:gd name="T22" fmla="*/ 3 w 54"/>
                    <a:gd name="T23" fmla="*/ 0 h 11"/>
                    <a:gd name="T24" fmla="*/ 3 w 54"/>
                    <a:gd name="T25" fmla="*/ 0 h 11"/>
                    <a:gd name="T26" fmla="*/ 0 w 54"/>
                    <a:gd name="T27" fmla="*/ 0 h 1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4"/>
                    <a:gd name="T43" fmla="*/ 0 h 11"/>
                    <a:gd name="T44" fmla="*/ 54 w 54"/>
                    <a:gd name="T45" fmla="*/ 11 h 1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4" h="11">
                      <a:moveTo>
                        <a:pt x="0" y="11"/>
                      </a:moveTo>
                      <a:lnTo>
                        <a:pt x="2" y="9"/>
                      </a:lnTo>
                      <a:lnTo>
                        <a:pt x="7" y="4"/>
                      </a:lnTo>
                      <a:lnTo>
                        <a:pt x="13" y="1"/>
                      </a:lnTo>
                      <a:lnTo>
                        <a:pt x="21" y="0"/>
                      </a:lnTo>
                      <a:lnTo>
                        <a:pt x="27" y="0"/>
                      </a:lnTo>
                      <a:lnTo>
                        <a:pt x="29" y="0"/>
                      </a:lnTo>
                      <a:lnTo>
                        <a:pt x="33" y="0"/>
                      </a:lnTo>
                      <a:lnTo>
                        <a:pt x="41" y="1"/>
                      </a:lnTo>
                      <a:lnTo>
                        <a:pt x="48" y="4"/>
                      </a:lnTo>
                      <a:lnTo>
                        <a:pt x="52" y="9"/>
                      </a:lnTo>
                      <a:lnTo>
                        <a:pt x="54" y="11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82" name="Freeform 181"/>
                <p:cNvSpPr>
                  <a:spLocks/>
                </p:cNvSpPr>
                <p:nvPr/>
              </p:nvSpPr>
              <p:spPr bwMode="auto">
                <a:xfrm>
                  <a:off x="1668" y="3304"/>
                  <a:ext cx="28" cy="5"/>
                </a:xfrm>
                <a:custGeom>
                  <a:avLst/>
                  <a:gdLst>
                    <a:gd name="T0" fmla="*/ 0 w 55"/>
                    <a:gd name="T1" fmla="*/ 0 h 11"/>
                    <a:gd name="T2" fmla="*/ 1 w 55"/>
                    <a:gd name="T3" fmla="*/ 0 h 11"/>
                    <a:gd name="T4" fmla="*/ 1 w 55"/>
                    <a:gd name="T5" fmla="*/ 0 h 11"/>
                    <a:gd name="T6" fmla="*/ 1 w 55"/>
                    <a:gd name="T7" fmla="*/ 0 h 11"/>
                    <a:gd name="T8" fmla="*/ 2 w 55"/>
                    <a:gd name="T9" fmla="*/ 0 h 11"/>
                    <a:gd name="T10" fmla="*/ 2 w 55"/>
                    <a:gd name="T11" fmla="*/ 0 h 11"/>
                    <a:gd name="T12" fmla="*/ 2 w 55"/>
                    <a:gd name="T13" fmla="*/ 0 h 11"/>
                    <a:gd name="T14" fmla="*/ 2 w 55"/>
                    <a:gd name="T15" fmla="*/ 0 h 11"/>
                    <a:gd name="T16" fmla="*/ 2 w 55"/>
                    <a:gd name="T17" fmla="*/ 0 h 11"/>
                    <a:gd name="T18" fmla="*/ 3 w 55"/>
                    <a:gd name="T19" fmla="*/ 0 h 11"/>
                    <a:gd name="T20" fmla="*/ 3 w 55"/>
                    <a:gd name="T21" fmla="*/ 0 h 11"/>
                    <a:gd name="T22" fmla="*/ 4 w 55"/>
                    <a:gd name="T23" fmla="*/ 0 h 11"/>
                    <a:gd name="T24" fmla="*/ 4 w 55"/>
                    <a:gd name="T25" fmla="*/ 0 h 11"/>
                    <a:gd name="T26" fmla="*/ 0 w 55"/>
                    <a:gd name="T27" fmla="*/ 0 h 11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55"/>
                    <a:gd name="T43" fmla="*/ 0 h 11"/>
                    <a:gd name="T44" fmla="*/ 55 w 55"/>
                    <a:gd name="T45" fmla="*/ 11 h 11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55" h="11">
                      <a:moveTo>
                        <a:pt x="0" y="11"/>
                      </a:moveTo>
                      <a:lnTo>
                        <a:pt x="1" y="9"/>
                      </a:lnTo>
                      <a:lnTo>
                        <a:pt x="5" y="4"/>
                      </a:lnTo>
                      <a:lnTo>
                        <a:pt x="11" y="1"/>
                      </a:lnTo>
                      <a:lnTo>
                        <a:pt x="19" y="0"/>
                      </a:lnTo>
                      <a:lnTo>
                        <a:pt x="25" y="0"/>
                      </a:lnTo>
                      <a:lnTo>
                        <a:pt x="27" y="0"/>
                      </a:lnTo>
                      <a:lnTo>
                        <a:pt x="31" y="0"/>
                      </a:lnTo>
                      <a:lnTo>
                        <a:pt x="39" y="1"/>
                      </a:lnTo>
                      <a:lnTo>
                        <a:pt x="47" y="4"/>
                      </a:lnTo>
                      <a:lnTo>
                        <a:pt x="53" y="9"/>
                      </a:lnTo>
                      <a:lnTo>
                        <a:pt x="55" y="11"/>
                      </a:lnTo>
                      <a:lnTo>
                        <a:pt x="0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83" name="Freeform 182"/>
                <p:cNvSpPr>
                  <a:spLocks/>
                </p:cNvSpPr>
                <p:nvPr/>
              </p:nvSpPr>
              <p:spPr bwMode="auto">
                <a:xfrm>
                  <a:off x="1674" y="3211"/>
                  <a:ext cx="16" cy="15"/>
                </a:xfrm>
                <a:custGeom>
                  <a:avLst/>
                  <a:gdLst>
                    <a:gd name="T0" fmla="*/ 1 w 32"/>
                    <a:gd name="T1" fmla="*/ 1 h 32"/>
                    <a:gd name="T2" fmla="*/ 1 w 32"/>
                    <a:gd name="T3" fmla="*/ 1 h 32"/>
                    <a:gd name="T4" fmla="*/ 1 w 32"/>
                    <a:gd name="T5" fmla="*/ 1 h 32"/>
                    <a:gd name="T6" fmla="*/ 1 w 32"/>
                    <a:gd name="T7" fmla="*/ 1 h 32"/>
                    <a:gd name="T8" fmla="*/ 2 w 32"/>
                    <a:gd name="T9" fmla="*/ 1 h 32"/>
                    <a:gd name="T10" fmla="*/ 1 w 32"/>
                    <a:gd name="T11" fmla="*/ 0 h 32"/>
                    <a:gd name="T12" fmla="*/ 1 w 32"/>
                    <a:gd name="T13" fmla="*/ 0 h 32"/>
                    <a:gd name="T14" fmla="*/ 1 w 32"/>
                    <a:gd name="T15" fmla="*/ 0 h 32"/>
                    <a:gd name="T16" fmla="*/ 1 w 32"/>
                    <a:gd name="T17" fmla="*/ 0 h 32"/>
                    <a:gd name="T18" fmla="*/ 1 w 32"/>
                    <a:gd name="T19" fmla="*/ 0 h 32"/>
                    <a:gd name="T20" fmla="*/ 1 w 32"/>
                    <a:gd name="T21" fmla="*/ 0 h 32"/>
                    <a:gd name="T22" fmla="*/ 1 w 32"/>
                    <a:gd name="T23" fmla="*/ 0 h 32"/>
                    <a:gd name="T24" fmla="*/ 0 w 32"/>
                    <a:gd name="T25" fmla="*/ 1 h 32"/>
                    <a:gd name="T26" fmla="*/ 1 w 32"/>
                    <a:gd name="T27" fmla="*/ 1 h 32"/>
                    <a:gd name="T28" fmla="*/ 1 w 32"/>
                    <a:gd name="T29" fmla="*/ 1 h 32"/>
                    <a:gd name="T30" fmla="*/ 1 w 32"/>
                    <a:gd name="T31" fmla="*/ 1 h 32"/>
                    <a:gd name="T32" fmla="*/ 1 w 32"/>
                    <a:gd name="T33" fmla="*/ 1 h 32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2"/>
                    <a:gd name="T52" fmla="*/ 0 h 32"/>
                    <a:gd name="T53" fmla="*/ 32 w 32"/>
                    <a:gd name="T54" fmla="*/ 32 h 32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2" h="32">
                      <a:moveTo>
                        <a:pt x="16" y="32"/>
                      </a:moveTo>
                      <a:lnTo>
                        <a:pt x="23" y="30"/>
                      </a:lnTo>
                      <a:lnTo>
                        <a:pt x="27" y="27"/>
                      </a:lnTo>
                      <a:lnTo>
                        <a:pt x="30" y="22"/>
                      </a:lnTo>
                      <a:lnTo>
                        <a:pt x="32" y="16"/>
                      </a:lnTo>
                      <a:lnTo>
                        <a:pt x="30" y="10"/>
                      </a:lnTo>
                      <a:lnTo>
                        <a:pt x="27" y="5"/>
                      </a:lnTo>
                      <a:lnTo>
                        <a:pt x="23" y="2"/>
                      </a:lnTo>
                      <a:lnTo>
                        <a:pt x="16" y="0"/>
                      </a:lnTo>
                      <a:lnTo>
                        <a:pt x="10" y="2"/>
                      </a:lnTo>
                      <a:lnTo>
                        <a:pt x="5" y="5"/>
                      </a:lnTo>
                      <a:lnTo>
                        <a:pt x="2" y="10"/>
                      </a:lnTo>
                      <a:lnTo>
                        <a:pt x="0" y="16"/>
                      </a:lnTo>
                      <a:lnTo>
                        <a:pt x="2" y="22"/>
                      </a:lnTo>
                      <a:lnTo>
                        <a:pt x="5" y="27"/>
                      </a:lnTo>
                      <a:lnTo>
                        <a:pt x="10" y="30"/>
                      </a:lnTo>
                      <a:lnTo>
                        <a:pt x="16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84" name="Freeform 183"/>
                <p:cNvSpPr>
                  <a:spLocks/>
                </p:cNvSpPr>
                <p:nvPr/>
              </p:nvSpPr>
              <p:spPr bwMode="auto">
                <a:xfrm>
                  <a:off x="1699" y="3211"/>
                  <a:ext cx="15" cy="15"/>
                </a:xfrm>
                <a:custGeom>
                  <a:avLst/>
                  <a:gdLst>
                    <a:gd name="T0" fmla="*/ 1 w 30"/>
                    <a:gd name="T1" fmla="*/ 1 h 32"/>
                    <a:gd name="T2" fmla="*/ 2 w 30"/>
                    <a:gd name="T3" fmla="*/ 1 h 32"/>
                    <a:gd name="T4" fmla="*/ 2 w 30"/>
                    <a:gd name="T5" fmla="*/ 1 h 32"/>
                    <a:gd name="T6" fmla="*/ 2 w 30"/>
                    <a:gd name="T7" fmla="*/ 1 h 32"/>
                    <a:gd name="T8" fmla="*/ 2 w 30"/>
                    <a:gd name="T9" fmla="*/ 1 h 32"/>
                    <a:gd name="T10" fmla="*/ 2 w 30"/>
                    <a:gd name="T11" fmla="*/ 0 h 32"/>
                    <a:gd name="T12" fmla="*/ 2 w 30"/>
                    <a:gd name="T13" fmla="*/ 0 h 32"/>
                    <a:gd name="T14" fmla="*/ 2 w 30"/>
                    <a:gd name="T15" fmla="*/ 0 h 32"/>
                    <a:gd name="T16" fmla="*/ 1 w 30"/>
                    <a:gd name="T17" fmla="*/ 0 h 32"/>
                    <a:gd name="T18" fmla="*/ 1 w 30"/>
                    <a:gd name="T19" fmla="*/ 0 h 32"/>
                    <a:gd name="T20" fmla="*/ 1 w 30"/>
                    <a:gd name="T21" fmla="*/ 0 h 32"/>
                    <a:gd name="T22" fmla="*/ 1 w 30"/>
                    <a:gd name="T23" fmla="*/ 0 h 32"/>
                    <a:gd name="T24" fmla="*/ 0 w 30"/>
                    <a:gd name="T25" fmla="*/ 1 h 32"/>
                    <a:gd name="T26" fmla="*/ 1 w 30"/>
                    <a:gd name="T27" fmla="*/ 1 h 32"/>
                    <a:gd name="T28" fmla="*/ 1 w 30"/>
                    <a:gd name="T29" fmla="*/ 1 h 32"/>
                    <a:gd name="T30" fmla="*/ 1 w 30"/>
                    <a:gd name="T31" fmla="*/ 1 h 32"/>
                    <a:gd name="T32" fmla="*/ 1 w 30"/>
                    <a:gd name="T33" fmla="*/ 1 h 32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0"/>
                    <a:gd name="T52" fmla="*/ 0 h 32"/>
                    <a:gd name="T53" fmla="*/ 30 w 30"/>
                    <a:gd name="T54" fmla="*/ 32 h 32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0" h="32">
                      <a:moveTo>
                        <a:pt x="16" y="32"/>
                      </a:moveTo>
                      <a:lnTo>
                        <a:pt x="22" y="30"/>
                      </a:lnTo>
                      <a:lnTo>
                        <a:pt x="25" y="27"/>
                      </a:lnTo>
                      <a:lnTo>
                        <a:pt x="28" y="22"/>
                      </a:lnTo>
                      <a:lnTo>
                        <a:pt x="30" y="16"/>
                      </a:lnTo>
                      <a:lnTo>
                        <a:pt x="28" y="10"/>
                      </a:lnTo>
                      <a:lnTo>
                        <a:pt x="25" y="5"/>
                      </a:lnTo>
                      <a:lnTo>
                        <a:pt x="22" y="2"/>
                      </a:lnTo>
                      <a:lnTo>
                        <a:pt x="16" y="0"/>
                      </a:lnTo>
                      <a:lnTo>
                        <a:pt x="9" y="2"/>
                      </a:lnTo>
                      <a:lnTo>
                        <a:pt x="5" y="5"/>
                      </a:lnTo>
                      <a:lnTo>
                        <a:pt x="2" y="10"/>
                      </a:lnTo>
                      <a:lnTo>
                        <a:pt x="0" y="16"/>
                      </a:lnTo>
                      <a:lnTo>
                        <a:pt x="2" y="22"/>
                      </a:lnTo>
                      <a:lnTo>
                        <a:pt x="5" y="27"/>
                      </a:lnTo>
                      <a:lnTo>
                        <a:pt x="9" y="30"/>
                      </a:lnTo>
                      <a:lnTo>
                        <a:pt x="16" y="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85" name="Freeform 184"/>
                <p:cNvSpPr>
                  <a:spLocks/>
                </p:cNvSpPr>
                <p:nvPr/>
              </p:nvSpPr>
              <p:spPr bwMode="auto">
                <a:xfrm>
                  <a:off x="1725" y="3211"/>
                  <a:ext cx="15" cy="15"/>
                </a:xfrm>
                <a:custGeom>
                  <a:avLst/>
                  <a:gdLst>
                    <a:gd name="T0" fmla="*/ 1 w 30"/>
                    <a:gd name="T1" fmla="*/ 2 h 30"/>
                    <a:gd name="T2" fmla="*/ 2 w 30"/>
                    <a:gd name="T3" fmla="*/ 2 h 30"/>
                    <a:gd name="T4" fmla="*/ 2 w 30"/>
                    <a:gd name="T5" fmla="*/ 2 h 30"/>
                    <a:gd name="T6" fmla="*/ 2 w 30"/>
                    <a:gd name="T7" fmla="*/ 2 h 30"/>
                    <a:gd name="T8" fmla="*/ 2 w 30"/>
                    <a:gd name="T9" fmla="*/ 1 h 30"/>
                    <a:gd name="T10" fmla="*/ 2 w 30"/>
                    <a:gd name="T11" fmla="*/ 1 h 30"/>
                    <a:gd name="T12" fmla="*/ 2 w 30"/>
                    <a:gd name="T13" fmla="*/ 1 h 30"/>
                    <a:gd name="T14" fmla="*/ 2 w 30"/>
                    <a:gd name="T15" fmla="*/ 1 h 30"/>
                    <a:gd name="T16" fmla="*/ 1 w 30"/>
                    <a:gd name="T17" fmla="*/ 0 h 30"/>
                    <a:gd name="T18" fmla="*/ 1 w 30"/>
                    <a:gd name="T19" fmla="*/ 1 h 30"/>
                    <a:gd name="T20" fmla="*/ 1 w 30"/>
                    <a:gd name="T21" fmla="*/ 1 h 30"/>
                    <a:gd name="T22" fmla="*/ 1 w 30"/>
                    <a:gd name="T23" fmla="*/ 1 h 30"/>
                    <a:gd name="T24" fmla="*/ 0 w 30"/>
                    <a:gd name="T25" fmla="*/ 1 h 30"/>
                    <a:gd name="T26" fmla="*/ 1 w 30"/>
                    <a:gd name="T27" fmla="*/ 2 h 30"/>
                    <a:gd name="T28" fmla="*/ 1 w 30"/>
                    <a:gd name="T29" fmla="*/ 2 h 30"/>
                    <a:gd name="T30" fmla="*/ 1 w 30"/>
                    <a:gd name="T31" fmla="*/ 2 h 30"/>
                    <a:gd name="T32" fmla="*/ 1 w 30"/>
                    <a:gd name="T33" fmla="*/ 2 h 30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30"/>
                    <a:gd name="T52" fmla="*/ 0 h 30"/>
                    <a:gd name="T53" fmla="*/ 30 w 30"/>
                    <a:gd name="T54" fmla="*/ 30 h 30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30" h="30">
                      <a:moveTo>
                        <a:pt x="15" y="30"/>
                      </a:moveTo>
                      <a:lnTo>
                        <a:pt x="22" y="28"/>
                      </a:lnTo>
                      <a:lnTo>
                        <a:pt x="25" y="25"/>
                      </a:lnTo>
                      <a:lnTo>
                        <a:pt x="28" y="20"/>
                      </a:lnTo>
                      <a:lnTo>
                        <a:pt x="30" y="14"/>
                      </a:lnTo>
                      <a:lnTo>
                        <a:pt x="28" y="9"/>
                      </a:lnTo>
                      <a:lnTo>
                        <a:pt x="25" y="5"/>
                      </a:lnTo>
                      <a:lnTo>
                        <a:pt x="22" y="2"/>
                      </a:lnTo>
                      <a:lnTo>
                        <a:pt x="15" y="0"/>
                      </a:lnTo>
                      <a:lnTo>
                        <a:pt x="9" y="2"/>
                      </a:lnTo>
                      <a:lnTo>
                        <a:pt x="4" y="5"/>
                      </a:lnTo>
                      <a:lnTo>
                        <a:pt x="1" y="9"/>
                      </a:lnTo>
                      <a:lnTo>
                        <a:pt x="0" y="14"/>
                      </a:lnTo>
                      <a:lnTo>
                        <a:pt x="1" y="20"/>
                      </a:lnTo>
                      <a:lnTo>
                        <a:pt x="4" y="25"/>
                      </a:lnTo>
                      <a:lnTo>
                        <a:pt x="9" y="28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86" name="Freeform 185"/>
                <p:cNvSpPr>
                  <a:spLocks/>
                </p:cNvSpPr>
                <p:nvPr/>
              </p:nvSpPr>
              <p:spPr bwMode="auto">
                <a:xfrm>
                  <a:off x="1709" y="3014"/>
                  <a:ext cx="173" cy="108"/>
                </a:xfrm>
                <a:custGeom>
                  <a:avLst/>
                  <a:gdLst>
                    <a:gd name="T0" fmla="*/ 0 w 346"/>
                    <a:gd name="T1" fmla="*/ 14 h 216"/>
                    <a:gd name="T2" fmla="*/ 0 w 346"/>
                    <a:gd name="T3" fmla="*/ 2 h 216"/>
                    <a:gd name="T4" fmla="*/ 0 w 346"/>
                    <a:gd name="T5" fmla="*/ 1 h 216"/>
                    <a:gd name="T6" fmla="*/ 1 w 346"/>
                    <a:gd name="T7" fmla="*/ 1 h 216"/>
                    <a:gd name="T8" fmla="*/ 1 w 346"/>
                    <a:gd name="T9" fmla="*/ 1 h 216"/>
                    <a:gd name="T10" fmla="*/ 1 w 346"/>
                    <a:gd name="T11" fmla="*/ 0 h 216"/>
                    <a:gd name="T12" fmla="*/ 22 w 346"/>
                    <a:gd name="T13" fmla="*/ 0 h 216"/>
                    <a:gd name="T14" fmla="*/ 3 w 346"/>
                    <a:gd name="T15" fmla="*/ 2 h 216"/>
                    <a:gd name="T16" fmla="*/ 3 w 346"/>
                    <a:gd name="T17" fmla="*/ 2 h 216"/>
                    <a:gd name="T18" fmla="*/ 3 w 346"/>
                    <a:gd name="T19" fmla="*/ 2 h 216"/>
                    <a:gd name="T20" fmla="*/ 1 w 346"/>
                    <a:gd name="T21" fmla="*/ 3 h 216"/>
                    <a:gd name="T22" fmla="*/ 1 w 346"/>
                    <a:gd name="T23" fmla="*/ 3 h 216"/>
                    <a:gd name="T24" fmla="*/ 1 w 346"/>
                    <a:gd name="T25" fmla="*/ 6 h 216"/>
                    <a:gd name="T26" fmla="*/ 1 w 346"/>
                    <a:gd name="T27" fmla="*/ 9 h 216"/>
                    <a:gd name="T28" fmla="*/ 1 w 346"/>
                    <a:gd name="T29" fmla="*/ 13 h 216"/>
                    <a:gd name="T30" fmla="*/ 0 w 346"/>
                    <a:gd name="T31" fmla="*/ 14 h 21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346"/>
                    <a:gd name="T49" fmla="*/ 0 h 216"/>
                    <a:gd name="T50" fmla="*/ 346 w 346"/>
                    <a:gd name="T51" fmla="*/ 216 h 21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346" h="216">
                      <a:moveTo>
                        <a:pt x="0" y="216"/>
                      </a:moveTo>
                      <a:lnTo>
                        <a:pt x="0" y="19"/>
                      </a:lnTo>
                      <a:lnTo>
                        <a:pt x="0" y="16"/>
                      </a:lnTo>
                      <a:lnTo>
                        <a:pt x="3" y="10"/>
                      </a:lnTo>
                      <a:lnTo>
                        <a:pt x="9" y="3"/>
                      </a:lnTo>
                      <a:lnTo>
                        <a:pt x="24" y="0"/>
                      </a:lnTo>
                      <a:lnTo>
                        <a:pt x="346" y="0"/>
                      </a:lnTo>
                      <a:lnTo>
                        <a:pt x="46" y="27"/>
                      </a:lnTo>
                      <a:lnTo>
                        <a:pt x="43" y="29"/>
                      </a:lnTo>
                      <a:lnTo>
                        <a:pt x="35" y="32"/>
                      </a:lnTo>
                      <a:lnTo>
                        <a:pt x="27" y="40"/>
                      </a:lnTo>
                      <a:lnTo>
                        <a:pt x="24" y="52"/>
                      </a:lnTo>
                      <a:lnTo>
                        <a:pt x="20" y="85"/>
                      </a:lnTo>
                      <a:lnTo>
                        <a:pt x="13" y="141"/>
                      </a:lnTo>
                      <a:lnTo>
                        <a:pt x="3" y="193"/>
                      </a:lnTo>
                      <a:lnTo>
                        <a:pt x="0" y="216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87" name="Freeform 186"/>
                <p:cNvSpPr>
                  <a:spLocks/>
                </p:cNvSpPr>
                <p:nvPr/>
              </p:nvSpPr>
              <p:spPr bwMode="auto">
                <a:xfrm>
                  <a:off x="1714" y="3039"/>
                  <a:ext cx="173" cy="108"/>
                </a:xfrm>
                <a:custGeom>
                  <a:avLst/>
                  <a:gdLst>
                    <a:gd name="T0" fmla="*/ 22 w 346"/>
                    <a:gd name="T1" fmla="*/ 0 h 216"/>
                    <a:gd name="T2" fmla="*/ 22 w 346"/>
                    <a:gd name="T3" fmla="*/ 13 h 216"/>
                    <a:gd name="T4" fmla="*/ 22 w 346"/>
                    <a:gd name="T5" fmla="*/ 13 h 216"/>
                    <a:gd name="T6" fmla="*/ 22 w 346"/>
                    <a:gd name="T7" fmla="*/ 13 h 216"/>
                    <a:gd name="T8" fmla="*/ 21 w 346"/>
                    <a:gd name="T9" fmla="*/ 14 h 216"/>
                    <a:gd name="T10" fmla="*/ 21 w 346"/>
                    <a:gd name="T11" fmla="*/ 14 h 216"/>
                    <a:gd name="T12" fmla="*/ 0 w 346"/>
                    <a:gd name="T13" fmla="*/ 14 h 216"/>
                    <a:gd name="T14" fmla="*/ 19 w 346"/>
                    <a:gd name="T15" fmla="*/ 12 h 216"/>
                    <a:gd name="T16" fmla="*/ 19 w 346"/>
                    <a:gd name="T17" fmla="*/ 12 h 216"/>
                    <a:gd name="T18" fmla="*/ 20 w 346"/>
                    <a:gd name="T19" fmla="*/ 12 h 216"/>
                    <a:gd name="T20" fmla="*/ 20 w 346"/>
                    <a:gd name="T21" fmla="*/ 12 h 216"/>
                    <a:gd name="T22" fmla="*/ 21 w 346"/>
                    <a:gd name="T23" fmla="*/ 11 h 216"/>
                    <a:gd name="T24" fmla="*/ 21 w 346"/>
                    <a:gd name="T25" fmla="*/ 9 h 216"/>
                    <a:gd name="T26" fmla="*/ 21 w 346"/>
                    <a:gd name="T27" fmla="*/ 5 h 216"/>
                    <a:gd name="T28" fmla="*/ 22 w 346"/>
                    <a:gd name="T29" fmla="*/ 2 h 216"/>
                    <a:gd name="T30" fmla="*/ 22 w 346"/>
                    <a:gd name="T31" fmla="*/ 0 h 21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346"/>
                    <a:gd name="T49" fmla="*/ 0 h 216"/>
                    <a:gd name="T50" fmla="*/ 346 w 346"/>
                    <a:gd name="T51" fmla="*/ 216 h 21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346" h="216">
                      <a:moveTo>
                        <a:pt x="344" y="0"/>
                      </a:moveTo>
                      <a:lnTo>
                        <a:pt x="346" y="196"/>
                      </a:lnTo>
                      <a:lnTo>
                        <a:pt x="346" y="199"/>
                      </a:lnTo>
                      <a:lnTo>
                        <a:pt x="343" y="205"/>
                      </a:lnTo>
                      <a:lnTo>
                        <a:pt x="335" y="213"/>
                      </a:lnTo>
                      <a:lnTo>
                        <a:pt x="322" y="216"/>
                      </a:lnTo>
                      <a:lnTo>
                        <a:pt x="0" y="216"/>
                      </a:lnTo>
                      <a:lnTo>
                        <a:pt x="300" y="190"/>
                      </a:lnTo>
                      <a:lnTo>
                        <a:pt x="303" y="188"/>
                      </a:lnTo>
                      <a:lnTo>
                        <a:pt x="311" y="185"/>
                      </a:lnTo>
                      <a:lnTo>
                        <a:pt x="319" y="177"/>
                      </a:lnTo>
                      <a:lnTo>
                        <a:pt x="322" y="166"/>
                      </a:lnTo>
                      <a:lnTo>
                        <a:pt x="325" y="131"/>
                      </a:lnTo>
                      <a:lnTo>
                        <a:pt x="333" y="76"/>
                      </a:lnTo>
                      <a:lnTo>
                        <a:pt x="341" y="24"/>
                      </a:lnTo>
                      <a:lnTo>
                        <a:pt x="344" y="0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88" name="Freeform 187"/>
                <p:cNvSpPr>
                  <a:spLocks/>
                </p:cNvSpPr>
                <p:nvPr/>
              </p:nvSpPr>
              <p:spPr bwMode="auto">
                <a:xfrm>
                  <a:off x="2771" y="2648"/>
                  <a:ext cx="292" cy="263"/>
                </a:xfrm>
                <a:custGeom>
                  <a:avLst/>
                  <a:gdLst>
                    <a:gd name="T0" fmla="*/ 35 w 585"/>
                    <a:gd name="T1" fmla="*/ 28 h 528"/>
                    <a:gd name="T2" fmla="*/ 33 w 585"/>
                    <a:gd name="T3" fmla="*/ 26 h 528"/>
                    <a:gd name="T4" fmla="*/ 33 w 585"/>
                    <a:gd name="T5" fmla="*/ 26 h 528"/>
                    <a:gd name="T6" fmla="*/ 33 w 585"/>
                    <a:gd name="T7" fmla="*/ 21 h 528"/>
                    <a:gd name="T8" fmla="*/ 32 w 585"/>
                    <a:gd name="T9" fmla="*/ 19 h 528"/>
                    <a:gd name="T10" fmla="*/ 31 w 585"/>
                    <a:gd name="T11" fmla="*/ 19 h 528"/>
                    <a:gd name="T12" fmla="*/ 29 w 585"/>
                    <a:gd name="T13" fmla="*/ 18 h 528"/>
                    <a:gd name="T14" fmla="*/ 30 w 585"/>
                    <a:gd name="T15" fmla="*/ 17 h 528"/>
                    <a:gd name="T16" fmla="*/ 30 w 585"/>
                    <a:gd name="T17" fmla="*/ 2 h 528"/>
                    <a:gd name="T18" fmla="*/ 29 w 585"/>
                    <a:gd name="T19" fmla="*/ 0 h 528"/>
                    <a:gd name="T20" fmla="*/ 27 w 585"/>
                    <a:gd name="T21" fmla="*/ 0 h 528"/>
                    <a:gd name="T22" fmla="*/ 7 w 585"/>
                    <a:gd name="T23" fmla="*/ 0 h 528"/>
                    <a:gd name="T24" fmla="*/ 5 w 585"/>
                    <a:gd name="T25" fmla="*/ 1 h 528"/>
                    <a:gd name="T26" fmla="*/ 5 w 585"/>
                    <a:gd name="T27" fmla="*/ 16 h 528"/>
                    <a:gd name="T28" fmla="*/ 6 w 585"/>
                    <a:gd name="T29" fmla="*/ 18 h 528"/>
                    <a:gd name="T30" fmla="*/ 7 w 585"/>
                    <a:gd name="T31" fmla="*/ 19 h 528"/>
                    <a:gd name="T32" fmla="*/ 4 w 585"/>
                    <a:gd name="T33" fmla="*/ 19 h 528"/>
                    <a:gd name="T34" fmla="*/ 3 w 585"/>
                    <a:gd name="T35" fmla="*/ 20 h 528"/>
                    <a:gd name="T36" fmla="*/ 3 w 585"/>
                    <a:gd name="T37" fmla="*/ 25 h 528"/>
                    <a:gd name="T38" fmla="*/ 3 w 585"/>
                    <a:gd name="T39" fmla="*/ 26 h 528"/>
                    <a:gd name="T40" fmla="*/ 3 w 585"/>
                    <a:gd name="T41" fmla="*/ 27 h 528"/>
                    <a:gd name="T42" fmla="*/ 2 w 585"/>
                    <a:gd name="T43" fmla="*/ 27 h 528"/>
                    <a:gd name="T44" fmla="*/ 1 w 585"/>
                    <a:gd name="T45" fmla="*/ 28 h 528"/>
                    <a:gd name="T46" fmla="*/ 1 w 585"/>
                    <a:gd name="T47" fmla="*/ 28 h 528"/>
                    <a:gd name="T48" fmla="*/ 0 w 585"/>
                    <a:gd name="T49" fmla="*/ 28 h 528"/>
                    <a:gd name="T50" fmla="*/ 0 w 585"/>
                    <a:gd name="T51" fmla="*/ 29 h 528"/>
                    <a:gd name="T52" fmla="*/ 0 w 585"/>
                    <a:gd name="T53" fmla="*/ 30 h 528"/>
                    <a:gd name="T54" fmla="*/ 0 w 585"/>
                    <a:gd name="T55" fmla="*/ 32 h 528"/>
                    <a:gd name="T56" fmla="*/ 2 w 585"/>
                    <a:gd name="T57" fmla="*/ 32 h 528"/>
                    <a:gd name="T58" fmla="*/ 34 w 585"/>
                    <a:gd name="T59" fmla="*/ 32 h 528"/>
                    <a:gd name="T60" fmla="*/ 36 w 585"/>
                    <a:gd name="T61" fmla="*/ 31 h 528"/>
                    <a:gd name="T62" fmla="*/ 36 w 585"/>
                    <a:gd name="T63" fmla="*/ 29 h 528"/>
                    <a:gd name="T64" fmla="*/ 36 w 585"/>
                    <a:gd name="T65" fmla="*/ 29 h 528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585"/>
                    <a:gd name="T100" fmla="*/ 0 h 528"/>
                    <a:gd name="T101" fmla="*/ 585 w 585"/>
                    <a:gd name="T102" fmla="*/ 528 h 528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585" h="528">
                      <a:moveTo>
                        <a:pt x="577" y="466"/>
                      </a:moveTo>
                      <a:lnTo>
                        <a:pt x="572" y="463"/>
                      </a:lnTo>
                      <a:lnTo>
                        <a:pt x="528" y="435"/>
                      </a:lnTo>
                      <a:lnTo>
                        <a:pt x="531" y="430"/>
                      </a:lnTo>
                      <a:lnTo>
                        <a:pt x="534" y="424"/>
                      </a:lnTo>
                      <a:lnTo>
                        <a:pt x="536" y="417"/>
                      </a:lnTo>
                      <a:lnTo>
                        <a:pt x="536" y="411"/>
                      </a:lnTo>
                      <a:lnTo>
                        <a:pt x="536" y="345"/>
                      </a:lnTo>
                      <a:lnTo>
                        <a:pt x="533" y="330"/>
                      </a:lnTo>
                      <a:lnTo>
                        <a:pt x="525" y="318"/>
                      </a:lnTo>
                      <a:lnTo>
                        <a:pt x="512" y="310"/>
                      </a:lnTo>
                      <a:lnTo>
                        <a:pt x="496" y="307"/>
                      </a:lnTo>
                      <a:lnTo>
                        <a:pt x="458" y="307"/>
                      </a:lnTo>
                      <a:lnTo>
                        <a:pt x="469" y="300"/>
                      </a:lnTo>
                      <a:lnTo>
                        <a:pt x="479" y="291"/>
                      </a:lnTo>
                      <a:lnTo>
                        <a:pt x="485" y="280"/>
                      </a:lnTo>
                      <a:lnTo>
                        <a:pt x="487" y="267"/>
                      </a:lnTo>
                      <a:lnTo>
                        <a:pt x="487" y="41"/>
                      </a:lnTo>
                      <a:lnTo>
                        <a:pt x="484" y="26"/>
                      </a:lnTo>
                      <a:lnTo>
                        <a:pt x="474" y="13"/>
                      </a:lnTo>
                      <a:lnTo>
                        <a:pt x="462" y="3"/>
                      </a:lnTo>
                      <a:lnTo>
                        <a:pt x="446" y="0"/>
                      </a:lnTo>
                      <a:lnTo>
                        <a:pt x="128" y="0"/>
                      </a:lnTo>
                      <a:lnTo>
                        <a:pt x="112" y="3"/>
                      </a:lnTo>
                      <a:lnTo>
                        <a:pt x="100" y="13"/>
                      </a:lnTo>
                      <a:lnTo>
                        <a:pt x="92" y="26"/>
                      </a:lnTo>
                      <a:lnTo>
                        <a:pt x="89" y="41"/>
                      </a:lnTo>
                      <a:lnTo>
                        <a:pt x="89" y="267"/>
                      </a:lnTo>
                      <a:lnTo>
                        <a:pt x="90" y="280"/>
                      </a:lnTo>
                      <a:lnTo>
                        <a:pt x="97" y="291"/>
                      </a:lnTo>
                      <a:lnTo>
                        <a:pt x="105" y="300"/>
                      </a:lnTo>
                      <a:lnTo>
                        <a:pt x="116" y="307"/>
                      </a:lnTo>
                      <a:lnTo>
                        <a:pt x="90" y="307"/>
                      </a:lnTo>
                      <a:lnTo>
                        <a:pt x="75" y="310"/>
                      </a:lnTo>
                      <a:lnTo>
                        <a:pt x="62" y="318"/>
                      </a:lnTo>
                      <a:lnTo>
                        <a:pt x="54" y="330"/>
                      </a:lnTo>
                      <a:lnTo>
                        <a:pt x="51" y="345"/>
                      </a:lnTo>
                      <a:lnTo>
                        <a:pt x="51" y="411"/>
                      </a:lnTo>
                      <a:lnTo>
                        <a:pt x="51" y="417"/>
                      </a:lnTo>
                      <a:lnTo>
                        <a:pt x="52" y="424"/>
                      </a:lnTo>
                      <a:lnTo>
                        <a:pt x="56" y="428"/>
                      </a:lnTo>
                      <a:lnTo>
                        <a:pt x="59" y="435"/>
                      </a:lnTo>
                      <a:lnTo>
                        <a:pt x="51" y="439"/>
                      </a:lnTo>
                      <a:lnTo>
                        <a:pt x="43" y="444"/>
                      </a:lnTo>
                      <a:lnTo>
                        <a:pt x="35" y="449"/>
                      </a:lnTo>
                      <a:lnTo>
                        <a:pt x="29" y="454"/>
                      </a:lnTo>
                      <a:lnTo>
                        <a:pt x="21" y="457"/>
                      </a:lnTo>
                      <a:lnTo>
                        <a:pt x="16" y="460"/>
                      </a:lnTo>
                      <a:lnTo>
                        <a:pt x="13" y="463"/>
                      </a:lnTo>
                      <a:lnTo>
                        <a:pt x="11" y="463"/>
                      </a:lnTo>
                      <a:lnTo>
                        <a:pt x="7" y="466"/>
                      </a:lnTo>
                      <a:lnTo>
                        <a:pt x="0" y="471"/>
                      </a:lnTo>
                      <a:lnTo>
                        <a:pt x="0" y="477"/>
                      </a:lnTo>
                      <a:lnTo>
                        <a:pt x="0" y="484"/>
                      </a:lnTo>
                      <a:lnTo>
                        <a:pt x="4" y="501"/>
                      </a:lnTo>
                      <a:lnTo>
                        <a:pt x="11" y="515"/>
                      </a:lnTo>
                      <a:lnTo>
                        <a:pt x="26" y="525"/>
                      </a:lnTo>
                      <a:lnTo>
                        <a:pt x="41" y="528"/>
                      </a:lnTo>
                      <a:lnTo>
                        <a:pt x="542" y="528"/>
                      </a:lnTo>
                      <a:lnTo>
                        <a:pt x="559" y="525"/>
                      </a:lnTo>
                      <a:lnTo>
                        <a:pt x="572" y="515"/>
                      </a:lnTo>
                      <a:lnTo>
                        <a:pt x="582" y="501"/>
                      </a:lnTo>
                      <a:lnTo>
                        <a:pt x="585" y="484"/>
                      </a:lnTo>
                      <a:lnTo>
                        <a:pt x="585" y="477"/>
                      </a:lnTo>
                      <a:lnTo>
                        <a:pt x="585" y="471"/>
                      </a:lnTo>
                      <a:lnTo>
                        <a:pt x="577" y="46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89" name="Freeform 188"/>
                <p:cNvSpPr>
                  <a:spLocks/>
                </p:cNvSpPr>
                <p:nvPr/>
              </p:nvSpPr>
              <p:spPr bwMode="auto">
                <a:xfrm>
                  <a:off x="2822" y="2654"/>
                  <a:ext cx="185" cy="141"/>
                </a:xfrm>
                <a:custGeom>
                  <a:avLst/>
                  <a:gdLst>
                    <a:gd name="T0" fmla="*/ 1 w 372"/>
                    <a:gd name="T1" fmla="*/ 17 h 283"/>
                    <a:gd name="T2" fmla="*/ 1 w 372"/>
                    <a:gd name="T3" fmla="*/ 17 h 283"/>
                    <a:gd name="T4" fmla="*/ 0 w 372"/>
                    <a:gd name="T5" fmla="*/ 17 h 283"/>
                    <a:gd name="T6" fmla="*/ 0 w 372"/>
                    <a:gd name="T7" fmla="*/ 16 h 283"/>
                    <a:gd name="T8" fmla="*/ 0 w 372"/>
                    <a:gd name="T9" fmla="*/ 15 h 283"/>
                    <a:gd name="T10" fmla="*/ 0 w 372"/>
                    <a:gd name="T11" fmla="*/ 1 h 283"/>
                    <a:gd name="T12" fmla="*/ 0 w 372"/>
                    <a:gd name="T13" fmla="*/ 1 h 283"/>
                    <a:gd name="T14" fmla="*/ 0 w 372"/>
                    <a:gd name="T15" fmla="*/ 0 h 283"/>
                    <a:gd name="T16" fmla="*/ 1 w 372"/>
                    <a:gd name="T17" fmla="*/ 0 h 283"/>
                    <a:gd name="T18" fmla="*/ 1 w 372"/>
                    <a:gd name="T19" fmla="*/ 0 h 283"/>
                    <a:gd name="T20" fmla="*/ 21 w 372"/>
                    <a:gd name="T21" fmla="*/ 0 h 283"/>
                    <a:gd name="T22" fmla="*/ 22 w 372"/>
                    <a:gd name="T23" fmla="*/ 0 h 283"/>
                    <a:gd name="T24" fmla="*/ 22 w 372"/>
                    <a:gd name="T25" fmla="*/ 0 h 283"/>
                    <a:gd name="T26" fmla="*/ 23 w 372"/>
                    <a:gd name="T27" fmla="*/ 1 h 283"/>
                    <a:gd name="T28" fmla="*/ 23 w 372"/>
                    <a:gd name="T29" fmla="*/ 1 h 283"/>
                    <a:gd name="T30" fmla="*/ 23 w 372"/>
                    <a:gd name="T31" fmla="*/ 15 h 283"/>
                    <a:gd name="T32" fmla="*/ 23 w 372"/>
                    <a:gd name="T33" fmla="*/ 16 h 283"/>
                    <a:gd name="T34" fmla="*/ 22 w 372"/>
                    <a:gd name="T35" fmla="*/ 17 h 283"/>
                    <a:gd name="T36" fmla="*/ 22 w 372"/>
                    <a:gd name="T37" fmla="*/ 17 h 283"/>
                    <a:gd name="T38" fmla="*/ 21 w 372"/>
                    <a:gd name="T39" fmla="*/ 17 h 283"/>
                    <a:gd name="T40" fmla="*/ 1 w 372"/>
                    <a:gd name="T41" fmla="*/ 17 h 283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372"/>
                    <a:gd name="T64" fmla="*/ 0 h 283"/>
                    <a:gd name="T65" fmla="*/ 372 w 372"/>
                    <a:gd name="T66" fmla="*/ 283 h 283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372" h="283">
                      <a:moveTo>
                        <a:pt x="27" y="283"/>
                      </a:moveTo>
                      <a:lnTo>
                        <a:pt x="18" y="281"/>
                      </a:lnTo>
                      <a:lnTo>
                        <a:pt x="8" y="275"/>
                      </a:lnTo>
                      <a:lnTo>
                        <a:pt x="2" y="265"/>
                      </a:lnTo>
                      <a:lnTo>
                        <a:pt x="0" y="254"/>
                      </a:lnTo>
                      <a:lnTo>
                        <a:pt x="0" y="28"/>
                      </a:lnTo>
                      <a:lnTo>
                        <a:pt x="2" y="17"/>
                      </a:lnTo>
                      <a:lnTo>
                        <a:pt x="8" y="8"/>
                      </a:lnTo>
                      <a:lnTo>
                        <a:pt x="18" y="2"/>
                      </a:lnTo>
                      <a:lnTo>
                        <a:pt x="27" y="0"/>
                      </a:lnTo>
                      <a:lnTo>
                        <a:pt x="345" y="0"/>
                      </a:lnTo>
                      <a:lnTo>
                        <a:pt x="356" y="2"/>
                      </a:lnTo>
                      <a:lnTo>
                        <a:pt x="364" y="8"/>
                      </a:lnTo>
                      <a:lnTo>
                        <a:pt x="370" y="17"/>
                      </a:lnTo>
                      <a:lnTo>
                        <a:pt x="372" y="28"/>
                      </a:lnTo>
                      <a:lnTo>
                        <a:pt x="372" y="254"/>
                      </a:lnTo>
                      <a:lnTo>
                        <a:pt x="370" y="265"/>
                      </a:lnTo>
                      <a:lnTo>
                        <a:pt x="364" y="275"/>
                      </a:lnTo>
                      <a:lnTo>
                        <a:pt x="356" y="281"/>
                      </a:lnTo>
                      <a:lnTo>
                        <a:pt x="345" y="283"/>
                      </a:lnTo>
                      <a:lnTo>
                        <a:pt x="27" y="28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90" name="Freeform 189"/>
                <p:cNvSpPr>
                  <a:spLocks/>
                </p:cNvSpPr>
                <p:nvPr/>
              </p:nvSpPr>
              <p:spPr bwMode="auto">
                <a:xfrm>
                  <a:off x="2913" y="2663"/>
                  <a:ext cx="86" cy="125"/>
                </a:xfrm>
                <a:custGeom>
                  <a:avLst/>
                  <a:gdLst>
                    <a:gd name="T0" fmla="*/ 0 w 172"/>
                    <a:gd name="T1" fmla="*/ 15 h 251"/>
                    <a:gd name="T2" fmla="*/ 0 w 172"/>
                    <a:gd name="T3" fmla="*/ 15 h 251"/>
                    <a:gd name="T4" fmla="*/ 10 w 172"/>
                    <a:gd name="T5" fmla="*/ 15 h 251"/>
                    <a:gd name="T6" fmla="*/ 11 w 172"/>
                    <a:gd name="T7" fmla="*/ 15 h 251"/>
                    <a:gd name="T8" fmla="*/ 11 w 172"/>
                    <a:gd name="T9" fmla="*/ 15 h 251"/>
                    <a:gd name="T10" fmla="*/ 11 w 172"/>
                    <a:gd name="T11" fmla="*/ 15 h 251"/>
                    <a:gd name="T12" fmla="*/ 11 w 172"/>
                    <a:gd name="T13" fmla="*/ 15 h 251"/>
                    <a:gd name="T14" fmla="*/ 11 w 172"/>
                    <a:gd name="T15" fmla="*/ 0 h 251"/>
                    <a:gd name="T16" fmla="*/ 11 w 172"/>
                    <a:gd name="T17" fmla="*/ 0 h 251"/>
                    <a:gd name="T18" fmla="*/ 11 w 172"/>
                    <a:gd name="T19" fmla="*/ 0 h 251"/>
                    <a:gd name="T20" fmla="*/ 11 w 172"/>
                    <a:gd name="T21" fmla="*/ 0 h 251"/>
                    <a:gd name="T22" fmla="*/ 11 w 172"/>
                    <a:gd name="T23" fmla="*/ 0 h 251"/>
                    <a:gd name="T24" fmla="*/ 0 w 172"/>
                    <a:gd name="T25" fmla="*/ 0 h 251"/>
                    <a:gd name="T26" fmla="*/ 0 w 172"/>
                    <a:gd name="T27" fmla="*/ 0 h 251"/>
                    <a:gd name="T28" fmla="*/ 9 w 172"/>
                    <a:gd name="T29" fmla="*/ 0 h 251"/>
                    <a:gd name="T30" fmla="*/ 9 w 172"/>
                    <a:gd name="T31" fmla="*/ 0 h 251"/>
                    <a:gd name="T32" fmla="*/ 10 w 172"/>
                    <a:gd name="T33" fmla="*/ 0 h 251"/>
                    <a:gd name="T34" fmla="*/ 10 w 172"/>
                    <a:gd name="T35" fmla="*/ 1 h 251"/>
                    <a:gd name="T36" fmla="*/ 10 w 172"/>
                    <a:gd name="T37" fmla="*/ 2 h 251"/>
                    <a:gd name="T38" fmla="*/ 10 w 172"/>
                    <a:gd name="T39" fmla="*/ 13 h 251"/>
                    <a:gd name="T40" fmla="*/ 10 w 172"/>
                    <a:gd name="T41" fmla="*/ 14 h 251"/>
                    <a:gd name="T42" fmla="*/ 9 w 172"/>
                    <a:gd name="T43" fmla="*/ 14 h 251"/>
                    <a:gd name="T44" fmla="*/ 9 w 172"/>
                    <a:gd name="T45" fmla="*/ 15 h 251"/>
                    <a:gd name="T46" fmla="*/ 9 w 172"/>
                    <a:gd name="T47" fmla="*/ 15 h 251"/>
                    <a:gd name="T48" fmla="*/ 9 w 172"/>
                    <a:gd name="T49" fmla="*/ 15 h 251"/>
                    <a:gd name="T50" fmla="*/ 7 w 172"/>
                    <a:gd name="T51" fmla="*/ 15 h 251"/>
                    <a:gd name="T52" fmla="*/ 6 w 172"/>
                    <a:gd name="T53" fmla="*/ 15 h 251"/>
                    <a:gd name="T54" fmla="*/ 5 w 172"/>
                    <a:gd name="T55" fmla="*/ 15 h 251"/>
                    <a:gd name="T56" fmla="*/ 5 w 172"/>
                    <a:gd name="T57" fmla="*/ 15 h 251"/>
                    <a:gd name="T58" fmla="*/ 3 w 172"/>
                    <a:gd name="T59" fmla="*/ 15 h 251"/>
                    <a:gd name="T60" fmla="*/ 1 w 172"/>
                    <a:gd name="T61" fmla="*/ 15 h 251"/>
                    <a:gd name="T62" fmla="*/ 0 w 172"/>
                    <a:gd name="T63" fmla="*/ 15 h 251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72"/>
                    <a:gd name="T97" fmla="*/ 0 h 251"/>
                    <a:gd name="T98" fmla="*/ 172 w 172"/>
                    <a:gd name="T99" fmla="*/ 251 h 251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72" h="251">
                      <a:moveTo>
                        <a:pt x="0" y="244"/>
                      </a:moveTo>
                      <a:lnTo>
                        <a:pt x="0" y="251"/>
                      </a:lnTo>
                      <a:lnTo>
                        <a:pt x="148" y="251"/>
                      </a:lnTo>
                      <a:lnTo>
                        <a:pt x="161" y="250"/>
                      </a:lnTo>
                      <a:lnTo>
                        <a:pt x="167" y="245"/>
                      </a:lnTo>
                      <a:lnTo>
                        <a:pt x="170" y="242"/>
                      </a:lnTo>
                      <a:lnTo>
                        <a:pt x="172" y="240"/>
                      </a:lnTo>
                      <a:lnTo>
                        <a:pt x="172" y="5"/>
                      </a:lnTo>
                      <a:lnTo>
                        <a:pt x="170" y="4"/>
                      </a:lnTo>
                      <a:lnTo>
                        <a:pt x="167" y="2"/>
                      </a:lnTo>
                      <a:lnTo>
                        <a:pt x="166" y="0"/>
                      </a:lnTo>
                      <a:lnTo>
                        <a:pt x="0" y="0"/>
                      </a:lnTo>
                      <a:lnTo>
                        <a:pt x="0" y="5"/>
                      </a:lnTo>
                      <a:lnTo>
                        <a:pt x="135" y="5"/>
                      </a:lnTo>
                      <a:lnTo>
                        <a:pt x="139" y="7"/>
                      </a:lnTo>
                      <a:lnTo>
                        <a:pt x="147" y="13"/>
                      </a:lnTo>
                      <a:lnTo>
                        <a:pt x="153" y="22"/>
                      </a:lnTo>
                      <a:lnTo>
                        <a:pt x="154" y="34"/>
                      </a:lnTo>
                      <a:lnTo>
                        <a:pt x="154" y="218"/>
                      </a:lnTo>
                      <a:lnTo>
                        <a:pt x="151" y="233"/>
                      </a:lnTo>
                      <a:lnTo>
                        <a:pt x="143" y="239"/>
                      </a:lnTo>
                      <a:lnTo>
                        <a:pt x="135" y="242"/>
                      </a:lnTo>
                      <a:lnTo>
                        <a:pt x="132" y="242"/>
                      </a:lnTo>
                      <a:lnTo>
                        <a:pt x="129" y="242"/>
                      </a:lnTo>
                      <a:lnTo>
                        <a:pt x="121" y="242"/>
                      </a:lnTo>
                      <a:lnTo>
                        <a:pt x="107" y="242"/>
                      </a:lnTo>
                      <a:lnTo>
                        <a:pt x="90" y="242"/>
                      </a:lnTo>
                      <a:lnTo>
                        <a:pt x="71" y="244"/>
                      </a:lnTo>
                      <a:lnTo>
                        <a:pt x="47" y="244"/>
                      </a:lnTo>
                      <a:lnTo>
                        <a:pt x="23" y="244"/>
                      </a:lnTo>
                      <a:lnTo>
                        <a:pt x="0" y="244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91" name="Freeform 190"/>
                <p:cNvSpPr>
                  <a:spLocks/>
                </p:cNvSpPr>
                <p:nvPr/>
              </p:nvSpPr>
              <p:spPr bwMode="auto">
                <a:xfrm>
                  <a:off x="2830" y="2663"/>
                  <a:ext cx="83" cy="125"/>
                </a:xfrm>
                <a:custGeom>
                  <a:avLst/>
                  <a:gdLst>
                    <a:gd name="T0" fmla="*/ 10 w 168"/>
                    <a:gd name="T1" fmla="*/ 0 h 251"/>
                    <a:gd name="T2" fmla="*/ 10 w 168"/>
                    <a:gd name="T3" fmla="*/ 0 h 251"/>
                    <a:gd name="T4" fmla="*/ 2 w 168"/>
                    <a:gd name="T5" fmla="*/ 0 h 251"/>
                    <a:gd name="T6" fmla="*/ 1 w 168"/>
                    <a:gd name="T7" fmla="*/ 0 h 251"/>
                    <a:gd name="T8" fmla="*/ 0 w 168"/>
                    <a:gd name="T9" fmla="*/ 0 h 251"/>
                    <a:gd name="T10" fmla="*/ 0 w 168"/>
                    <a:gd name="T11" fmla="*/ 0 h 251"/>
                    <a:gd name="T12" fmla="*/ 0 w 168"/>
                    <a:gd name="T13" fmla="*/ 0 h 251"/>
                    <a:gd name="T14" fmla="*/ 0 w 168"/>
                    <a:gd name="T15" fmla="*/ 2 h 251"/>
                    <a:gd name="T16" fmla="*/ 0 w 168"/>
                    <a:gd name="T17" fmla="*/ 6 h 251"/>
                    <a:gd name="T18" fmla="*/ 0 w 168"/>
                    <a:gd name="T19" fmla="*/ 10 h 251"/>
                    <a:gd name="T20" fmla="*/ 0 w 168"/>
                    <a:gd name="T21" fmla="*/ 13 h 251"/>
                    <a:gd name="T22" fmla="*/ 0 w 168"/>
                    <a:gd name="T23" fmla="*/ 13 h 251"/>
                    <a:gd name="T24" fmla="*/ 0 w 168"/>
                    <a:gd name="T25" fmla="*/ 14 h 251"/>
                    <a:gd name="T26" fmla="*/ 0 w 168"/>
                    <a:gd name="T27" fmla="*/ 15 h 251"/>
                    <a:gd name="T28" fmla="*/ 0 w 168"/>
                    <a:gd name="T29" fmla="*/ 15 h 251"/>
                    <a:gd name="T30" fmla="*/ 10 w 168"/>
                    <a:gd name="T31" fmla="*/ 15 h 251"/>
                    <a:gd name="T32" fmla="*/ 10 w 168"/>
                    <a:gd name="T33" fmla="*/ 15 h 251"/>
                    <a:gd name="T34" fmla="*/ 9 w 168"/>
                    <a:gd name="T35" fmla="*/ 15 h 251"/>
                    <a:gd name="T36" fmla="*/ 7 w 168"/>
                    <a:gd name="T37" fmla="*/ 15 h 251"/>
                    <a:gd name="T38" fmla="*/ 6 w 168"/>
                    <a:gd name="T39" fmla="*/ 15 h 251"/>
                    <a:gd name="T40" fmla="*/ 5 w 168"/>
                    <a:gd name="T41" fmla="*/ 15 h 251"/>
                    <a:gd name="T42" fmla="*/ 4 w 168"/>
                    <a:gd name="T43" fmla="*/ 15 h 251"/>
                    <a:gd name="T44" fmla="*/ 3 w 168"/>
                    <a:gd name="T45" fmla="*/ 15 h 251"/>
                    <a:gd name="T46" fmla="*/ 3 w 168"/>
                    <a:gd name="T47" fmla="*/ 15 h 251"/>
                    <a:gd name="T48" fmla="*/ 2 w 168"/>
                    <a:gd name="T49" fmla="*/ 15 h 251"/>
                    <a:gd name="T50" fmla="*/ 2 w 168"/>
                    <a:gd name="T51" fmla="*/ 15 h 251"/>
                    <a:gd name="T52" fmla="*/ 2 w 168"/>
                    <a:gd name="T53" fmla="*/ 15 h 251"/>
                    <a:gd name="T54" fmla="*/ 2 w 168"/>
                    <a:gd name="T55" fmla="*/ 15 h 251"/>
                    <a:gd name="T56" fmla="*/ 2 w 168"/>
                    <a:gd name="T57" fmla="*/ 15 h 251"/>
                    <a:gd name="T58" fmla="*/ 2 w 168"/>
                    <a:gd name="T59" fmla="*/ 15 h 251"/>
                    <a:gd name="T60" fmla="*/ 1 w 168"/>
                    <a:gd name="T61" fmla="*/ 14 h 251"/>
                    <a:gd name="T62" fmla="*/ 0 w 168"/>
                    <a:gd name="T63" fmla="*/ 13 h 251"/>
                    <a:gd name="T64" fmla="*/ 0 w 168"/>
                    <a:gd name="T65" fmla="*/ 11 h 251"/>
                    <a:gd name="T66" fmla="*/ 0 w 168"/>
                    <a:gd name="T67" fmla="*/ 1 h 251"/>
                    <a:gd name="T68" fmla="*/ 0 w 168"/>
                    <a:gd name="T69" fmla="*/ 1 h 251"/>
                    <a:gd name="T70" fmla="*/ 1 w 168"/>
                    <a:gd name="T71" fmla="*/ 1 h 251"/>
                    <a:gd name="T72" fmla="*/ 1 w 168"/>
                    <a:gd name="T73" fmla="*/ 0 h 251"/>
                    <a:gd name="T74" fmla="*/ 2 w 168"/>
                    <a:gd name="T75" fmla="*/ 0 h 251"/>
                    <a:gd name="T76" fmla="*/ 10 w 168"/>
                    <a:gd name="T77" fmla="*/ 0 h 251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68"/>
                    <a:gd name="T118" fmla="*/ 0 h 251"/>
                    <a:gd name="T119" fmla="*/ 168 w 168"/>
                    <a:gd name="T120" fmla="*/ 251 h 251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68" h="251">
                      <a:moveTo>
                        <a:pt x="168" y="5"/>
                      </a:moveTo>
                      <a:lnTo>
                        <a:pt x="168" y="0"/>
                      </a:lnTo>
                      <a:lnTo>
                        <a:pt x="43" y="0"/>
                      </a:lnTo>
                      <a:lnTo>
                        <a:pt x="21" y="0"/>
                      </a:lnTo>
                      <a:lnTo>
                        <a:pt x="8" y="4"/>
                      </a:lnTo>
                      <a:lnTo>
                        <a:pt x="3" y="7"/>
                      </a:lnTo>
                      <a:lnTo>
                        <a:pt x="2" y="8"/>
                      </a:lnTo>
                      <a:lnTo>
                        <a:pt x="2" y="35"/>
                      </a:lnTo>
                      <a:lnTo>
                        <a:pt x="2" y="97"/>
                      </a:lnTo>
                      <a:lnTo>
                        <a:pt x="0" y="165"/>
                      </a:lnTo>
                      <a:lnTo>
                        <a:pt x="0" y="210"/>
                      </a:lnTo>
                      <a:lnTo>
                        <a:pt x="0" y="223"/>
                      </a:lnTo>
                      <a:lnTo>
                        <a:pt x="2" y="236"/>
                      </a:lnTo>
                      <a:lnTo>
                        <a:pt x="5" y="245"/>
                      </a:lnTo>
                      <a:lnTo>
                        <a:pt x="8" y="251"/>
                      </a:lnTo>
                      <a:lnTo>
                        <a:pt x="168" y="251"/>
                      </a:lnTo>
                      <a:lnTo>
                        <a:pt x="168" y="244"/>
                      </a:lnTo>
                      <a:lnTo>
                        <a:pt x="147" y="244"/>
                      </a:lnTo>
                      <a:lnTo>
                        <a:pt x="127" y="244"/>
                      </a:lnTo>
                      <a:lnTo>
                        <a:pt x="106" y="244"/>
                      </a:lnTo>
                      <a:lnTo>
                        <a:pt x="89" y="244"/>
                      </a:lnTo>
                      <a:lnTo>
                        <a:pt x="74" y="244"/>
                      </a:lnTo>
                      <a:lnTo>
                        <a:pt x="62" y="244"/>
                      </a:lnTo>
                      <a:lnTo>
                        <a:pt x="52" y="242"/>
                      </a:lnTo>
                      <a:lnTo>
                        <a:pt x="46" y="242"/>
                      </a:lnTo>
                      <a:lnTo>
                        <a:pt x="44" y="242"/>
                      </a:lnTo>
                      <a:lnTo>
                        <a:pt x="43" y="240"/>
                      </a:lnTo>
                      <a:lnTo>
                        <a:pt x="41" y="240"/>
                      </a:lnTo>
                      <a:lnTo>
                        <a:pt x="40" y="240"/>
                      </a:lnTo>
                      <a:lnTo>
                        <a:pt x="33" y="242"/>
                      </a:lnTo>
                      <a:lnTo>
                        <a:pt x="24" y="239"/>
                      </a:lnTo>
                      <a:lnTo>
                        <a:pt x="14" y="223"/>
                      </a:lnTo>
                      <a:lnTo>
                        <a:pt x="11" y="191"/>
                      </a:lnTo>
                      <a:lnTo>
                        <a:pt x="11" y="30"/>
                      </a:lnTo>
                      <a:lnTo>
                        <a:pt x="13" y="26"/>
                      </a:lnTo>
                      <a:lnTo>
                        <a:pt x="16" y="18"/>
                      </a:lnTo>
                      <a:lnTo>
                        <a:pt x="27" y="8"/>
                      </a:lnTo>
                      <a:lnTo>
                        <a:pt x="44" y="5"/>
                      </a:lnTo>
                      <a:lnTo>
                        <a:pt x="168" y="5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92" name="Freeform 191"/>
                <p:cNvSpPr>
                  <a:spLocks/>
                </p:cNvSpPr>
                <p:nvPr/>
              </p:nvSpPr>
              <p:spPr bwMode="auto">
                <a:xfrm>
                  <a:off x="2835" y="2665"/>
                  <a:ext cx="156" cy="118"/>
                </a:xfrm>
                <a:custGeom>
                  <a:avLst/>
                  <a:gdLst>
                    <a:gd name="T0" fmla="*/ 1 w 311"/>
                    <a:gd name="T1" fmla="*/ 13 h 237"/>
                    <a:gd name="T2" fmla="*/ 18 w 311"/>
                    <a:gd name="T3" fmla="*/ 0 h 237"/>
                    <a:gd name="T4" fmla="*/ 19 w 311"/>
                    <a:gd name="T5" fmla="*/ 0 h 237"/>
                    <a:gd name="T6" fmla="*/ 19 w 311"/>
                    <a:gd name="T7" fmla="*/ 1 h 237"/>
                    <a:gd name="T8" fmla="*/ 20 w 311"/>
                    <a:gd name="T9" fmla="*/ 1 h 237"/>
                    <a:gd name="T10" fmla="*/ 20 w 311"/>
                    <a:gd name="T11" fmla="*/ 1 h 237"/>
                    <a:gd name="T12" fmla="*/ 20 w 311"/>
                    <a:gd name="T13" fmla="*/ 1 h 237"/>
                    <a:gd name="T14" fmla="*/ 19 w 311"/>
                    <a:gd name="T15" fmla="*/ 0 h 237"/>
                    <a:gd name="T16" fmla="*/ 19 w 311"/>
                    <a:gd name="T17" fmla="*/ 0 h 237"/>
                    <a:gd name="T18" fmla="*/ 19 w 311"/>
                    <a:gd name="T19" fmla="*/ 0 h 237"/>
                    <a:gd name="T20" fmla="*/ 3 w 311"/>
                    <a:gd name="T21" fmla="*/ 0 h 237"/>
                    <a:gd name="T22" fmla="*/ 1 w 311"/>
                    <a:gd name="T23" fmla="*/ 0 h 237"/>
                    <a:gd name="T24" fmla="*/ 1 w 311"/>
                    <a:gd name="T25" fmla="*/ 0 h 237"/>
                    <a:gd name="T26" fmla="*/ 1 w 311"/>
                    <a:gd name="T27" fmla="*/ 1 h 237"/>
                    <a:gd name="T28" fmla="*/ 0 w 311"/>
                    <a:gd name="T29" fmla="*/ 1 h 237"/>
                    <a:gd name="T30" fmla="*/ 0 w 311"/>
                    <a:gd name="T31" fmla="*/ 11 h 237"/>
                    <a:gd name="T32" fmla="*/ 1 w 311"/>
                    <a:gd name="T33" fmla="*/ 13 h 237"/>
                    <a:gd name="T34" fmla="*/ 1 w 311"/>
                    <a:gd name="T35" fmla="*/ 14 h 237"/>
                    <a:gd name="T36" fmla="*/ 2 w 311"/>
                    <a:gd name="T37" fmla="*/ 14 h 237"/>
                    <a:gd name="T38" fmla="*/ 2 w 311"/>
                    <a:gd name="T39" fmla="*/ 14 h 237"/>
                    <a:gd name="T40" fmla="*/ 2 w 311"/>
                    <a:gd name="T41" fmla="*/ 14 h 237"/>
                    <a:gd name="T42" fmla="*/ 2 w 311"/>
                    <a:gd name="T43" fmla="*/ 14 h 237"/>
                    <a:gd name="T44" fmla="*/ 1 w 311"/>
                    <a:gd name="T45" fmla="*/ 14 h 237"/>
                    <a:gd name="T46" fmla="*/ 1 w 311"/>
                    <a:gd name="T47" fmla="*/ 13 h 237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311"/>
                    <a:gd name="T73" fmla="*/ 0 h 237"/>
                    <a:gd name="T74" fmla="*/ 311 w 311"/>
                    <a:gd name="T75" fmla="*/ 237 h 237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311" h="237">
                      <a:moveTo>
                        <a:pt x="16" y="223"/>
                      </a:moveTo>
                      <a:lnTo>
                        <a:pt x="286" y="8"/>
                      </a:lnTo>
                      <a:lnTo>
                        <a:pt x="296" y="11"/>
                      </a:lnTo>
                      <a:lnTo>
                        <a:pt x="304" y="19"/>
                      </a:lnTo>
                      <a:lnTo>
                        <a:pt x="310" y="25"/>
                      </a:lnTo>
                      <a:lnTo>
                        <a:pt x="311" y="29"/>
                      </a:lnTo>
                      <a:lnTo>
                        <a:pt x="310" y="17"/>
                      </a:lnTo>
                      <a:lnTo>
                        <a:pt x="304" y="8"/>
                      </a:lnTo>
                      <a:lnTo>
                        <a:pt x="296" y="2"/>
                      </a:lnTo>
                      <a:lnTo>
                        <a:pt x="292" y="0"/>
                      </a:lnTo>
                      <a:lnTo>
                        <a:pt x="33" y="0"/>
                      </a:lnTo>
                      <a:lnTo>
                        <a:pt x="16" y="3"/>
                      </a:lnTo>
                      <a:lnTo>
                        <a:pt x="5" y="13"/>
                      </a:lnTo>
                      <a:lnTo>
                        <a:pt x="2" y="21"/>
                      </a:lnTo>
                      <a:lnTo>
                        <a:pt x="0" y="25"/>
                      </a:lnTo>
                      <a:lnTo>
                        <a:pt x="0" y="186"/>
                      </a:lnTo>
                      <a:lnTo>
                        <a:pt x="3" y="218"/>
                      </a:lnTo>
                      <a:lnTo>
                        <a:pt x="13" y="234"/>
                      </a:lnTo>
                      <a:lnTo>
                        <a:pt x="22" y="237"/>
                      </a:lnTo>
                      <a:lnTo>
                        <a:pt x="29" y="235"/>
                      </a:lnTo>
                      <a:lnTo>
                        <a:pt x="21" y="232"/>
                      </a:lnTo>
                      <a:lnTo>
                        <a:pt x="18" y="228"/>
                      </a:lnTo>
                      <a:lnTo>
                        <a:pt x="16" y="224"/>
                      </a:lnTo>
                      <a:lnTo>
                        <a:pt x="16" y="223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93" name="Freeform 192"/>
                <p:cNvSpPr>
                  <a:spLocks/>
                </p:cNvSpPr>
                <p:nvPr/>
              </p:nvSpPr>
              <p:spPr bwMode="auto">
                <a:xfrm>
                  <a:off x="2834" y="2665"/>
                  <a:ext cx="168" cy="125"/>
                </a:xfrm>
                <a:custGeom>
                  <a:avLst/>
                  <a:gdLst>
                    <a:gd name="T0" fmla="*/ 20 w 337"/>
                    <a:gd name="T1" fmla="*/ 15 h 250"/>
                    <a:gd name="T2" fmla="*/ 20 w 337"/>
                    <a:gd name="T3" fmla="*/ 15 h 250"/>
                    <a:gd name="T4" fmla="*/ 20 w 337"/>
                    <a:gd name="T5" fmla="*/ 15 h 250"/>
                    <a:gd name="T6" fmla="*/ 20 w 337"/>
                    <a:gd name="T7" fmla="*/ 16 h 250"/>
                    <a:gd name="T8" fmla="*/ 19 w 337"/>
                    <a:gd name="T9" fmla="*/ 16 h 250"/>
                    <a:gd name="T10" fmla="*/ 0 w 337"/>
                    <a:gd name="T11" fmla="*/ 16 h 250"/>
                    <a:gd name="T12" fmla="*/ 0 w 337"/>
                    <a:gd name="T13" fmla="*/ 16 h 250"/>
                    <a:gd name="T14" fmla="*/ 0 w 337"/>
                    <a:gd name="T15" fmla="*/ 16 h 250"/>
                    <a:gd name="T16" fmla="*/ 0 w 337"/>
                    <a:gd name="T17" fmla="*/ 16 h 250"/>
                    <a:gd name="T18" fmla="*/ 0 w 337"/>
                    <a:gd name="T19" fmla="*/ 16 h 250"/>
                    <a:gd name="T20" fmla="*/ 0 w 337"/>
                    <a:gd name="T21" fmla="*/ 16 h 250"/>
                    <a:gd name="T22" fmla="*/ 0 w 337"/>
                    <a:gd name="T23" fmla="*/ 16 h 250"/>
                    <a:gd name="T24" fmla="*/ 0 w 337"/>
                    <a:gd name="T25" fmla="*/ 16 h 250"/>
                    <a:gd name="T26" fmla="*/ 0 w 337"/>
                    <a:gd name="T27" fmla="*/ 16 h 250"/>
                    <a:gd name="T28" fmla="*/ 20 w 337"/>
                    <a:gd name="T29" fmla="*/ 16 h 250"/>
                    <a:gd name="T30" fmla="*/ 20 w 337"/>
                    <a:gd name="T31" fmla="*/ 16 h 250"/>
                    <a:gd name="T32" fmla="*/ 20 w 337"/>
                    <a:gd name="T33" fmla="*/ 16 h 250"/>
                    <a:gd name="T34" fmla="*/ 20 w 337"/>
                    <a:gd name="T35" fmla="*/ 15 h 250"/>
                    <a:gd name="T36" fmla="*/ 21 w 337"/>
                    <a:gd name="T37" fmla="*/ 15 h 250"/>
                    <a:gd name="T38" fmla="*/ 21 w 337"/>
                    <a:gd name="T39" fmla="*/ 1 h 250"/>
                    <a:gd name="T40" fmla="*/ 20 w 337"/>
                    <a:gd name="T41" fmla="*/ 1 h 250"/>
                    <a:gd name="T42" fmla="*/ 20 w 337"/>
                    <a:gd name="T43" fmla="*/ 1 h 250"/>
                    <a:gd name="T44" fmla="*/ 20 w 337"/>
                    <a:gd name="T45" fmla="*/ 1 h 250"/>
                    <a:gd name="T46" fmla="*/ 20 w 337"/>
                    <a:gd name="T47" fmla="*/ 0 h 250"/>
                    <a:gd name="T48" fmla="*/ 20 w 337"/>
                    <a:gd name="T49" fmla="*/ 15 h 25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337"/>
                    <a:gd name="T76" fmla="*/ 0 h 250"/>
                    <a:gd name="T77" fmla="*/ 337 w 337"/>
                    <a:gd name="T78" fmla="*/ 250 h 25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337" h="250">
                      <a:moveTo>
                        <a:pt x="332" y="235"/>
                      </a:moveTo>
                      <a:lnTo>
                        <a:pt x="330" y="237"/>
                      </a:lnTo>
                      <a:lnTo>
                        <a:pt x="327" y="240"/>
                      </a:lnTo>
                      <a:lnTo>
                        <a:pt x="321" y="245"/>
                      </a:lnTo>
                      <a:lnTo>
                        <a:pt x="308" y="246"/>
                      </a:lnTo>
                      <a:lnTo>
                        <a:pt x="0" y="246"/>
                      </a:lnTo>
                      <a:lnTo>
                        <a:pt x="0" y="248"/>
                      </a:lnTo>
                      <a:lnTo>
                        <a:pt x="0" y="250"/>
                      </a:lnTo>
                      <a:lnTo>
                        <a:pt x="2" y="250"/>
                      </a:lnTo>
                      <a:lnTo>
                        <a:pt x="3" y="250"/>
                      </a:lnTo>
                      <a:lnTo>
                        <a:pt x="321" y="250"/>
                      </a:lnTo>
                      <a:lnTo>
                        <a:pt x="327" y="248"/>
                      </a:lnTo>
                      <a:lnTo>
                        <a:pt x="332" y="245"/>
                      </a:lnTo>
                      <a:lnTo>
                        <a:pt x="335" y="240"/>
                      </a:lnTo>
                      <a:lnTo>
                        <a:pt x="337" y="232"/>
                      </a:lnTo>
                      <a:lnTo>
                        <a:pt x="337" y="8"/>
                      </a:lnTo>
                      <a:lnTo>
                        <a:pt x="335" y="6"/>
                      </a:lnTo>
                      <a:lnTo>
                        <a:pt x="335" y="5"/>
                      </a:lnTo>
                      <a:lnTo>
                        <a:pt x="333" y="2"/>
                      </a:lnTo>
                      <a:lnTo>
                        <a:pt x="332" y="0"/>
                      </a:lnTo>
                      <a:lnTo>
                        <a:pt x="332" y="235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94" name="Freeform 193"/>
                <p:cNvSpPr>
                  <a:spLocks/>
                </p:cNvSpPr>
                <p:nvPr/>
              </p:nvSpPr>
              <p:spPr bwMode="auto">
                <a:xfrm>
                  <a:off x="2827" y="2660"/>
                  <a:ext cx="175" cy="130"/>
                </a:xfrm>
                <a:custGeom>
                  <a:avLst/>
                  <a:gdLst>
                    <a:gd name="T0" fmla="*/ 21 w 350"/>
                    <a:gd name="T1" fmla="*/ 0 h 261"/>
                    <a:gd name="T2" fmla="*/ 1 w 350"/>
                    <a:gd name="T3" fmla="*/ 0 h 261"/>
                    <a:gd name="T4" fmla="*/ 1 w 350"/>
                    <a:gd name="T5" fmla="*/ 0 h 261"/>
                    <a:gd name="T6" fmla="*/ 1 w 350"/>
                    <a:gd name="T7" fmla="*/ 0 h 261"/>
                    <a:gd name="T8" fmla="*/ 1 w 350"/>
                    <a:gd name="T9" fmla="*/ 0 h 261"/>
                    <a:gd name="T10" fmla="*/ 0 w 350"/>
                    <a:gd name="T11" fmla="*/ 1 h 261"/>
                    <a:gd name="T12" fmla="*/ 0 w 350"/>
                    <a:gd name="T13" fmla="*/ 15 h 261"/>
                    <a:gd name="T14" fmla="*/ 1 w 350"/>
                    <a:gd name="T15" fmla="*/ 15 h 261"/>
                    <a:gd name="T16" fmla="*/ 1 w 350"/>
                    <a:gd name="T17" fmla="*/ 15 h 261"/>
                    <a:gd name="T18" fmla="*/ 1 w 350"/>
                    <a:gd name="T19" fmla="*/ 16 h 261"/>
                    <a:gd name="T20" fmla="*/ 1 w 350"/>
                    <a:gd name="T21" fmla="*/ 16 h 261"/>
                    <a:gd name="T22" fmla="*/ 1 w 350"/>
                    <a:gd name="T23" fmla="*/ 16 h 261"/>
                    <a:gd name="T24" fmla="*/ 1 w 350"/>
                    <a:gd name="T25" fmla="*/ 16 h 261"/>
                    <a:gd name="T26" fmla="*/ 1 w 350"/>
                    <a:gd name="T27" fmla="*/ 16 h 261"/>
                    <a:gd name="T28" fmla="*/ 1 w 350"/>
                    <a:gd name="T29" fmla="*/ 16 h 261"/>
                    <a:gd name="T30" fmla="*/ 1 w 350"/>
                    <a:gd name="T31" fmla="*/ 15 h 261"/>
                    <a:gd name="T32" fmla="*/ 1 w 350"/>
                    <a:gd name="T33" fmla="*/ 15 h 261"/>
                    <a:gd name="T34" fmla="*/ 1 w 350"/>
                    <a:gd name="T35" fmla="*/ 14 h 261"/>
                    <a:gd name="T36" fmla="*/ 1 w 350"/>
                    <a:gd name="T37" fmla="*/ 13 h 261"/>
                    <a:gd name="T38" fmla="*/ 1 w 350"/>
                    <a:gd name="T39" fmla="*/ 10 h 261"/>
                    <a:gd name="T40" fmla="*/ 1 w 350"/>
                    <a:gd name="T41" fmla="*/ 6 h 261"/>
                    <a:gd name="T42" fmla="*/ 1 w 350"/>
                    <a:gd name="T43" fmla="*/ 2 h 261"/>
                    <a:gd name="T44" fmla="*/ 1 w 350"/>
                    <a:gd name="T45" fmla="*/ 0 h 261"/>
                    <a:gd name="T46" fmla="*/ 1 w 350"/>
                    <a:gd name="T47" fmla="*/ 0 h 261"/>
                    <a:gd name="T48" fmla="*/ 1 w 350"/>
                    <a:gd name="T49" fmla="*/ 0 h 261"/>
                    <a:gd name="T50" fmla="*/ 1 w 350"/>
                    <a:gd name="T51" fmla="*/ 0 h 261"/>
                    <a:gd name="T52" fmla="*/ 3 w 350"/>
                    <a:gd name="T53" fmla="*/ 0 h 261"/>
                    <a:gd name="T54" fmla="*/ 22 w 350"/>
                    <a:gd name="T55" fmla="*/ 0 h 261"/>
                    <a:gd name="T56" fmla="*/ 22 w 350"/>
                    <a:gd name="T57" fmla="*/ 0 h 261"/>
                    <a:gd name="T58" fmla="*/ 22 w 350"/>
                    <a:gd name="T59" fmla="*/ 0 h 261"/>
                    <a:gd name="T60" fmla="*/ 22 w 350"/>
                    <a:gd name="T61" fmla="*/ 0 h 261"/>
                    <a:gd name="T62" fmla="*/ 22 w 350"/>
                    <a:gd name="T63" fmla="*/ 0 h 261"/>
                    <a:gd name="T64" fmla="*/ 22 w 350"/>
                    <a:gd name="T65" fmla="*/ 0 h 261"/>
                    <a:gd name="T66" fmla="*/ 22 w 350"/>
                    <a:gd name="T67" fmla="*/ 1 h 261"/>
                    <a:gd name="T68" fmla="*/ 22 w 350"/>
                    <a:gd name="T69" fmla="*/ 1 h 261"/>
                    <a:gd name="T70" fmla="*/ 22 w 350"/>
                    <a:gd name="T71" fmla="*/ 1 h 261"/>
                    <a:gd name="T72" fmla="*/ 22 w 350"/>
                    <a:gd name="T73" fmla="*/ 1 h 261"/>
                    <a:gd name="T74" fmla="*/ 22 w 350"/>
                    <a:gd name="T75" fmla="*/ 0 h 261"/>
                    <a:gd name="T76" fmla="*/ 22 w 350"/>
                    <a:gd name="T77" fmla="*/ 0 h 261"/>
                    <a:gd name="T78" fmla="*/ 22 w 350"/>
                    <a:gd name="T79" fmla="*/ 0 h 261"/>
                    <a:gd name="T80" fmla="*/ 21 w 350"/>
                    <a:gd name="T81" fmla="*/ 0 h 261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350"/>
                    <a:gd name="T124" fmla="*/ 0 h 261"/>
                    <a:gd name="T125" fmla="*/ 350 w 350"/>
                    <a:gd name="T126" fmla="*/ 261 h 261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350" h="261">
                      <a:moveTo>
                        <a:pt x="334" y="0"/>
                      </a:moveTo>
                      <a:lnTo>
                        <a:pt x="16" y="0"/>
                      </a:lnTo>
                      <a:lnTo>
                        <a:pt x="10" y="2"/>
                      </a:lnTo>
                      <a:lnTo>
                        <a:pt x="5" y="5"/>
                      </a:lnTo>
                      <a:lnTo>
                        <a:pt x="2" y="11"/>
                      </a:lnTo>
                      <a:lnTo>
                        <a:pt x="0" y="17"/>
                      </a:lnTo>
                      <a:lnTo>
                        <a:pt x="0" y="243"/>
                      </a:lnTo>
                      <a:lnTo>
                        <a:pt x="2" y="250"/>
                      </a:lnTo>
                      <a:lnTo>
                        <a:pt x="5" y="254"/>
                      </a:lnTo>
                      <a:lnTo>
                        <a:pt x="8" y="259"/>
                      </a:lnTo>
                      <a:lnTo>
                        <a:pt x="13" y="261"/>
                      </a:lnTo>
                      <a:lnTo>
                        <a:pt x="13" y="259"/>
                      </a:lnTo>
                      <a:lnTo>
                        <a:pt x="13" y="257"/>
                      </a:lnTo>
                      <a:lnTo>
                        <a:pt x="10" y="251"/>
                      </a:lnTo>
                      <a:lnTo>
                        <a:pt x="7" y="242"/>
                      </a:lnTo>
                      <a:lnTo>
                        <a:pt x="5" y="229"/>
                      </a:lnTo>
                      <a:lnTo>
                        <a:pt x="5" y="216"/>
                      </a:lnTo>
                      <a:lnTo>
                        <a:pt x="5" y="171"/>
                      </a:lnTo>
                      <a:lnTo>
                        <a:pt x="7" y="103"/>
                      </a:lnTo>
                      <a:lnTo>
                        <a:pt x="7" y="41"/>
                      </a:lnTo>
                      <a:lnTo>
                        <a:pt x="7" y="14"/>
                      </a:lnTo>
                      <a:lnTo>
                        <a:pt x="8" y="13"/>
                      </a:lnTo>
                      <a:lnTo>
                        <a:pt x="13" y="10"/>
                      </a:lnTo>
                      <a:lnTo>
                        <a:pt x="26" y="6"/>
                      </a:lnTo>
                      <a:lnTo>
                        <a:pt x="48" y="6"/>
                      </a:lnTo>
                      <a:lnTo>
                        <a:pt x="339" y="6"/>
                      </a:lnTo>
                      <a:lnTo>
                        <a:pt x="340" y="8"/>
                      </a:lnTo>
                      <a:lnTo>
                        <a:pt x="343" y="10"/>
                      </a:lnTo>
                      <a:lnTo>
                        <a:pt x="345" y="11"/>
                      </a:lnTo>
                      <a:lnTo>
                        <a:pt x="346" y="13"/>
                      </a:lnTo>
                      <a:lnTo>
                        <a:pt x="348" y="16"/>
                      </a:lnTo>
                      <a:lnTo>
                        <a:pt x="348" y="17"/>
                      </a:lnTo>
                      <a:lnTo>
                        <a:pt x="350" y="19"/>
                      </a:lnTo>
                      <a:lnTo>
                        <a:pt x="350" y="17"/>
                      </a:lnTo>
                      <a:lnTo>
                        <a:pt x="348" y="11"/>
                      </a:lnTo>
                      <a:lnTo>
                        <a:pt x="345" y="5"/>
                      </a:lnTo>
                      <a:lnTo>
                        <a:pt x="340" y="2"/>
                      </a:lnTo>
                      <a:lnTo>
                        <a:pt x="334" y="0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95" name="Freeform 194"/>
                <p:cNvSpPr>
                  <a:spLocks/>
                </p:cNvSpPr>
                <p:nvPr/>
              </p:nvSpPr>
              <p:spPr bwMode="auto">
                <a:xfrm>
                  <a:off x="2843" y="2669"/>
                  <a:ext cx="148" cy="114"/>
                </a:xfrm>
                <a:custGeom>
                  <a:avLst/>
                  <a:gdLst>
                    <a:gd name="T0" fmla="*/ 19 w 295"/>
                    <a:gd name="T1" fmla="*/ 1 h 229"/>
                    <a:gd name="T2" fmla="*/ 19 w 295"/>
                    <a:gd name="T3" fmla="*/ 1 h 229"/>
                    <a:gd name="T4" fmla="*/ 18 w 295"/>
                    <a:gd name="T5" fmla="*/ 0 h 229"/>
                    <a:gd name="T6" fmla="*/ 18 w 295"/>
                    <a:gd name="T7" fmla="*/ 0 h 229"/>
                    <a:gd name="T8" fmla="*/ 17 w 295"/>
                    <a:gd name="T9" fmla="*/ 0 h 229"/>
                    <a:gd name="T10" fmla="*/ 0 w 295"/>
                    <a:gd name="T11" fmla="*/ 13 h 229"/>
                    <a:gd name="T12" fmla="*/ 0 w 295"/>
                    <a:gd name="T13" fmla="*/ 13 h 229"/>
                    <a:gd name="T14" fmla="*/ 1 w 295"/>
                    <a:gd name="T15" fmla="*/ 13 h 229"/>
                    <a:gd name="T16" fmla="*/ 1 w 295"/>
                    <a:gd name="T17" fmla="*/ 14 h 229"/>
                    <a:gd name="T18" fmla="*/ 1 w 295"/>
                    <a:gd name="T19" fmla="*/ 14 h 229"/>
                    <a:gd name="T20" fmla="*/ 1 w 295"/>
                    <a:gd name="T21" fmla="*/ 14 h 229"/>
                    <a:gd name="T22" fmla="*/ 1 w 295"/>
                    <a:gd name="T23" fmla="*/ 14 h 229"/>
                    <a:gd name="T24" fmla="*/ 2 w 295"/>
                    <a:gd name="T25" fmla="*/ 14 h 229"/>
                    <a:gd name="T26" fmla="*/ 2 w 295"/>
                    <a:gd name="T27" fmla="*/ 14 h 229"/>
                    <a:gd name="T28" fmla="*/ 2 w 295"/>
                    <a:gd name="T29" fmla="*/ 14 h 229"/>
                    <a:gd name="T30" fmla="*/ 3 w 295"/>
                    <a:gd name="T31" fmla="*/ 14 h 229"/>
                    <a:gd name="T32" fmla="*/ 4 w 295"/>
                    <a:gd name="T33" fmla="*/ 14 h 229"/>
                    <a:gd name="T34" fmla="*/ 5 w 295"/>
                    <a:gd name="T35" fmla="*/ 14 h 229"/>
                    <a:gd name="T36" fmla="*/ 6 w 295"/>
                    <a:gd name="T37" fmla="*/ 14 h 229"/>
                    <a:gd name="T38" fmla="*/ 7 w 295"/>
                    <a:gd name="T39" fmla="*/ 14 h 229"/>
                    <a:gd name="T40" fmla="*/ 9 w 295"/>
                    <a:gd name="T41" fmla="*/ 14 h 229"/>
                    <a:gd name="T42" fmla="*/ 10 w 295"/>
                    <a:gd name="T43" fmla="*/ 14 h 229"/>
                    <a:gd name="T44" fmla="*/ 11 w 295"/>
                    <a:gd name="T45" fmla="*/ 14 h 229"/>
                    <a:gd name="T46" fmla="*/ 13 w 295"/>
                    <a:gd name="T47" fmla="*/ 14 h 229"/>
                    <a:gd name="T48" fmla="*/ 14 w 295"/>
                    <a:gd name="T49" fmla="*/ 14 h 229"/>
                    <a:gd name="T50" fmla="*/ 15 w 295"/>
                    <a:gd name="T51" fmla="*/ 14 h 229"/>
                    <a:gd name="T52" fmla="*/ 16 w 295"/>
                    <a:gd name="T53" fmla="*/ 14 h 229"/>
                    <a:gd name="T54" fmla="*/ 17 w 295"/>
                    <a:gd name="T55" fmla="*/ 14 h 229"/>
                    <a:gd name="T56" fmla="*/ 17 w 295"/>
                    <a:gd name="T57" fmla="*/ 14 h 229"/>
                    <a:gd name="T58" fmla="*/ 18 w 295"/>
                    <a:gd name="T59" fmla="*/ 14 h 229"/>
                    <a:gd name="T60" fmla="*/ 18 w 295"/>
                    <a:gd name="T61" fmla="*/ 14 h 229"/>
                    <a:gd name="T62" fmla="*/ 18 w 295"/>
                    <a:gd name="T63" fmla="*/ 14 h 229"/>
                    <a:gd name="T64" fmla="*/ 19 w 295"/>
                    <a:gd name="T65" fmla="*/ 13 h 229"/>
                    <a:gd name="T66" fmla="*/ 19 w 295"/>
                    <a:gd name="T67" fmla="*/ 12 h 229"/>
                    <a:gd name="T68" fmla="*/ 19 w 295"/>
                    <a:gd name="T69" fmla="*/ 1 h 229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295"/>
                    <a:gd name="T106" fmla="*/ 0 h 229"/>
                    <a:gd name="T107" fmla="*/ 295 w 295"/>
                    <a:gd name="T108" fmla="*/ 229 h 229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295" h="229">
                      <a:moveTo>
                        <a:pt x="295" y="21"/>
                      </a:moveTo>
                      <a:lnTo>
                        <a:pt x="294" y="17"/>
                      </a:lnTo>
                      <a:lnTo>
                        <a:pt x="288" y="11"/>
                      </a:lnTo>
                      <a:lnTo>
                        <a:pt x="280" y="3"/>
                      </a:lnTo>
                      <a:lnTo>
                        <a:pt x="270" y="0"/>
                      </a:lnTo>
                      <a:lnTo>
                        <a:pt x="0" y="215"/>
                      </a:lnTo>
                      <a:lnTo>
                        <a:pt x="0" y="216"/>
                      </a:lnTo>
                      <a:lnTo>
                        <a:pt x="2" y="220"/>
                      </a:lnTo>
                      <a:lnTo>
                        <a:pt x="5" y="224"/>
                      </a:lnTo>
                      <a:lnTo>
                        <a:pt x="13" y="227"/>
                      </a:lnTo>
                      <a:lnTo>
                        <a:pt x="14" y="227"/>
                      </a:lnTo>
                      <a:lnTo>
                        <a:pt x="16" y="227"/>
                      </a:lnTo>
                      <a:lnTo>
                        <a:pt x="17" y="229"/>
                      </a:lnTo>
                      <a:lnTo>
                        <a:pt x="19" y="229"/>
                      </a:lnTo>
                      <a:lnTo>
                        <a:pt x="25" y="229"/>
                      </a:lnTo>
                      <a:lnTo>
                        <a:pt x="35" y="229"/>
                      </a:lnTo>
                      <a:lnTo>
                        <a:pt x="49" y="229"/>
                      </a:lnTo>
                      <a:lnTo>
                        <a:pt x="66" y="229"/>
                      </a:lnTo>
                      <a:lnTo>
                        <a:pt x="87" y="229"/>
                      </a:lnTo>
                      <a:lnTo>
                        <a:pt x="107" y="229"/>
                      </a:lnTo>
                      <a:lnTo>
                        <a:pt x="130" y="229"/>
                      </a:lnTo>
                      <a:lnTo>
                        <a:pt x="153" y="229"/>
                      </a:lnTo>
                      <a:lnTo>
                        <a:pt x="175" y="229"/>
                      </a:lnTo>
                      <a:lnTo>
                        <a:pt x="198" y="229"/>
                      </a:lnTo>
                      <a:lnTo>
                        <a:pt x="218" y="229"/>
                      </a:lnTo>
                      <a:lnTo>
                        <a:pt x="237" y="229"/>
                      </a:lnTo>
                      <a:lnTo>
                        <a:pt x="251" y="229"/>
                      </a:lnTo>
                      <a:lnTo>
                        <a:pt x="264" y="229"/>
                      </a:lnTo>
                      <a:lnTo>
                        <a:pt x="270" y="229"/>
                      </a:lnTo>
                      <a:lnTo>
                        <a:pt x="273" y="229"/>
                      </a:lnTo>
                      <a:lnTo>
                        <a:pt x="276" y="229"/>
                      </a:lnTo>
                      <a:lnTo>
                        <a:pt x="284" y="226"/>
                      </a:lnTo>
                      <a:lnTo>
                        <a:pt x="292" y="220"/>
                      </a:lnTo>
                      <a:lnTo>
                        <a:pt x="295" y="205"/>
                      </a:lnTo>
                      <a:lnTo>
                        <a:pt x="295" y="21"/>
                      </a:lnTo>
                      <a:close/>
                    </a:path>
                  </a:pathLst>
                </a:custGeom>
                <a:solidFill>
                  <a:srgbClr val="99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96" name="Freeform 195"/>
                <p:cNvSpPr>
                  <a:spLocks/>
                </p:cNvSpPr>
                <p:nvPr/>
              </p:nvSpPr>
              <p:spPr bwMode="auto">
                <a:xfrm>
                  <a:off x="2840" y="2668"/>
                  <a:ext cx="147" cy="113"/>
                </a:xfrm>
                <a:custGeom>
                  <a:avLst/>
                  <a:gdLst>
                    <a:gd name="T0" fmla="*/ 1 w 294"/>
                    <a:gd name="T1" fmla="*/ 14 h 226"/>
                    <a:gd name="T2" fmla="*/ 1 w 294"/>
                    <a:gd name="T3" fmla="*/ 14 h 226"/>
                    <a:gd name="T4" fmla="*/ 1 w 294"/>
                    <a:gd name="T5" fmla="*/ 14 h 226"/>
                    <a:gd name="T6" fmla="*/ 1 w 294"/>
                    <a:gd name="T7" fmla="*/ 14 h 226"/>
                    <a:gd name="T8" fmla="*/ 0 w 294"/>
                    <a:gd name="T9" fmla="*/ 13 h 226"/>
                    <a:gd name="T10" fmla="*/ 0 w 294"/>
                    <a:gd name="T11" fmla="*/ 2 h 226"/>
                    <a:gd name="T12" fmla="*/ 1 w 294"/>
                    <a:gd name="T13" fmla="*/ 1 h 226"/>
                    <a:gd name="T14" fmla="*/ 1 w 294"/>
                    <a:gd name="T15" fmla="*/ 1 h 226"/>
                    <a:gd name="T16" fmla="*/ 1 w 294"/>
                    <a:gd name="T17" fmla="*/ 1 h 226"/>
                    <a:gd name="T18" fmla="*/ 1 w 294"/>
                    <a:gd name="T19" fmla="*/ 0 h 226"/>
                    <a:gd name="T20" fmla="*/ 17 w 294"/>
                    <a:gd name="T21" fmla="*/ 0 h 226"/>
                    <a:gd name="T22" fmla="*/ 18 w 294"/>
                    <a:gd name="T23" fmla="*/ 1 h 226"/>
                    <a:gd name="T24" fmla="*/ 18 w 294"/>
                    <a:gd name="T25" fmla="*/ 1 h 226"/>
                    <a:gd name="T26" fmla="*/ 18 w 294"/>
                    <a:gd name="T27" fmla="*/ 1 h 226"/>
                    <a:gd name="T28" fmla="*/ 18 w 294"/>
                    <a:gd name="T29" fmla="*/ 2 h 226"/>
                    <a:gd name="T30" fmla="*/ 18 w 294"/>
                    <a:gd name="T31" fmla="*/ 13 h 226"/>
                    <a:gd name="T32" fmla="*/ 18 w 294"/>
                    <a:gd name="T33" fmla="*/ 14 h 226"/>
                    <a:gd name="T34" fmla="*/ 18 w 294"/>
                    <a:gd name="T35" fmla="*/ 14 h 226"/>
                    <a:gd name="T36" fmla="*/ 18 w 294"/>
                    <a:gd name="T37" fmla="*/ 14 h 226"/>
                    <a:gd name="T38" fmla="*/ 17 w 294"/>
                    <a:gd name="T39" fmla="*/ 14 h 226"/>
                    <a:gd name="T40" fmla="*/ 1 w 294"/>
                    <a:gd name="T41" fmla="*/ 14 h 2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94"/>
                    <a:gd name="T64" fmla="*/ 0 h 226"/>
                    <a:gd name="T65" fmla="*/ 294 w 294"/>
                    <a:gd name="T66" fmla="*/ 226 h 2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94" h="226">
                      <a:moveTo>
                        <a:pt x="23" y="226"/>
                      </a:moveTo>
                      <a:lnTo>
                        <a:pt x="14" y="225"/>
                      </a:lnTo>
                      <a:lnTo>
                        <a:pt x="6" y="218"/>
                      </a:lnTo>
                      <a:lnTo>
                        <a:pt x="1" y="212"/>
                      </a:lnTo>
                      <a:lnTo>
                        <a:pt x="0" y="203"/>
                      </a:lnTo>
                      <a:lnTo>
                        <a:pt x="0" y="24"/>
                      </a:lnTo>
                      <a:lnTo>
                        <a:pt x="1" y="15"/>
                      </a:lnTo>
                      <a:lnTo>
                        <a:pt x="6" y="7"/>
                      </a:lnTo>
                      <a:lnTo>
                        <a:pt x="14" y="2"/>
                      </a:lnTo>
                      <a:lnTo>
                        <a:pt x="23" y="0"/>
                      </a:lnTo>
                      <a:lnTo>
                        <a:pt x="270" y="0"/>
                      </a:lnTo>
                      <a:lnTo>
                        <a:pt x="279" y="2"/>
                      </a:lnTo>
                      <a:lnTo>
                        <a:pt x="287" y="7"/>
                      </a:lnTo>
                      <a:lnTo>
                        <a:pt x="292" y="15"/>
                      </a:lnTo>
                      <a:lnTo>
                        <a:pt x="294" y="24"/>
                      </a:lnTo>
                      <a:lnTo>
                        <a:pt x="294" y="203"/>
                      </a:lnTo>
                      <a:lnTo>
                        <a:pt x="292" y="212"/>
                      </a:lnTo>
                      <a:lnTo>
                        <a:pt x="287" y="218"/>
                      </a:lnTo>
                      <a:lnTo>
                        <a:pt x="279" y="225"/>
                      </a:lnTo>
                      <a:lnTo>
                        <a:pt x="270" y="226"/>
                      </a:lnTo>
                      <a:lnTo>
                        <a:pt x="23" y="2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97" name="Freeform 196"/>
                <p:cNvSpPr>
                  <a:spLocks/>
                </p:cNvSpPr>
                <p:nvPr/>
              </p:nvSpPr>
              <p:spPr bwMode="auto">
                <a:xfrm>
                  <a:off x="2845" y="2674"/>
                  <a:ext cx="136" cy="102"/>
                </a:xfrm>
                <a:custGeom>
                  <a:avLst/>
                  <a:gdLst>
                    <a:gd name="T0" fmla="*/ 17 w 271"/>
                    <a:gd name="T1" fmla="*/ 13 h 204"/>
                    <a:gd name="T2" fmla="*/ 17 w 271"/>
                    <a:gd name="T3" fmla="*/ 13 h 204"/>
                    <a:gd name="T4" fmla="*/ 17 w 271"/>
                    <a:gd name="T5" fmla="*/ 13 h 204"/>
                    <a:gd name="T6" fmla="*/ 17 w 271"/>
                    <a:gd name="T7" fmla="*/ 13 h 204"/>
                    <a:gd name="T8" fmla="*/ 17 w 271"/>
                    <a:gd name="T9" fmla="*/ 12 h 204"/>
                    <a:gd name="T10" fmla="*/ 17 w 271"/>
                    <a:gd name="T11" fmla="*/ 1 h 204"/>
                    <a:gd name="T12" fmla="*/ 17 w 271"/>
                    <a:gd name="T13" fmla="*/ 1 h 204"/>
                    <a:gd name="T14" fmla="*/ 17 w 271"/>
                    <a:gd name="T15" fmla="*/ 1 h 204"/>
                    <a:gd name="T16" fmla="*/ 17 w 271"/>
                    <a:gd name="T17" fmla="*/ 1 h 204"/>
                    <a:gd name="T18" fmla="*/ 17 w 271"/>
                    <a:gd name="T19" fmla="*/ 0 h 204"/>
                    <a:gd name="T20" fmla="*/ 1 w 271"/>
                    <a:gd name="T21" fmla="*/ 0 h 204"/>
                    <a:gd name="T22" fmla="*/ 1 w 271"/>
                    <a:gd name="T23" fmla="*/ 1 h 204"/>
                    <a:gd name="T24" fmla="*/ 1 w 271"/>
                    <a:gd name="T25" fmla="*/ 1 h 204"/>
                    <a:gd name="T26" fmla="*/ 1 w 271"/>
                    <a:gd name="T27" fmla="*/ 1 h 204"/>
                    <a:gd name="T28" fmla="*/ 0 w 271"/>
                    <a:gd name="T29" fmla="*/ 1 h 204"/>
                    <a:gd name="T30" fmla="*/ 0 w 271"/>
                    <a:gd name="T31" fmla="*/ 12 h 204"/>
                    <a:gd name="T32" fmla="*/ 1 w 271"/>
                    <a:gd name="T33" fmla="*/ 13 h 204"/>
                    <a:gd name="T34" fmla="*/ 1 w 271"/>
                    <a:gd name="T35" fmla="*/ 13 h 204"/>
                    <a:gd name="T36" fmla="*/ 1 w 271"/>
                    <a:gd name="T37" fmla="*/ 13 h 204"/>
                    <a:gd name="T38" fmla="*/ 1 w 271"/>
                    <a:gd name="T39" fmla="*/ 13 h 204"/>
                    <a:gd name="T40" fmla="*/ 17 w 271"/>
                    <a:gd name="T41" fmla="*/ 13 h 20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71"/>
                    <a:gd name="T64" fmla="*/ 0 h 204"/>
                    <a:gd name="T65" fmla="*/ 271 w 271"/>
                    <a:gd name="T66" fmla="*/ 204 h 204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71" h="204">
                      <a:moveTo>
                        <a:pt x="259" y="204"/>
                      </a:moveTo>
                      <a:lnTo>
                        <a:pt x="264" y="203"/>
                      </a:lnTo>
                      <a:lnTo>
                        <a:pt x="268" y="199"/>
                      </a:lnTo>
                      <a:lnTo>
                        <a:pt x="270" y="196"/>
                      </a:lnTo>
                      <a:lnTo>
                        <a:pt x="271" y="192"/>
                      </a:lnTo>
                      <a:lnTo>
                        <a:pt x="271" y="13"/>
                      </a:lnTo>
                      <a:lnTo>
                        <a:pt x="270" y="8"/>
                      </a:lnTo>
                      <a:lnTo>
                        <a:pt x="268" y="4"/>
                      </a:lnTo>
                      <a:lnTo>
                        <a:pt x="264" y="2"/>
                      </a:lnTo>
                      <a:lnTo>
                        <a:pt x="259" y="0"/>
                      </a:lnTo>
                      <a:lnTo>
                        <a:pt x="12" y="0"/>
                      </a:lnTo>
                      <a:lnTo>
                        <a:pt x="8" y="2"/>
                      </a:lnTo>
                      <a:lnTo>
                        <a:pt x="5" y="4"/>
                      </a:lnTo>
                      <a:lnTo>
                        <a:pt x="1" y="8"/>
                      </a:lnTo>
                      <a:lnTo>
                        <a:pt x="0" y="13"/>
                      </a:lnTo>
                      <a:lnTo>
                        <a:pt x="0" y="192"/>
                      </a:lnTo>
                      <a:lnTo>
                        <a:pt x="1" y="196"/>
                      </a:lnTo>
                      <a:lnTo>
                        <a:pt x="5" y="199"/>
                      </a:lnTo>
                      <a:lnTo>
                        <a:pt x="8" y="203"/>
                      </a:lnTo>
                      <a:lnTo>
                        <a:pt x="12" y="204"/>
                      </a:lnTo>
                      <a:lnTo>
                        <a:pt x="259" y="204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98" name="Freeform 197"/>
                <p:cNvSpPr>
                  <a:spLocks/>
                </p:cNvSpPr>
                <p:nvPr/>
              </p:nvSpPr>
              <p:spPr bwMode="auto">
                <a:xfrm>
                  <a:off x="2852" y="2793"/>
                  <a:ext cx="131" cy="21"/>
                </a:xfrm>
                <a:custGeom>
                  <a:avLst/>
                  <a:gdLst>
                    <a:gd name="T0" fmla="*/ 14 w 263"/>
                    <a:gd name="T1" fmla="*/ 1 h 43"/>
                    <a:gd name="T2" fmla="*/ 12 w 263"/>
                    <a:gd name="T3" fmla="*/ 2 h 43"/>
                    <a:gd name="T4" fmla="*/ 12 w 263"/>
                    <a:gd name="T5" fmla="*/ 2 h 43"/>
                    <a:gd name="T6" fmla="*/ 12 w 263"/>
                    <a:gd name="T7" fmla="*/ 2 h 43"/>
                    <a:gd name="T8" fmla="*/ 3 w 263"/>
                    <a:gd name="T9" fmla="*/ 2 h 43"/>
                    <a:gd name="T10" fmla="*/ 3 w 263"/>
                    <a:gd name="T11" fmla="*/ 2 h 43"/>
                    <a:gd name="T12" fmla="*/ 2 w 263"/>
                    <a:gd name="T13" fmla="*/ 2 h 43"/>
                    <a:gd name="T14" fmla="*/ 1 w 263"/>
                    <a:gd name="T15" fmla="*/ 1 h 43"/>
                    <a:gd name="T16" fmla="*/ 0 w 263"/>
                    <a:gd name="T17" fmla="*/ 0 h 43"/>
                    <a:gd name="T18" fmla="*/ 1 w 263"/>
                    <a:gd name="T19" fmla="*/ 0 h 43"/>
                    <a:gd name="T20" fmla="*/ 14 w 263"/>
                    <a:gd name="T21" fmla="*/ 0 h 43"/>
                    <a:gd name="T22" fmla="*/ 16 w 263"/>
                    <a:gd name="T23" fmla="*/ 0 h 43"/>
                    <a:gd name="T24" fmla="*/ 14 w 263"/>
                    <a:gd name="T25" fmla="*/ 1 h 4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63"/>
                    <a:gd name="T40" fmla="*/ 0 h 43"/>
                    <a:gd name="T41" fmla="*/ 263 w 263"/>
                    <a:gd name="T42" fmla="*/ 43 h 4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63" h="43">
                      <a:moveTo>
                        <a:pt x="231" y="20"/>
                      </a:moveTo>
                      <a:lnTo>
                        <a:pt x="199" y="41"/>
                      </a:lnTo>
                      <a:lnTo>
                        <a:pt x="196" y="43"/>
                      </a:lnTo>
                      <a:lnTo>
                        <a:pt x="193" y="43"/>
                      </a:lnTo>
                      <a:lnTo>
                        <a:pt x="54" y="43"/>
                      </a:lnTo>
                      <a:lnTo>
                        <a:pt x="49" y="43"/>
                      </a:lnTo>
                      <a:lnTo>
                        <a:pt x="46" y="39"/>
                      </a:lnTo>
                      <a:lnTo>
                        <a:pt x="21" y="19"/>
                      </a:lnTo>
                      <a:lnTo>
                        <a:pt x="0" y="0"/>
                      </a:lnTo>
                      <a:lnTo>
                        <a:pt x="30" y="0"/>
                      </a:lnTo>
                      <a:lnTo>
                        <a:pt x="225" y="0"/>
                      </a:lnTo>
                      <a:lnTo>
                        <a:pt x="263" y="0"/>
                      </a:lnTo>
                      <a:lnTo>
                        <a:pt x="231" y="2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099" name="Freeform 198"/>
                <p:cNvSpPr>
                  <a:spLocks/>
                </p:cNvSpPr>
                <p:nvPr/>
              </p:nvSpPr>
              <p:spPr bwMode="auto">
                <a:xfrm>
                  <a:off x="2867" y="2798"/>
                  <a:ext cx="74" cy="11"/>
                </a:xfrm>
                <a:custGeom>
                  <a:avLst/>
                  <a:gdLst>
                    <a:gd name="T0" fmla="*/ 1 w 149"/>
                    <a:gd name="T1" fmla="*/ 2 h 21"/>
                    <a:gd name="T2" fmla="*/ 9 w 149"/>
                    <a:gd name="T3" fmla="*/ 2 h 21"/>
                    <a:gd name="T4" fmla="*/ 9 w 149"/>
                    <a:gd name="T5" fmla="*/ 2 h 21"/>
                    <a:gd name="T6" fmla="*/ 2 w 149"/>
                    <a:gd name="T7" fmla="*/ 2 h 21"/>
                    <a:gd name="T8" fmla="*/ 1 w 149"/>
                    <a:gd name="T9" fmla="*/ 0 h 21"/>
                    <a:gd name="T10" fmla="*/ 0 w 149"/>
                    <a:gd name="T11" fmla="*/ 0 h 21"/>
                    <a:gd name="T12" fmla="*/ 1 w 149"/>
                    <a:gd name="T13" fmla="*/ 2 h 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49"/>
                    <a:gd name="T22" fmla="*/ 0 h 21"/>
                    <a:gd name="T23" fmla="*/ 149 w 149"/>
                    <a:gd name="T24" fmla="*/ 21 h 2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49" h="21">
                      <a:moveTo>
                        <a:pt x="24" y="21"/>
                      </a:moveTo>
                      <a:lnTo>
                        <a:pt x="149" y="21"/>
                      </a:lnTo>
                      <a:lnTo>
                        <a:pt x="35" y="19"/>
                      </a:lnTo>
                      <a:lnTo>
                        <a:pt x="26" y="0"/>
                      </a:lnTo>
                      <a:lnTo>
                        <a:pt x="0" y="0"/>
                      </a:lnTo>
                      <a:lnTo>
                        <a:pt x="24" y="21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00" name="Freeform 199"/>
                <p:cNvSpPr>
                  <a:spLocks/>
                </p:cNvSpPr>
                <p:nvPr/>
              </p:nvSpPr>
              <p:spPr bwMode="auto">
                <a:xfrm>
                  <a:off x="2879" y="2798"/>
                  <a:ext cx="71" cy="11"/>
                </a:xfrm>
                <a:custGeom>
                  <a:avLst/>
                  <a:gdLst>
                    <a:gd name="T0" fmla="*/ 7 w 142"/>
                    <a:gd name="T1" fmla="*/ 2 h 21"/>
                    <a:gd name="T2" fmla="*/ 9 w 142"/>
                    <a:gd name="T3" fmla="*/ 0 h 21"/>
                    <a:gd name="T4" fmla="*/ 0 w 142"/>
                    <a:gd name="T5" fmla="*/ 0 h 21"/>
                    <a:gd name="T6" fmla="*/ 1 w 142"/>
                    <a:gd name="T7" fmla="*/ 2 h 21"/>
                    <a:gd name="T8" fmla="*/ 7 w 142"/>
                    <a:gd name="T9" fmla="*/ 2 h 2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2"/>
                    <a:gd name="T16" fmla="*/ 0 h 21"/>
                    <a:gd name="T17" fmla="*/ 142 w 142"/>
                    <a:gd name="T18" fmla="*/ 21 h 2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2" h="21">
                      <a:moveTo>
                        <a:pt x="123" y="21"/>
                      </a:moveTo>
                      <a:lnTo>
                        <a:pt x="142" y="0"/>
                      </a:lnTo>
                      <a:lnTo>
                        <a:pt x="0" y="0"/>
                      </a:lnTo>
                      <a:lnTo>
                        <a:pt x="9" y="19"/>
                      </a:lnTo>
                      <a:lnTo>
                        <a:pt x="123" y="21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01" name="Freeform 200"/>
                <p:cNvSpPr>
                  <a:spLocks/>
                </p:cNvSpPr>
                <p:nvPr/>
              </p:nvSpPr>
              <p:spPr bwMode="auto">
                <a:xfrm>
                  <a:off x="2941" y="2798"/>
                  <a:ext cx="23" cy="11"/>
                </a:xfrm>
                <a:custGeom>
                  <a:avLst/>
                  <a:gdLst>
                    <a:gd name="T0" fmla="*/ 0 w 46"/>
                    <a:gd name="T1" fmla="*/ 2 h 21"/>
                    <a:gd name="T2" fmla="*/ 1 w 46"/>
                    <a:gd name="T3" fmla="*/ 2 h 21"/>
                    <a:gd name="T4" fmla="*/ 3 w 46"/>
                    <a:gd name="T5" fmla="*/ 0 h 21"/>
                    <a:gd name="T6" fmla="*/ 1 w 46"/>
                    <a:gd name="T7" fmla="*/ 0 h 21"/>
                    <a:gd name="T8" fmla="*/ 0 w 46"/>
                    <a:gd name="T9" fmla="*/ 2 h 21"/>
                    <a:gd name="T10" fmla="*/ 0 w 46"/>
                    <a:gd name="T11" fmla="*/ 2 h 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6"/>
                    <a:gd name="T19" fmla="*/ 0 h 21"/>
                    <a:gd name="T20" fmla="*/ 46 w 46"/>
                    <a:gd name="T21" fmla="*/ 21 h 2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6" h="21">
                      <a:moveTo>
                        <a:pt x="0" y="21"/>
                      </a:moveTo>
                      <a:lnTo>
                        <a:pt x="14" y="21"/>
                      </a:lnTo>
                      <a:lnTo>
                        <a:pt x="46" y="0"/>
                      </a:lnTo>
                      <a:lnTo>
                        <a:pt x="19" y="0"/>
                      </a:lnTo>
                      <a:lnTo>
                        <a:pt x="0" y="21"/>
                      </a:lnTo>
                      <a:close/>
                    </a:path>
                  </a:pathLst>
                </a:custGeom>
                <a:solidFill>
                  <a:srgbClr val="33666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02" name="Freeform 201"/>
                <p:cNvSpPr>
                  <a:spLocks/>
                </p:cNvSpPr>
                <p:nvPr/>
              </p:nvSpPr>
              <p:spPr bwMode="auto">
                <a:xfrm>
                  <a:off x="2804" y="2807"/>
                  <a:ext cx="228" cy="59"/>
                </a:xfrm>
                <a:custGeom>
                  <a:avLst/>
                  <a:gdLst>
                    <a:gd name="T0" fmla="*/ 1 w 457"/>
                    <a:gd name="T1" fmla="*/ 8 h 117"/>
                    <a:gd name="T2" fmla="*/ 1 w 457"/>
                    <a:gd name="T3" fmla="*/ 8 h 117"/>
                    <a:gd name="T4" fmla="*/ 0 w 457"/>
                    <a:gd name="T5" fmla="*/ 7 h 117"/>
                    <a:gd name="T6" fmla="*/ 0 w 457"/>
                    <a:gd name="T7" fmla="*/ 7 h 117"/>
                    <a:gd name="T8" fmla="*/ 0 w 457"/>
                    <a:gd name="T9" fmla="*/ 6 h 117"/>
                    <a:gd name="T10" fmla="*/ 0 w 457"/>
                    <a:gd name="T11" fmla="*/ 2 h 117"/>
                    <a:gd name="T12" fmla="*/ 0 w 457"/>
                    <a:gd name="T13" fmla="*/ 1 h 117"/>
                    <a:gd name="T14" fmla="*/ 0 w 457"/>
                    <a:gd name="T15" fmla="*/ 1 h 117"/>
                    <a:gd name="T16" fmla="*/ 1 w 457"/>
                    <a:gd name="T17" fmla="*/ 1 h 117"/>
                    <a:gd name="T18" fmla="*/ 1 w 457"/>
                    <a:gd name="T19" fmla="*/ 0 h 117"/>
                    <a:gd name="T20" fmla="*/ 26 w 457"/>
                    <a:gd name="T21" fmla="*/ 0 h 117"/>
                    <a:gd name="T22" fmla="*/ 27 w 457"/>
                    <a:gd name="T23" fmla="*/ 1 h 117"/>
                    <a:gd name="T24" fmla="*/ 28 w 457"/>
                    <a:gd name="T25" fmla="*/ 1 h 117"/>
                    <a:gd name="T26" fmla="*/ 28 w 457"/>
                    <a:gd name="T27" fmla="*/ 1 h 117"/>
                    <a:gd name="T28" fmla="*/ 28 w 457"/>
                    <a:gd name="T29" fmla="*/ 2 h 117"/>
                    <a:gd name="T30" fmla="*/ 28 w 457"/>
                    <a:gd name="T31" fmla="*/ 6 h 117"/>
                    <a:gd name="T32" fmla="*/ 28 w 457"/>
                    <a:gd name="T33" fmla="*/ 7 h 117"/>
                    <a:gd name="T34" fmla="*/ 28 w 457"/>
                    <a:gd name="T35" fmla="*/ 7 h 117"/>
                    <a:gd name="T36" fmla="*/ 27 w 457"/>
                    <a:gd name="T37" fmla="*/ 8 h 117"/>
                    <a:gd name="T38" fmla="*/ 26 w 457"/>
                    <a:gd name="T39" fmla="*/ 8 h 117"/>
                    <a:gd name="T40" fmla="*/ 1 w 457"/>
                    <a:gd name="T41" fmla="*/ 8 h 11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57"/>
                    <a:gd name="T64" fmla="*/ 0 h 117"/>
                    <a:gd name="T65" fmla="*/ 457 w 457"/>
                    <a:gd name="T66" fmla="*/ 117 h 11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57" h="117">
                      <a:moveTo>
                        <a:pt x="25" y="117"/>
                      </a:moveTo>
                      <a:lnTo>
                        <a:pt x="16" y="116"/>
                      </a:lnTo>
                      <a:lnTo>
                        <a:pt x="8" y="109"/>
                      </a:lnTo>
                      <a:lnTo>
                        <a:pt x="2" y="101"/>
                      </a:lnTo>
                      <a:lnTo>
                        <a:pt x="0" y="92"/>
                      </a:lnTo>
                      <a:lnTo>
                        <a:pt x="0" y="26"/>
                      </a:lnTo>
                      <a:lnTo>
                        <a:pt x="2" y="16"/>
                      </a:lnTo>
                      <a:lnTo>
                        <a:pt x="8" y="8"/>
                      </a:lnTo>
                      <a:lnTo>
                        <a:pt x="16" y="2"/>
                      </a:lnTo>
                      <a:lnTo>
                        <a:pt x="25" y="0"/>
                      </a:lnTo>
                      <a:lnTo>
                        <a:pt x="431" y="0"/>
                      </a:lnTo>
                      <a:lnTo>
                        <a:pt x="441" y="2"/>
                      </a:lnTo>
                      <a:lnTo>
                        <a:pt x="449" y="8"/>
                      </a:lnTo>
                      <a:lnTo>
                        <a:pt x="455" y="16"/>
                      </a:lnTo>
                      <a:lnTo>
                        <a:pt x="457" y="26"/>
                      </a:lnTo>
                      <a:lnTo>
                        <a:pt x="457" y="92"/>
                      </a:lnTo>
                      <a:lnTo>
                        <a:pt x="455" y="101"/>
                      </a:lnTo>
                      <a:lnTo>
                        <a:pt x="449" y="109"/>
                      </a:lnTo>
                      <a:lnTo>
                        <a:pt x="441" y="116"/>
                      </a:lnTo>
                      <a:lnTo>
                        <a:pt x="431" y="117"/>
                      </a:lnTo>
                      <a:lnTo>
                        <a:pt x="25" y="1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03" name="Freeform 202"/>
                <p:cNvSpPr>
                  <a:spLocks/>
                </p:cNvSpPr>
                <p:nvPr/>
              </p:nvSpPr>
              <p:spPr bwMode="auto">
                <a:xfrm>
                  <a:off x="3021" y="2817"/>
                  <a:ext cx="1" cy="1"/>
                </a:xfrm>
                <a:custGeom>
                  <a:avLst/>
                  <a:gdLst>
                    <a:gd name="T0" fmla="*/ 0 w 4"/>
                    <a:gd name="T1" fmla="*/ 0 h 1"/>
                    <a:gd name="T2" fmla="*/ 0 w 4"/>
                    <a:gd name="T3" fmla="*/ 0 h 1"/>
                    <a:gd name="T4" fmla="*/ 0 w 4"/>
                    <a:gd name="T5" fmla="*/ 0 h 1"/>
                    <a:gd name="T6" fmla="*/ 0 w 4"/>
                    <a:gd name="T7" fmla="*/ 0 h 1"/>
                    <a:gd name="T8" fmla="*/ 0 w 4"/>
                    <a:gd name="T9" fmla="*/ 0 h 1"/>
                    <a:gd name="T10" fmla="*/ 0 w 4"/>
                    <a:gd name="T11" fmla="*/ 0 h 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"/>
                    <a:gd name="T19" fmla="*/ 0 h 1"/>
                    <a:gd name="T20" fmla="*/ 4 w 4"/>
                    <a:gd name="T21" fmla="*/ 1 h 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" h="1">
                      <a:moveTo>
                        <a:pt x="4" y="0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4" y="0"/>
                      </a:lnTo>
                      <a:close/>
                    </a:path>
                  </a:pathLst>
                </a:custGeom>
                <a:solidFill>
                  <a:srgbClr val="E5D1B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04" name="Freeform 203"/>
                <p:cNvSpPr>
                  <a:spLocks/>
                </p:cNvSpPr>
                <p:nvPr/>
              </p:nvSpPr>
              <p:spPr bwMode="auto">
                <a:xfrm>
                  <a:off x="2987" y="2817"/>
                  <a:ext cx="36" cy="30"/>
                </a:xfrm>
                <a:custGeom>
                  <a:avLst/>
                  <a:gdLst>
                    <a:gd name="T0" fmla="*/ 0 w 72"/>
                    <a:gd name="T1" fmla="*/ 3 h 60"/>
                    <a:gd name="T2" fmla="*/ 0 w 72"/>
                    <a:gd name="T3" fmla="*/ 4 h 60"/>
                    <a:gd name="T4" fmla="*/ 1 w 72"/>
                    <a:gd name="T5" fmla="*/ 4 h 60"/>
                    <a:gd name="T6" fmla="*/ 1 w 72"/>
                    <a:gd name="T7" fmla="*/ 4 h 60"/>
                    <a:gd name="T8" fmla="*/ 2 w 72"/>
                    <a:gd name="T9" fmla="*/ 4 h 60"/>
                    <a:gd name="T10" fmla="*/ 2 w 72"/>
                    <a:gd name="T11" fmla="*/ 4 h 60"/>
                    <a:gd name="T12" fmla="*/ 2 w 72"/>
                    <a:gd name="T13" fmla="*/ 4 h 60"/>
                    <a:gd name="T14" fmla="*/ 3 w 72"/>
                    <a:gd name="T15" fmla="*/ 4 h 60"/>
                    <a:gd name="T16" fmla="*/ 3 w 72"/>
                    <a:gd name="T17" fmla="*/ 4 h 60"/>
                    <a:gd name="T18" fmla="*/ 3 w 72"/>
                    <a:gd name="T19" fmla="*/ 4 h 60"/>
                    <a:gd name="T20" fmla="*/ 3 w 72"/>
                    <a:gd name="T21" fmla="*/ 4 h 60"/>
                    <a:gd name="T22" fmla="*/ 4 w 72"/>
                    <a:gd name="T23" fmla="*/ 4 h 60"/>
                    <a:gd name="T24" fmla="*/ 5 w 72"/>
                    <a:gd name="T25" fmla="*/ 3 h 60"/>
                    <a:gd name="T26" fmla="*/ 5 w 72"/>
                    <a:gd name="T27" fmla="*/ 3 h 60"/>
                    <a:gd name="T28" fmla="*/ 5 w 72"/>
                    <a:gd name="T29" fmla="*/ 2 h 60"/>
                    <a:gd name="T30" fmla="*/ 5 w 72"/>
                    <a:gd name="T31" fmla="*/ 1 h 60"/>
                    <a:gd name="T32" fmla="*/ 5 w 72"/>
                    <a:gd name="T33" fmla="*/ 1 h 60"/>
                    <a:gd name="T34" fmla="*/ 5 w 72"/>
                    <a:gd name="T35" fmla="*/ 0 h 60"/>
                    <a:gd name="T36" fmla="*/ 5 w 72"/>
                    <a:gd name="T37" fmla="*/ 0 h 60"/>
                    <a:gd name="T38" fmla="*/ 3 w 72"/>
                    <a:gd name="T39" fmla="*/ 0 h 60"/>
                    <a:gd name="T40" fmla="*/ 3 w 72"/>
                    <a:gd name="T41" fmla="*/ 0 h 60"/>
                    <a:gd name="T42" fmla="*/ 3 w 72"/>
                    <a:gd name="T43" fmla="*/ 0 h 60"/>
                    <a:gd name="T44" fmla="*/ 2 w 72"/>
                    <a:gd name="T45" fmla="*/ 0 h 60"/>
                    <a:gd name="T46" fmla="*/ 1 w 72"/>
                    <a:gd name="T47" fmla="*/ 0 h 60"/>
                    <a:gd name="T48" fmla="*/ 1 w 72"/>
                    <a:gd name="T49" fmla="*/ 0 h 60"/>
                    <a:gd name="T50" fmla="*/ 0 w 72"/>
                    <a:gd name="T51" fmla="*/ 0 h 60"/>
                    <a:gd name="T52" fmla="*/ 0 w 72"/>
                    <a:gd name="T53" fmla="*/ 1 h 60"/>
                    <a:gd name="T54" fmla="*/ 0 w 72"/>
                    <a:gd name="T55" fmla="*/ 1 h 60"/>
                    <a:gd name="T56" fmla="*/ 1 w 72"/>
                    <a:gd name="T57" fmla="*/ 1 h 60"/>
                    <a:gd name="T58" fmla="*/ 1 w 72"/>
                    <a:gd name="T59" fmla="*/ 1 h 60"/>
                    <a:gd name="T60" fmla="*/ 1 w 72"/>
                    <a:gd name="T61" fmla="*/ 1 h 60"/>
                    <a:gd name="T62" fmla="*/ 1 w 72"/>
                    <a:gd name="T63" fmla="*/ 2 h 60"/>
                    <a:gd name="T64" fmla="*/ 1 w 72"/>
                    <a:gd name="T65" fmla="*/ 2 h 60"/>
                    <a:gd name="T66" fmla="*/ 1 w 72"/>
                    <a:gd name="T67" fmla="*/ 2 h 60"/>
                    <a:gd name="T68" fmla="*/ 1 w 72"/>
                    <a:gd name="T69" fmla="*/ 3 h 60"/>
                    <a:gd name="T70" fmla="*/ 0 w 72"/>
                    <a:gd name="T71" fmla="*/ 3 h 60"/>
                    <a:gd name="T72" fmla="*/ 0 w 72"/>
                    <a:gd name="T73" fmla="*/ 3 h 60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72"/>
                    <a:gd name="T112" fmla="*/ 0 h 60"/>
                    <a:gd name="T113" fmla="*/ 72 w 72"/>
                    <a:gd name="T114" fmla="*/ 60 h 60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72" h="60">
                      <a:moveTo>
                        <a:pt x="0" y="35"/>
                      </a:moveTo>
                      <a:lnTo>
                        <a:pt x="0" y="60"/>
                      </a:lnTo>
                      <a:lnTo>
                        <a:pt x="12" y="60"/>
                      </a:lnTo>
                      <a:lnTo>
                        <a:pt x="23" y="60"/>
                      </a:lnTo>
                      <a:lnTo>
                        <a:pt x="33" y="60"/>
                      </a:lnTo>
                      <a:lnTo>
                        <a:pt x="41" y="60"/>
                      </a:lnTo>
                      <a:lnTo>
                        <a:pt x="47" y="60"/>
                      </a:lnTo>
                      <a:lnTo>
                        <a:pt x="52" y="60"/>
                      </a:lnTo>
                      <a:lnTo>
                        <a:pt x="55" y="60"/>
                      </a:lnTo>
                      <a:lnTo>
                        <a:pt x="56" y="60"/>
                      </a:lnTo>
                      <a:lnTo>
                        <a:pt x="60" y="58"/>
                      </a:lnTo>
                      <a:lnTo>
                        <a:pt x="64" y="54"/>
                      </a:lnTo>
                      <a:lnTo>
                        <a:pt x="69" y="46"/>
                      </a:lnTo>
                      <a:lnTo>
                        <a:pt x="72" y="35"/>
                      </a:lnTo>
                      <a:lnTo>
                        <a:pt x="72" y="22"/>
                      </a:lnTo>
                      <a:lnTo>
                        <a:pt x="71" y="11"/>
                      </a:lnTo>
                      <a:lnTo>
                        <a:pt x="67" y="3"/>
                      </a:lnTo>
                      <a:lnTo>
                        <a:pt x="67" y="0"/>
                      </a:lnTo>
                      <a:lnTo>
                        <a:pt x="66" y="0"/>
                      </a:lnTo>
                      <a:lnTo>
                        <a:pt x="63" y="0"/>
                      </a:lnTo>
                      <a:lnTo>
                        <a:pt x="56" y="0"/>
                      </a:lnTo>
                      <a:lnTo>
                        <a:pt x="49" y="0"/>
                      </a:lnTo>
                      <a:lnTo>
                        <a:pt x="39" y="0"/>
                      </a:lnTo>
                      <a:lnTo>
                        <a:pt x="28" y="0"/>
                      </a:lnTo>
                      <a:lnTo>
                        <a:pt x="14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2" y="9"/>
                      </a:lnTo>
                      <a:lnTo>
                        <a:pt x="22" y="11"/>
                      </a:lnTo>
                      <a:lnTo>
                        <a:pt x="28" y="16"/>
                      </a:lnTo>
                      <a:lnTo>
                        <a:pt x="30" y="20"/>
                      </a:lnTo>
                      <a:lnTo>
                        <a:pt x="28" y="27"/>
                      </a:lnTo>
                      <a:lnTo>
                        <a:pt x="22" y="31"/>
                      </a:lnTo>
                      <a:lnTo>
                        <a:pt x="12" y="33"/>
                      </a:lnTo>
                      <a:lnTo>
                        <a:pt x="0" y="35"/>
                      </a:lnTo>
                      <a:close/>
                    </a:path>
                  </a:pathLst>
                </a:custGeom>
                <a:solidFill>
                  <a:srgbClr val="99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05" name="Freeform 204"/>
                <p:cNvSpPr>
                  <a:spLocks/>
                </p:cNvSpPr>
                <p:nvPr/>
              </p:nvSpPr>
              <p:spPr bwMode="auto">
                <a:xfrm>
                  <a:off x="2813" y="2817"/>
                  <a:ext cx="174" cy="43"/>
                </a:xfrm>
                <a:custGeom>
                  <a:avLst/>
                  <a:gdLst>
                    <a:gd name="T0" fmla="*/ 22 w 348"/>
                    <a:gd name="T1" fmla="*/ 0 h 85"/>
                    <a:gd name="T2" fmla="*/ 19 w 348"/>
                    <a:gd name="T3" fmla="*/ 0 h 85"/>
                    <a:gd name="T4" fmla="*/ 15 w 348"/>
                    <a:gd name="T5" fmla="*/ 0 h 85"/>
                    <a:gd name="T6" fmla="*/ 12 w 348"/>
                    <a:gd name="T7" fmla="*/ 0 h 85"/>
                    <a:gd name="T8" fmla="*/ 10 w 348"/>
                    <a:gd name="T9" fmla="*/ 0 h 85"/>
                    <a:gd name="T10" fmla="*/ 6 w 348"/>
                    <a:gd name="T11" fmla="*/ 0 h 85"/>
                    <a:gd name="T12" fmla="*/ 5 w 348"/>
                    <a:gd name="T13" fmla="*/ 0 h 85"/>
                    <a:gd name="T14" fmla="*/ 3 w 348"/>
                    <a:gd name="T15" fmla="*/ 0 h 85"/>
                    <a:gd name="T16" fmla="*/ 1 w 348"/>
                    <a:gd name="T17" fmla="*/ 0 h 85"/>
                    <a:gd name="T18" fmla="*/ 1 w 348"/>
                    <a:gd name="T19" fmla="*/ 1 h 85"/>
                    <a:gd name="T20" fmla="*/ 0 w 348"/>
                    <a:gd name="T21" fmla="*/ 1 h 85"/>
                    <a:gd name="T22" fmla="*/ 0 w 348"/>
                    <a:gd name="T23" fmla="*/ 1 h 85"/>
                    <a:gd name="T24" fmla="*/ 0 w 348"/>
                    <a:gd name="T25" fmla="*/ 3 h 85"/>
                    <a:gd name="T26" fmla="*/ 1 w 348"/>
                    <a:gd name="T27" fmla="*/ 5 h 85"/>
                    <a:gd name="T28" fmla="*/ 1 w 348"/>
                    <a:gd name="T29" fmla="*/ 6 h 85"/>
                    <a:gd name="T30" fmla="*/ 1 w 348"/>
                    <a:gd name="T31" fmla="*/ 5 h 85"/>
                    <a:gd name="T32" fmla="*/ 1 w 348"/>
                    <a:gd name="T33" fmla="*/ 4 h 85"/>
                    <a:gd name="T34" fmla="*/ 1 w 348"/>
                    <a:gd name="T35" fmla="*/ 4 h 85"/>
                    <a:gd name="T36" fmla="*/ 3 w 348"/>
                    <a:gd name="T37" fmla="*/ 4 h 85"/>
                    <a:gd name="T38" fmla="*/ 3 w 348"/>
                    <a:gd name="T39" fmla="*/ 4 h 85"/>
                    <a:gd name="T40" fmla="*/ 5 w 348"/>
                    <a:gd name="T41" fmla="*/ 4 h 85"/>
                    <a:gd name="T42" fmla="*/ 5 w 348"/>
                    <a:gd name="T43" fmla="*/ 4 h 85"/>
                    <a:gd name="T44" fmla="*/ 6 w 348"/>
                    <a:gd name="T45" fmla="*/ 4 h 85"/>
                    <a:gd name="T46" fmla="*/ 9 w 348"/>
                    <a:gd name="T47" fmla="*/ 4 h 85"/>
                    <a:gd name="T48" fmla="*/ 11 w 348"/>
                    <a:gd name="T49" fmla="*/ 4 h 85"/>
                    <a:gd name="T50" fmla="*/ 14 w 348"/>
                    <a:gd name="T51" fmla="*/ 4 h 85"/>
                    <a:gd name="T52" fmla="*/ 17 w 348"/>
                    <a:gd name="T53" fmla="*/ 4 h 85"/>
                    <a:gd name="T54" fmla="*/ 20 w 348"/>
                    <a:gd name="T55" fmla="*/ 4 h 85"/>
                    <a:gd name="T56" fmla="*/ 22 w 348"/>
                    <a:gd name="T57" fmla="*/ 4 h 85"/>
                    <a:gd name="T58" fmla="*/ 21 w 348"/>
                    <a:gd name="T59" fmla="*/ 3 h 85"/>
                    <a:gd name="T60" fmla="*/ 21 w 348"/>
                    <a:gd name="T61" fmla="*/ 2 h 85"/>
                    <a:gd name="T62" fmla="*/ 21 w 348"/>
                    <a:gd name="T63" fmla="*/ 1 h 85"/>
                    <a:gd name="T64" fmla="*/ 21 w 348"/>
                    <a:gd name="T65" fmla="*/ 1 h 85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48"/>
                    <a:gd name="T100" fmla="*/ 0 h 85"/>
                    <a:gd name="T101" fmla="*/ 348 w 348"/>
                    <a:gd name="T102" fmla="*/ 85 h 85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48" h="85">
                      <a:moveTo>
                        <a:pt x="348" y="8"/>
                      </a:moveTo>
                      <a:lnTo>
                        <a:pt x="348" y="0"/>
                      </a:lnTo>
                      <a:lnTo>
                        <a:pt x="327" y="0"/>
                      </a:lnTo>
                      <a:lnTo>
                        <a:pt x="303" y="0"/>
                      </a:lnTo>
                      <a:lnTo>
                        <a:pt x="280" y="0"/>
                      </a:lnTo>
                      <a:lnTo>
                        <a:pt x="254" y="0"/>
                      </a:lnTo>
                      <a:lnTo>
                        <a:pt x="228" y="0"/>
                      </a:lnTo>
                      <a:lnTo>
                        <a:pt x="202" y="0"/>
                      </a:lnTo>
                      <a:lnTo>
                        <a:pt x="177" y="0"/>
                      </a:lnTo>
                      <a:lnTo>
                        <a:pt x="152" y="0"/>
                      </a:lnTo>
                      <a:lnTo>
                        <a:pt x="128" y="0"/>
                      </a:lnTo>
                      <a:lnTo>
                        <a:pt x="106" y="0"/>
                      </a:lnTo>
                      <a:lnTo>
                        <a:pt x="85" y="0"/>
                      </a:lnTo>
                      <a:lnTo>
                        <a:pt x="66" y="0"/>
                      </a:lnTo>
                      <a:lnTo>
                        <a:pt x="51" y="0"/>
                      </a:lnTo>
                      <a:lnTo>
                        <a:pt x="40" y="0"/>
                      </a:lnTo>
                      <a:lnTo>
                        <a:pt x="30" y="0"/>
                      </a:lnTo>
                      <a:lnTo>
                        <a:pt x="25" y="0"/>
                      </a:lnTo>
                      <a:lnTo>
                        <a:pt x="13" y="0"/>
                      </a:lnTo>
                      <a:lnTo>
                        <a:pt x="5" y="1"/>
                      </a:lnTo>
                      <a:lnTo>
                        <a:pt x="2" y="5"/>
                      </a:lnTo>
                      <a:lnTo>
                        <a:pt x="0" y="5"/>
                      </a:lnTo>
                      <a:lnTo>
                        <a:pt x="0" y="6"/>
                      </a:ln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0" y="46"/>
                      </a:lnTo>
                      <a:lnTo>
                        <a:pt x="2" y="65"/>
                      </a:lnTo>
                      <a:lnTo>
                        <a:pt x="3" y="77"/>
                      </a:lnTo>
                      <a:lnTo>
                        <a:pt x="5" y="84"/>
                      </a:lnTo>
                      <a:lnTo>
                        <a:pt x="6" y="85"/>
                      </a:lnTo>
                      <a:lnTo>
                        <a:pt x="8" y="82"/>
                      </a:lnTo>
                      <a:lnTo>
                        <a:pt x="11" y="73"/>
                      </a:lnTo>
                      <a:lnTo>
                        <a:pt x="16" y="65"/>
                      </a:lnTo>
                      <a:lnTo>
                        <a:pt x="21" y="60"/>
                      </a:lnTo>
                      <a:lnTo>
                        <a:pt x="24" y="60"/>
                      </a:lnTo>
                      <a:lnTo>
                        <a:pt x="28" y="58"/>
                      </a:lnTo>
                      <a:lnTo>
                        <a:pt x="33" y="58"/>
                      </a:lnTo>
                      <a:lnTo>
                        <a:pt x="40" y="58"/>
                      </a:lnTo>
                      <a:lnTo>
                        <a:pt x="47" y="57"/>
                      </a:lnTo>
                      <a:lnTo>
                        <a:pt x="55" y="57"/>
                      </a:lnTo>
                      <a:lnTo>
                        <a:pt x="63" y="57"/>
                      </a:lnTo>
                      <a:lnTo>
                        <a:pt x="73" y="57"/>
                      </a:lnTo>
                      <a:lnTo>
                        <a:pt x="77" y="57"/>
                      </a:lnTo>
                      <a:lnTo>
                        <a:pt x="85" y="57"/>
                      </a:lnTo>
                      <a:lnTo>
                        <a:pt x="96" y="57"/>
                      </a:lnTo>
                      <a:lnTo>
                        <a:pt x="111" y="57"/>
                      </a:lnTo>
                      <a:lnTo>
                        <a:pt x="126" y="57"/>
                      </a:lnTo>
                      <a:lnTo>
                        <a:pt x="144" y="58"/>
                      </a:lnTo>
                      <a:lnTo>
                        <a:pt x="163" y="58"/>
                      </a:lnTo>
                      <a:lnTo>
                        <a:pt x="183" y="58"/>
                      </a:lnTo>
                      <a:lnTo>
                        <a:pt x="204" y="58"/>
                      </a:lnTo>
                      <a:lnTo>
                        <a:pt x="226" y="58"/>
                      </a:lnTo>
                      <a:lnTo>
                        <a:pt x="248" y="60"/>
                      </a:lnTo>
                      <a:lnTo>
                        <a:pt x="269" y="60"/>
                      </a:lnTo>
                      <a:lnTo>
                        <a:pt x="291" y="60"/>
                      </a:lnTo>
                      <a:lnTo>
                        <a:pt x="311" y="60"/>
                      </a:lnTo>
                      <a:lnTo>
                        <a:pt x="330" y="60"/>
                      </a:lnTo>
                      <a:lnTo>
                        <a:pt x="348" y="60"/>
                      </a:lnTo>
                      <a:lnTo>
                        <a:pt x="348" y="35"/>
                      </a:lnTo>
                      <a:lnTo>
                        <a:pt x="336" y="33"/>
                      </a:lnTo>
                      <a:lnTo>
                        <a:pt x="327" y="31"/>
                      </a:lnTo>
                      <a:lnTo>
                        <a:pt x="321" y="27"/>
                      </a:lnTo>
                      <a:lnTo>
                        <a:pt x="318" y="20"/>
                      </a:lnTo>
                      <a:lnTo>
                        <a:pt x="321" y="16"/>
                      </a:lnTo>
                      <a:lnTo>
                        <a:pt x="327" y="11"/>
                      </a:lnTo>
                      <a:lnTo>
                        <a:pt x="336" y="9"/>
                      </a:lnTo>
                      <a:lnTo>
                        <a:pt x="348" y="8"/>
                      </a:lnTo>
                      <a:close/>
                    </a:path>
                  </a:pathLst>
                </a:custGeom>
                <a:solidFill>
                  <a:srgbClr val="99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06" name="Freeform 205"/>
                <p:cNvSpPr>
                  <a:spLocks/>
                </p:cNvSpPr>
                <p:nvPr/>
              </p:nvSpPr>
              <p:spPr bwMode="auto">
                <a:xfrm>
                  <a:off x="2816" y="2817"/>
                  <a:ext cx="210" cy="43"/>
                </a:xfrm>
                <a:custGeom>
                  <a:avLst/>
                  <a:gdLst>
                    <a:gd name="T0" fmla="*/ 26 w 421"/>
                    <a:gd name="T1" fmla="*/ 5 h 85"/>
                    <a:gd name="T2" fmla="*/ 26 w 421"/>
                    <a:gd name="T3" fmla="*/ 1 h 85"/>
                    <a:gd name="T4" fmla="*/ 26 w 421"/>
                    <a:gd name="T5" fmla="*/ 1 h 85"/>
                    <a:gd name="T6" fmla="*/ 26 w 421"/>
                    <a:gd name="T7" fmla="*/ 1 h 85"/>
                    <a:gd name="T8" fmla="*/ 26 w 421"/>
                    <a:gd name="T9" fmla="*/ 1 h 85"/>
                    <a:gd name="T10" fmla="*/ 26 w 421"/>
                    <a:gd name="T11" fmla="*/ 1 h 85"/>
                    <a:gd name="T12" fmla="*/ 26 w 421"/>
                    <a:gd name="T13" fmla="*/ 1 h 85"/>
                    <a:gd name="T14" fmla="*/ 26 w 421"/>
                    <a:gd name="T15" fmla="*/ 0 h 85"/>
                    <a:gd name="T16" fmla="*/ 25 w 421"/>
                    <a:gd name="T17" fmla="*/ 0 h 85"/>
                    <a:gd name="T18" fmla="*/ 25 w 421"/>
                    <a:gd name="T19" fmla="*/ 0 h 85"/>
                    <a:gd name="T20" fmla="*/ 25 w 421"/>
                    <a:gd name="T21" fmla="*/ 0 h 85"/>
                    <a:gd name="T22" fmla="*/ 25 w 421"/>
                    <a:gd name="T23" fmla="*/ 1 h 85"/>
                    <a:gd name="T24" fmla="*/ 25 w 421"/>
                    <a:gd name="T25" fmla="*/ 1 h 85"/>
                    <a:gd name="T26" fmla="*/ 25 w 421"/>
                    <a:gd name="T27" fmla="*/ 2 h 85"/>
                    <a:gd name="T28" fmla="*/ 25 w 421"/>
                    <a:gd name="T29" fmla="*/ 3 h 85"/>
                    <a:gd name="T30" fmla="*/ 25 w 421"/>
                    <a:gd name="T31" fmla="*/ 3 h 85"/>
                    <a:gd name="T32" fmla="*/ 25 w 421"/>
                    <a:gd name="T33" fmla="*/ 4 h 85"/>
                    <a:gd name="T34" fmla="*/ 25 w 421"/>
                    <a:gd name="T35" fmla="*/ 4 h 85"/>
                    <a:gd name="T36" fmla="*/ 24 w 421"/>
                    <a:gd name="T37" fmla="*/ 4 h 85"/>
                    <a:gd name="T38" fmla="*/ 24 w 421"/>
                    <a:gd name="T39" fmla="*/ 4 h 85"/>
                    <a:gd name="T40" fmla="*/ 24 w 421"/>
                    <a:gd name="T41" fmla="*/ 4 h 85"/>
                    <a:gd name="T42" fmla="*/ 23 w 421"/>
                    <a:gd name="T43" fmla="*/ 4 h 85"/>
                    <a:gd name="T44" fmla="*/ 21 w 421"/>
                    <a:gd name="T45" fmla="*/ 4 h 85"/>
                    <a:gd name="T46" fmla="*/ 20 w 421"/>
                    <a:gd name="T47" fmla="*/ 4 h 85"/>
                    <a:gd name="T48" fmla="*/ 18 w 421"/>
                    <a:gd name="T49" fmla="*/ 4 h 85"/>
                    <a:gd name="T50" fmla="*/ 16 w 421"/>
                    <a:gd name="T51" fmla="*/ 4 h 85"/>
                    <a:gd name="T52" fmla="*/ 15 w 421"/>
                    <a:gd name="T53" fmla="*/ 4 h 85"/>
                    <a:gd name="T54" fmla="*/ 13 w 421"/>
                    <a:gd name="T55" fmla="*/ 4 h 85"/>
                    <a:gd name="T56" fmla="*/ 11 w 421"/>
                    <a:gd name="T57" fmla="*/ 4 h 85"/>
                    <a:gd name="T58" fmla="*/ 9 w 421"/>
                    <a:gd name="T59" fmla="*/ 4 h 85"/>
                    <a:gd name="T60" fmla="*/ 8 w 421"/>
                    <a:gd name="T61" fmla="*/ 4 h 85"/>
                    <a:gd name="T62" fmla="*/ 6 w 421"/>
                    <a:gd name="T63" fmla="*/ 4 h 85"/>
                    <a:gd name="T64" fmla="*/ 5 w 421"/>
                    <a:gd name="T65" fmla="*/ 4 h 85"/>
                    <a:gd name="T66" fmla="*/ 4 w 421"/>
                    <a:gd name="T67" fmla="*/ 4 h 85"/>
                    <a:gd name="T68" fmla="*/ 4 w 421"/>
                    <a:gd name="T69" fmla="*/ 4 h 85"/>
                    <a:gd name="T70" fmla="*/ 3 w 421"/>
                    <a:gd name="T71" fmla="*/ 4 h 85"/>
                    <a:gd name="T72" fmla="*/ 3 w 421"/>
                    <a:gd name="T73" fmla="*/ 4 h 85"/>
                    <a:gd name="T74" fmla="*/ 2 w 421"/>
                    <a:gd name="T75" fmla="*/ 4 h 85"/>
                    <a:gd name="T76" fmla="*/ 2 w 421"/>
                    <a:gd name="T77" fmla="*/ 4 h 85"/>
                    <a:gd name="T78" fmla="*/ 1 w 421"/>
                    <a:gd name="T79" fmla="*/ 4 h 85"/>
                    <a:gd name="T80" fmla="*/ 1 w 421"/>
                    <a:gd name="T81" fmla="*/ 4 h 85"/>
                    <a:gd name="T82" fmla="*/ 1 w 421"/>
                    <a:gd name="T83" fmla="*/ 4 h 85"/>
                    <a:gd name="T84" fmla="*/ 0 w 421"/>
                    <a:gd name="T85" fmla="*/ 4 h 85"/>
                    <a:gd name="T86" fmla="*/ 0 w 421"/>
                    <a:gd name="T87" fmla="*/ 5 h 85"/>
                    <a:gd name="T88" fmla="*/ 0 w 421"/>
                    <a:gd name="T89" fmla="*/ 5 h 85"/>
                    <a:gd name="T90" fmla="*/ 0 w 421"/>
                    <a:gd name="T91" fmla="*/ 6 h 85"/>
                    <a:gd name="T92" fmla="*/ 0 w 421"/>
                    <a:gd name="T93" fmla="*/ 6 h 85"/>
                    <a:gd name="T94" fmla="*/ 25 w 421"/>
                    <a:gd name="T95" fmla="*/ 6 h 85"/>
                    <a:gd name="T96" fmla="*/ 25 w 421"/>
                    <a:gd name="T97" fmla="*/ 6 h 85"/>
                    <a:gd name="T98" fmla="*/ 26 w 421"/>
                    <a:gd name="T99" fmla="*/ 5 h 85"/>
                    <a:gd name="T100" fmla="*/ 26 w 421"/>
                    <a:gd name="T101" fmla="*/ 5 h 85"/>
                    <a:gd name="T102" fmla="*/ 26 w 421"/>
                    <a:gd name="T103" fmla="*/ 5 h 85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421"/>
                    <a:gd name="T157" fmla="*/ 0 h 85"/>
                    <a:gd name="T158" fmla="*/ 421 w 421"/>
                    <a:gd name="T159" fmla="*/ 85 h 85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421" h="85">
                      <a:moveTo>
                        <a:pt x="421" y="71"/>
                      </a:moveTo>
                      <a:lnTo>
                        <a:pt x="421" y="5"/>
                      </a:lnTo>
                      <a:lnTo>
                        <a:pt x="421" y="3"/>
                      </a:lnTo>
                      <a:lnTo>
                        <a:pt x="421" y="1"/>
                      </a:lnTo>
                      <a:lnTo>
                        <a:pt x="419" y="1"/>
                      </a:lnTo>
                      <a:lnTo>
                        <a:pt x="416" y="0"/>
                      </a:lnTo>
                      <a:lnTo>
                        <a:pt x="414" y="0"/>
                      </a:lnTo>
                      <a:lnTo>
                        <a:pt x="413" y="0"/>
                      </a:lnTo>
                      <a:lnTo>
                        <a:pt x="409" y="0"/>
                      </a:lnTo>
                      <a:lnTo>
                        <a:pt x="409" y="3"/>
                      </a:lnTo>
                      <a:lnTo>
                        <a:pt x="413" y="11"/>
                      </a:lnTo>
                      <a:lnTo>
                        <a:pt x="414" y="22"/>
                      </a:lnTo>
                      <a:lnTo>
                        <a:pt x="414" y="35"/>
                      </a:lnTo>
                      <a:lnTo>
                        <a:pt x="411" y="46"/>
                      </a:lnTo>
                      <a:lnTo>
                        <a:pt x="406" y="54"/>
                      </a:lnTo>
                      <a:lnTo>
                        <a:pt x="402" y="58"/>
                      </a:lnTo>
                      <a:lnTo>
                        <a:pt x="398" y="60"/>
                      </a:lnTo>
                      <a:lnTo>
                        <a:pt x="395" y="60"/>
                      </a:lnTo>
                      <a:lnTo>
                        <a:pt x="386" y="60"/>
                      </a:lnTo>
                      <a:lnTo>
                        <a:pt x="370" y="60"/>
                      </a:lnTo>
                      <a:lnTo>
                        <a:pt x="349" y="60"/>
                      </a:lnTo>
                      <a:lnTo>
                        <a:pt x="326" y="60"/>
                      </a:lnTo>
                      <a:lnTo>
                        <a:pt x="300" y="58"/>
                      </a:lnTo>
                      <a:lnTo>
                        <a:pt x="270" y="58"/>
                      </a:lnTo>
                      <a:lnTo>
                        <a:pt x="242" y="58"/>
                      </a:lnTo>
                      <a:lnTo>
                        <a:pt x="212" y="58"/>
                      </a:lnTo>
                      <a:lnTo>
                        <a:pt x="182" y="58"/>
                      </a:lnTo>
                      <a:lnTo>
                        <a:pt x="154" y="57"/>
                      </a:lnTo>
                      <a:lnTo>
                        <a:pt x="128" y="57"/>
                      </a:lnTo>
                      <a:lnTo>
                        <a:pt x="106" y="57"/>
                      </a:lnTo>
                      <a:lnTo>
                        <a:pt x="87" y="57"/>
                      </a:lnTo>
                      <a:lnTo>
                        <a:pt x="75" y="57"/>
                      </a:lnTo>
                      <a:lnTo>
                        <a:pt x="67" y="57"/>
                      </a:lnTo>
                      <a:lnTo>
                        <a:pt x="57" y="57"/>
                      </a:lnTo>
                      <a:lnTo>
                        <a:pt x="49" y="57"/>
                      </a:lnTo>
                      <a:lnTo>
                        <a:pt x="41" y="57"/>
                      </a:lnTo>
                      <a:lnTo>
                        <a:pt x="34" y="58"/>
                      </a:lnTo>
                      <a:lnTo>
                        <a:pt x="27" y="58"/>
                      </a:lnTo>
                      <a:lnTo>
                        <a:pt x="22" y="58"/>
                      </a:lnTo>
                      <a:lnTo>
                        <a:pt x="18" y="60"/>
                      </a:lnTo>
                      <a:lnTo>
                        <a:pt x="15" y="60"/>
                      </a:lnTo>
                      <a:lnTo>
                        <a:pt x="10" y="65"/>
                      </a:lnTo>
                      <a:lnTo>
                        <a:pt x="5" y="73"/>
                      </a:lnTo>
                      <a:lnTo>
                        <a:pt x="2" y="82"/>
                      </a:lnTo>
                      <a:lnTo>
                        <a:pt x="0" y="85"/>
                      </a:lnTo>
                      <a:lnTo>
                        <a:pt x="406" y="85"/>
                      </a:lnTo>
                      <a:lnTo>
                        <a:pt x="413" y="84"/>
                      </a:lnTo>
                      <a:lnTo>
                        <a:pt x="416" y="80"/>
                      </a:lnTo>
                      <a:lnTo>
                        <a:pt x="419" y="77"/>
                      </a:lnTo>
                      <a:lnTo>
                        <a:pt x="421" y="71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07" name="Freeform 206"/>
                <p:cNvSpPr>
                  <a:spLocks/>
                </p:cNvSpPr>
                <p:nvPr/>
              </p:nvSpPr>
              <p:spPr bwMode="auto">
                <a:xfrm>
                  <a:off x="2972" y="2821"/>
                  <a:ext cx="30" cy="14"/>
                </a:xfrm>
                <a:custGeom>
                  <a:avLst/>
                  <a:gdLst>
                    <a:gd name="T0" fmla="*/ 2 w 60"/>
                    <a:gd name="T1" fmla="*/ 2 h 27"/>
                    <a:gd name="T2" fmla="*/ 3 w 60"/>
                    <a:gd name="T3" fmla="*/ 2 h 27"/>
                    <a:gd name="T4" fmla="*/ 4 w 60"/>
                    <a:gd name="T5" fmla="*/ 2 h 27"/>
                    <a:gd name="T6" fmla="*/ 4 w 60"/>
                    <a:gd name="T7" fmla="*/ 2 h 27"/>
                    <a:gd name="T8" fmla="*/ 4 w 60"/>
                    <a:gd name="T9" fmla="*/ 1 h 27"/>
                    <a:gd name="T10" fmla="*/ 4 w 60"/>
                    <a:gd name="T11" fmla="*/ 1 h 27"/>
                    <a:gd name="T12" fmla="*/ 4 w 60"/>
                    <a:gd name="T13" fmla="*/ 1 h 27"/>
                    <a:gd name="T14" fmla="*/ 3 w 60"/>
                    <a:gd name="T15" fmla="*/ 1 h 27"/>
                    <a:gd name="T16" fmla="*/ 2 w 60"/>
                    <a:gd name="T17" fmla="*/ 0 h 27"/>
                    <a:gd name="T18" fmla="*/ 2 w 60"/>
                    <a:gd name="T19" fmla="*/ 1 h 27"/>
                    <a:gd name="T20" fmla="*/ 1 w 60"/>
                    <a:gd name="T21" fmla="*/ 1 h 27"/>
                    <a:gd name="T22" fmla="*/ 1 w 60"/>
                    <a:gd name="T23" fmla="*/ 1 h 27"/>
                    <a:gd name="T24" fmla="*/ 0 w 60"/>
                    <a:gd name="T25" fmla="*/ 1 h 27"/>
                    <a:gd name="T26" fmla="*/ 1 w 60"/>
                    <a:gd name="T27" fmla="*/ 2 h 27"/>
                    <a:gd name="T28" fmla="*/ 1 w 60"/>
                    <a:gd name="T29" fmla="*/ 2 h 27"/>
                    <a:gd name="T30" fmla="*/ 2 w 60"/>
                    <a:gd name="T31" fmla="*/ 2 h 27"/>
                    <a:gd name="T32" fmla="*/ 2 w 60"/>
                    <a:gd name="T33" fmla="*/ 2 h 27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0"/>
                    <a:gd name="T52" fmla="*/ 0 h 27"/>
                    <a:gd name="T53" fmla="*/ 60 w 60"/>
                    <a:gd name="T54" fmla="*/ 27 h 27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0" h="27">
                      <a:moveTo>
                        <a:pt x="30" y="27"/>
                      </a:moveTo>
                      <a:lnTo>
                        <a:pt x="42" y="25"/>
                      </a:lnTo>
                      <a:lnTo>
                        <a:pt x="52" y="23"/>
                      </a:lnTo>
                      <a:lnTo>
                        <a:pt x="58" y="19"/>
                      </a:lnTo>
                      <a:lnTo>
                        <a:pt x="60" y="12"/>
                      </a:lnTo>
                      <a:lnTo>
                        <a:pt x="58" y="8"/>
                      </a:lnTo>
                      <a:lnTo>
                        <a:pt x="52" y="3"/>
                      </a:lnTo>
                      <a:lnTo>
                        <a:pt x="42" y="1"/>
                      </a:lnTo>
                      <a:lnTo>
                        <a:pt x="30" y="0"/>
                      </a:lnTo>
                      <a:lnTo>
                        <a:pt x="18" y="1"/>
                      </a:lnTo>
                      <a:lnTo>
                        <a:pt x="9" y="3"/>
                      </a:lnTo>
                      <a:lnTo>
                        <a:pt x="3" y="8"/>
                      </a:lnTo>
                      <a:lnTo>
                        <a:pt x="0" y="12"/>
                      </a:lnTo>
                      <a:lnTo>
                        <a:pt x="3" y="19"/>
                      </a:lnTo>
                      <a:lnTo>
                        <a:pt x="9" y="23"/>
                      </a:lnTo>
                      <a:lnTo>
                        <a:pt x="18" y="25"/>
                      </a:lnTo>
                      <a:lnTo>
                        <a:pt x="30" y="27"/>
                      </a:lnTo>
                      <a:close/>
                    </a:path>
                  </a:pathLst>
                </a:custGeom>
                <a:solidFill>
                  <a:srgbClr val="9966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08" name="Freeform 207"/>
                <p:cNvSpPr>
                  <a:spLocks/>
                </p:cNvSpPr>
                <p:nvPr/>
              </p:nvSpPr>
              <p:spPr bwMode="auto">
                <a:xfrm>
                  <a:off x="2809" y="2813"/>
                  <a:ext cx="217" cy="47"/>
                </a:xfrm>
                <a:custGeom>
                  <a:avLst/>
                  <a:gdLst>
                    <a:gd name="T0" fmla="*/ 0 w 435"/>
                    <a:gd name="T1" fmla="*/ 1 h 93"/>
                    <a:gd name="T2" fmla="*/ 0 w 435"/>
                    <a:gd name="T3" fmla="*/ 1 h 93"/>
                    <a:gd name="T4" fmla="*/ 0 w 435"/>
                    <a:gd name="T5" fmla="*/ 1 h 93"/>
                    <a:gd name="T6" fmla="*/ 1 w 435"/>
                    <a:gd name="T7" fmla="*/ 1 h 93"/>
                    <a:gd name="T8" fmla="*/ 2 w 435"/>
                    <a:gd name="T9" fmla="*/ 1 h 93"/>
                    <a:gd name="T10" fmla="*/ 2 w 435"/>
                    <a:gd name="T11" fmla="*/ 1 h 93"/>
                    <a:gd name="T12" fmla="*/ 3 w 435"/>
                    <a:gd name="T13" fmla="*/ 1 h 93"/>
                    <a:gd name="T14" fmla="*/ 4 w 435"/>
                    <a:gd name="T15" fmla="*/ 1 h 93"/>
                    <a:gd name="T16" fmla="*/ 6 w 435"/>
                    <a:gd name="T17" fmla="*/ 1 h 93"/>
                    <a:gd name="T18" fmla="*/ 8 w 435"/>
                    <a:gd name="T19" fmla="*/ 1 h 93"/>
                    <a:gd name="T20" fmla="*/ 10 w 435"/>
                    <a:gd name="T21" fmla="*/ 1 h 93"/>
                    <a:gd name="T22" fmla="*/ 12 w 435"/>
                    <a:gd name="T23" fmla="*/ 1 h 93"/>
                    <a:gd name="T24" fmla="*/ 14 w 435"/>
                    <a:gd name="T25" fmla="*/ 1 h 93"/>
                    <a:gd name="T26" fmla="*/ 16 w 435"/>
                    <a:gd name="T27" fmla="*/ 1 h 93"/>
                    <a:gd name="T28" fmla="*/ 19 w 435"/>
                    <a:gd name="T29" fmla="*/ 1 h 93"/>
                    <a:gd name="T30" fmla="*/ 21 w 435"/>
                    <a:gd name="T31" fmla="*/ 1 h 93"/>
                    <a:gd name="T32" fmla="*/ 22 w 435"/>
                    <a:gd name="T33" fmla="*/ 1 h 93"/>
                    <a:gd name="T34" fmla="*/ 24 w 435"/>
                    <a:gd name="T35" fmla="*/ 1 h 93"/>
                    <a:gd name="T36" fmla="*/ 25 w 435"/>
                    <a:gd name="T37" fmla="*/ 1 h 93"/>
                    <a:gd name="T38" fmla="*/ 26 w 435"/>
                    <a:gd name="T39" fmla="*/ 1 h 93"/>
                    <a:gd name="T40" fmla="*/ 26 w 435"/>
                    <a:gd name="T41" fmla="*/ 1 h 93"/>
                    <a:gd name="T42" fmla="*/ 26 w 435"/>
                    <a:gd name="T43" fmla="*/ 1 h 93"/>
                    <a:gd name="T44" fmla="*/ 26 w 435"/>
                    <a:gd name="T45" fmla="*/ 1 h 93"/>
                    <a:gd name="T46" fmla="*/ 26 w 435"/>
                    <a:gd name="T47" fmla="*/ 1 h 93"/>
                    <a:gd name="T48" fmla="*/ 26 w 435"/>
                    <a:gd name="T49" fmla="*/ 1 h 93"/>
                    <a:gd name="T50" fmla="*/ 26 w 435"/>
                    <a:gd name="T51" fmla="*/ 1 h 93"/>
                    <a:gd name="T52" fmla="*/ 26 w 435"/>
                    <a:gd name="T53" fmla="*/ 1 h 93"/>
                    <a:gd name="T54" fmla="*/ 27 w 435"/>
                    <a:gd name="T55" fmla="*/ 1 h 93"/>
                    <a:gd name="T56" fmla="*/ 27 w 435"/>
                    <a:gd name="T57" fmla="*/ 1 h 93"/>
                    <a:gd name="T58" fmla="*/ 27 w 435"/>
                    <a:gd name="T59" fmla="*/ 1 h 93"/>
                    <a:gd name="T60" fmla="*/ 26 w 435"/>
                    <a:gd name="T61" fmla="*/ 1 h 93"/>
                    <a:gd name="T62" fmla="*/ 26 w 435"/>
                    <a:gd name="T63" fmla="*/ 1 h 93"/>
                    <a:gd name="T64" fmla="*/ 26 w 435"/>
                    <a:gd name="T65" fmla="*/ 0 h 93"/>
                    <a:gd name="T66" fmla="*/ 0 w 435"/>
                    <a:gd name="T67" fmla="*/ 0 h 93"/>
                    <a:gd name="T68" fmla="*/ 0 w 435"/>
                    <a:gd name="T69" fmla="*/ 1 h 93"/>
                    <a:gd name="T70" fmla="*/ 0 w 435"/>
                    <a:gd name="T71" fmla="*/ 1 h 93"/>
                    <a:gd name="T72" fmla="*/ 0 w 435"/>
                    <a:gd name="T73" fmla="*/ 1 h 93"/>
                    <a:gd name="T74" fmla="*/ 0 w 435"/>
                    <a:gd name="T75" fmla="*/ 1 h 93"/>
                    <a:gd name="T76" fmla="*/ 0 w 435"/>
                    <a:gd name="T77" fmla="*/ 5 h 93"/>
                    <a:gd name="T78" fmla="*/ 0 w 435"/>
                    <a:gd name="T79" fmla="*/ 6 h 93"/>
                    <a:gd name="T80" fmla="*/ 0 w 435"/>
                    <a:gd name="T81" fmla="*/ 6 h 93"/>
                    <a:gd name="T82" fmla="*/ 0 w 435"/>
                    <a:gd name="T83" fmla="*/ 6 h 93"/>
                    <a:gd name="T84" fmla="*/ 0 w 435"/>
                    <a:gd name="T85" fmla="*/ 6 h 93"/>
                    <a:gd name="T86" fmla="*/ 0 w 435"/>
                    <a:gd name="T87" fmla="*/ 6 h 93"/>
                    <a:gd name="T88" fmla="*/ 0 w 435"/>
                    <a:gd name="T89" fmla="*/ 6 h 93"/>
                    <a:gd name="T90" fmla="*/ 0 w 435"/>
                    <a:gd name="T91" fmla="*/ 5 h 93"/>
                    <a:gd name="T92" fmla="*/ 0 w 435"/>
                    <a:gd name="T93" fmla="*/ 4 h 93"/>
                    <a:gd name="T94" fmla="*/ 0 w 435"/>
                    <a:gd name="T95" fmla="*/ 3 h 93"/>
                    <a:gd name="T96" fmla="*/ 0 w 435"/>
                    <a:gd name="T97" fmla="*/ 2 h 93"/>
                    <a:gd name="T98" fmla="*/ 0 w 435"/>
                    <a:gd name="T99" fmla="*/ 1 h 93"/>
                    <a:gd name="T100" fmla="*/ 0 w 435"/>
                    <a:gd name="T101" fmla="*/ 1 h 93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435"/>
                    <a:gd name="T154" fmla="*/ 0 h 93"/>
                    <a:gd name="T155" fmla="*/ 435 w 435"/>
                    <a:gd name="T156" fmla="*/ 93 h 93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435" h="93">
                      <a:moveTo>
                        <a:pt x="8" y="13"/>
                      </a:moveTo>
                      <a:lnTo>
                        <a:pt x="10" y="13"/>
                      </a:lnTo>
                      <a:lnTo>
                        <a:pt x="13" y="9"/>
                      </a:lnTo>
                      <a:lnTo>
                        <a:pt x="21" y="8"/>
                      </a:lnTo>
                      <a:lnTo>
                        <a:pt x="33" y="8"/>
                      </a:lnTo>
                      <a:lnTo>
                        <a:pt x="41" y="8"/>
                      </a:lnTo>
                      <a:lnTo>
                        <a:pt x="55" y="8"/>
                      </a:lnTo>
                      <a:lnTo>
                        <a:pt x="76" y="8"/>
                      </a:lnTo>
                      <a:lnTo>
                        <a:pt x="103" y="8"/>
                      </a:lnTo>
                      <a:lnTo>
                        <a:pt x="133" y="8"/>
                      </a:lnTo>
                      <a:lnTo>
                        <a:pt x="164" y="8"/>
                      </a:lnTo>
                      <a:lnTo>
                        <a:pt x="199" y="8"/>
                      </a:lnTo>
                      <a:lnTo>
                        <a:pt x="236" y="8"/>
                      </a:lnTo>
                      <a:lnTo>
                        <a:pt x="270" y="8"/>
                      </a:lnTo>
                      <a:lnTo>
                        <a:pt x="305" y="8"/>
                      </a:lnTo>
                      <a:lnTo>
                        <a:pt x="337" y="8"/>
                      </a:lnTo>
                      <a:lnTo>
                        <a:pt x="365" y="8"/>
                      </a:lnTo>
                      <a:lnTo>
                        <a:pt x="389" y="8"/>
                      </a:lnTo>
                      <a:lnTo>
                        <a:pt x="408" y="8"/>
                      </a:lnTo>
                      <a:lnTo>
                        <a:pt x="419" y="8"/>
                      </a:lnTo>
                      <a:lnTo>
                        <a:pt x="423" y="8"/>
                      </a:lnTo>
                      <a:lnTo>
                        <a:pt x="425" y="8"/>
                      </a:lnTo>
                      <a:lnTo>
                        <a:pt x="427" y="8"/>
                      </a:lnTo>
                      <a:lnTo>
                        <a:pt x="428" y="8"/>
                      </a:lnTo>
                      <a:lnTo>
                        <a:pt x="430" y="8"/>
                      </a:lnTo>
                      <a:lnTo>
                        <a:pt x="433" y="9"/>
                      </a:lnTo>
                      <a:lnTo>
                        <a:pt x="435" y="9"/>
                      </a:lnTo>
                      <a:lnTo>
                        <a:pt x="433" y="6"/>
                      </a:lnTo>
                      <a:lnTo>
                        <a:pt x="430" y="3"/>
                      </a:lnTo>
                      <a:lnTo>
                        <a:pt x="425" y="2"/>
                      </a:lnTo>
                      <a:lnTo>
                        <a:pt x="420" y="0"/>
                      </a:lnTo>
                      <a:lnTo>
                        <a:pt x="14" y="0"/>
                      </a:lnTo>
                      <a:lnTo>
                        <a:pt x="8" y="2"/>
                      </a:lnTo>
                      <a:lnTo>
                        <a:pt x="5" y="3"/>
                      </a:lnTo>
                      <a:lnTo>
                        <a:pt x="2" y="8"/>
                      </a:lnTo>
                      <a:lnTo>
                        <a:pt x="0" y="13"/>
                      </a:lnTo>
                      <a:lnTo>
                        <a:pt x="0" y="79"/>
                      </a:lnTo>
                      <a:lnTo>
                        <a:pt x="2" y="85"/>
                      </a:lnTo>
                      <a:lnTo>
                        <a:pt x="5" y="88"/>
                      </a:lnTo>
                      <a:lnTo>
                        <a:pt x="8" y="92"/>
                      </a:lnTo>
                      <a:lnTo>
                        <a:pt x="14" y="93"/>
                      </a:lnTo>
                      <a:lnTo>
                        <a:pt x="13" y="92"/>
                      </a:lnTo>
                      <a:lnTo>
                        <a:pt x="11" y="85"/>
                      </a:lnTo>
                      <a:lnTo>
                        <a:pt x="10" y="73"/>
                      </a:lnTo>
                      <a:lnTo>
                        <a:pt x="8" y="54"/>
                      </a:lnTo>
                      <a:lnTo>
                        <a:pt x="8" y="33"/>
                      </a:lnTo>
                      <a:lnTo>
                        <a:pt x="8" y="21"/>
                      </a:lnTo>
                      <a:lnTo>
                        <a:pt x="8" y="14"/>
                      </a:lnTo>
                      <a:lnTo>
                        <a:pt x="8" y="13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09" name="Freeform 208"/>
                <p:cNvSpPr>
                  <a:spLocks/>
                </p:cNvSpPr>
                <p:nvPr/>
              </p:nvSpPr>
              <p:spPr bwMode="auto">
                <a:xfrm>
                  <a:off x="2777" y="2851"/>
                  <a:ext cx="279" cy="53"/>
                </a:xfrm>
                <a:custGeom>
                  <a:avLst/>
                  <a:gdLst>
                    <a:gd name="T0" fmla="*/ 1 w 558"/>
                    <a:gd name="T1" fmla="*/ 6 h 108"/>
                    <a:gd name="T2" fmla="*/ 1 w 558"/>
                    <a:gd name="T3" fmla="*/ 6 h 108"/>
                    <a:gd name="T4" fmla="*/ 1 w 558"/>
                    <a:gd name="T5" fmla="*/ 6 h 108"/>
                    <a:gd name="T6" fmla="*/ 1 w 558"/>
                    <a:gd name="T7" fmla="*/ 5 h 108"/>
                    <a:gd name="T8" fmla="*/ 0 w 558"/>
                    <a:gd name="T9" fmla="*/ 4 h 108"/>
                    <a:gd name="T10" fmla="*/ 0 w 558"/>
                    <a:gd name="T11" fmla="*/ 4 h 108"/>
                    <a:gd name="T12" fmla="*/ 1 w 558"/>
                    <a:gd name="T13" fmla="*/ 4 h 108"/>
                    <a:gd name="T14" fmla="*/ 5 w 558"/>
                    <a:gd name="T15" fmla="*/ 1 h 108"/>
                    <a:gd name="T16" fmla="*/ 5 w 558"/>
                    <a:gd name="T17" fmla="*/ 1 h 108"/>
                    <a:gd name="T18" fmla="*/ 5 w 558"/>
                    <a:gd name="T19" fmla="*/ 0 h 108"/>
                    <a:gd name="T20" fmla="*/ 5 w 558"/>
                    <a:gd name="T21" fmla="*/ 0 h 108"/>
                    <a:gd name="T22" fmla="*/ 6 w 558"/>
                    <a:gd name="T23" fmla="*/ 0 h 108"/>
                    <a:gd name="T24" fmla="*/ 6 w 558"/>
                    <a:gd name="T25" fmla="*/ 0 h 108"/>
                    <a:gd name="T26" fmla="*/ 28 w 558"/>
                    <a:gd name="T27" fmla="*/ 0 h 108"/>
                    <a:gd name="T28" fmla="*/ 28 w 558"/>
                    <a:gd name="T29" fmla="*/ 0 h 108"/>
                    <a:gd name="T30" fmla="*/ 29 w 558"/>
                    <a:gd name="T31" fmla="*/ 0 h 108"/>
                    <a:gd name="T32" fmla="*/ 29 w 558"/>
                    <a:gd name="T33" fmla="*/ 0 h 108"/>
                    <a:gd name="T34" fmla="*/ 29 w 558"/>
                    <a:gd name="T35" fmla="*/ 1 h 108"/>
                    <a:gd name="T36" fmla="*/ 29 w 558"/>
                    <a:gd name="T37" fmla="*/ 1 h 108"/>
                    <a:gd name="T38" fmla="*/ 35 w 558"/>
                    <a:gd name="T39" fmla="*/ 4 h 108"/>
                    <a:gd name="T40" fmla="*/ 35 w 558"/>
                    <a:gd name="T41" fmla="*/ 4 h 108"/>
                    <a:gd name="T42" fmla="*/ 35 w 558"/>
                    <a:gd name="T43" fmla="*/ 4 h 108"/>
                    <a:gd name="T44" fmla="*/ 35 w 558"/>
                    <a:gd name="T45" fmla="*/ 5 h 108"/>
                    <a:gd name="T46" fmla="*/ 35 w 558"/>
                    <a:gd name="T47" fmla="*/ 6 h 108"/>
                    <a:gd name="T48" fmla="*/ 34 w 558"/>
                    <a:gd name="T49" fmla="*/ 6 h 108"/>
                    <a:gd name="T50" fmla="*/ 34 w 558"/>
                    <a:gd name="T51" fmla="*/ 6 h 108"/>
                    <a:gd name="T52" fmla="*/ 1 w 558"/>
                    <a:gd name="T53" fmla="*/ 6 h 108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8"/>
                    <a:gd name="T82" fmla="*/ 0 h 108"/>
                    <a:gd name="T83" fmla="*/ 558 w 558"/>
                    <a:gd name="T84" fmla="*/ 108 h 108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8" h="108">
                      <a:moveTo>
                        <a:pt x="28" y="108"/>
                      </a:moveTo>
                      <a:lnTo>
                        <a:pt x="17" y="106"/>
                      </a:lnTo>
                      <a:lnTo>
                        <a:pt x="8" y="100"/>
                      </a:lnTo>
                      <a:lnTo>
                        <a:pt x="2" y="90"/>
                      </a:lnTo>
                      <a:lnTo>
                        <a:pt x="0" y="78"/>
                      </a:lnTo>
                      <a:lnTo>
                        <a:pt x="0" y="71"/>
                      </a:lnTo>
                      <a:lnTo>
                        <a:pt x="5" y="68"/>
                      </a:lnTo>
                      <a:lnTo>
                        <a:pt x="93" y="16"/>
                      </a:lnTo>
                      <a:lnTo>
                        <a:pt x="87" y="24"/>
                      </a:lnTo>
                      <a:lnTo>
                        <a:pt x="88" y="14"/>
                      </a:lnTo>
                      <a:lnTo>
                        <a:pt x="93" y="7"/>
                      </a:lnTo>
                      <a:lnTo>
                        <a:pt x="99" y="2"/>
                      </a:lnTo>
                      <a:lnTo>
                        <a:pt x="109" y="0"/>
                      </a:lnTo>
                      <a:lnTo>
                        <a:pt x="449" y="0"/>
                      </a:lnTo>
                      <a:lnTo>
                        <a:pt x="458" y="2"/>
                      </a:lnTo>
                      <a:lnTo>
                        <a:pt x="464" y="7"/>
                      </a:lnTo>
                      <a:lnTo>
                        <a:pt x="469" y="14"/>
                      </a:lnTo>
                      <a:lnTo>
                        <a:pt x="471" y="24"/>
                      </a:lnTo>
                      <a:lnTo>
                        <a:pt x="466" y="16"/>
                      </a:lnTo>
                      <a:lnTo>
                        <a:pt x="553" y="68"/>
                      </a:lnTo>
                      <a:lnTo>
                        <a:pt x="558" y="71"/>
                      </a:lnTo>
                      <a:lnTo>
                        <a:pt x="558" y="78"/>
                      </a:lnTo>
                      <a:lnTo>
                        <a:pt x="556" y="90"/>
                      </a:lnTo>
                      <a:lnTo>
                        <a:pt x="550" y="100"/>
                      </a:lnTo>
                      <a:lnTo>
                        <a:pt x="540" y="106"/>
                      </a:lnTo>
                      <a:lnTo>
                        <a:pt x="529" y="108"/>
                      </a:lnTo>
                      <a:lnTo>
                        <a:pt x="28" y="10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10" name="Freeform 209"/>
                <p:cNvSpPr>
                  <a:spLocks/>
                </p:cNvSpPr>
                <p:nvPr/>
              </p:nvSpPr>
              <p:spPr bwMode="auto">
                <a:xfrm>
                  <a:off x="2788" y="2863"/>
                  <a:ext cx="263" cy="28"/>
                </a:xfrm>
                <a:custGeom>
                  <a:avLst/>
                  <a:gdLst>
                    <a:gd name="T0" fmla="*/ 6 w 525"/>
                    <a:gd name="T1" fmla="*/ 1 h 56"/>
                    <a:gd name="T2" fmla="*/ 5 w 525"/>
                    <a:gd name="T3" fmla="*/ 1 h 56"/>
                    <a:gd name="T4" fmla="*/ 5 w 525"/>
                    <a:gd name="T5" fmla="*/ 1 h 56"/>
                    <a:gd name="T6" fmla="*/ 4 w 525"/>
                    <a:gd name="T7" fmla="*/ 2 h 56"/>
                    <a:gd name="T8" fmla="*/ 3 w 525"/>
                    <a:gd name="T9" fmla="*/ 2 h 56"/>
                    <a:gd name="T10" fmla="*/ 2 w 525"/>
                    <a:gd name="T11" fmla="*/ 3 h 56"/>
                    <a:gd name="T12" fmla="*/ 2 w 525"/>
                    <a:gd name="T13" fmla="*/ 3 h 56"/>
                    <a:gd name="T14" fmla="*/ 1 w 525"/>
                    <a:gd name="T15" fmla="*/ 4 h 56"/>
                    <a:gd name="T16" fmla="*/ 1 w 525"/>
                    <a:gd name="T17" fmla="*/ 4 h 56"/>
                    <a:gd name="T18" fmla="*/ 1 w 525"/>
                    <a:gd name="T19" fmla="*/ 4 h 56"/>
                    <a:gd name="T20" fmla="*/ 1 w 525"/>
                    <a:gd name="T21" fmla="*/ 4 h 56"/>
                    <a:gd name="T22" fmla="*/ 0 w 525"/>
                    <a:gd name="T23" fmla="*/ 4 h 56"/>
                    <a:gd name="T24" fmla="*/ 0 w 525"/>
                    <a:gd name="T25" fmla="*/ 4 h 56"/>
                    <a:gd name="T26" fmla="*/ 33 w 525"/>
                    <a:gd name="T27" fmla="*/ 4 h 56"/>
                    <a:gd name="T28" fmla="*/ 33 w 525"/>
                    <a:gd name="T29" fmla="*/ 4 h 56"/>
                    <a:gd name="T30" fmla="*/ 33 w 525"/>
                    <a:gd name="T31" fmla="*/ 4 h 56"/>
                    <a:gd name="T32" fmla="*/ 33 w 525"/>
                    <a:gd name="T33" fmla="*/ 4 h 56"/>
                    <a:gd name="T34" fmla="*/ 33 w 525"/>
                    <a:gd name="T35" fmla="*/ 4 h 56"/>
                    <a:gd name="T36" fmla="*/ 33 w 525"/>
                    <a:gd name="T37" fmla="*/ 4 h 56"/>
                    <a:gd name="T38" fmla="*/ 28 w 525"/>
                    <a:gd name="T39" fmla="*/ 0 h 56"/>
                    <a:gd name="T40" fmla="*/ 27 w 525"/>
                    <a:gd name="T41" fmla="*/ 0 h 56"/>
                    <a:gd name="T42" fmla="*/ 6 w 525"/>
                    <a:gd name="T43" fmla="*/ 1 h 5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525"/>
                    <a:gd name="T67" fmla="*/ 0 h 56"/>
                    <a:gd name="T68" fmla="*/ 525 w 525"/>
                    <a:gd name="T69" fmla="*/ 56 h 5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525" h="56">
                      <a:moveTo>
                        <a:pt x="82" y="4"/>
                      </a:moveTo>
                      <a:lnTo>
                        <a:pt x="78" y="5"/>
                      </a:lnTo>
                      <a:lnTo>
                        <a:pt x="71" y="12"/>
                      </a:lnTo>
                      <a:lnTo>
                        <a:pt x="58" y="19"/>
                      </a:lnTo>
                      <a:lnTo>
                        <a:pt x="44" y="29"/>
                      </a:lnTo>
                      <a:lnTo>
                        <a:pt x="30" y="37"/>
                      </a:lnTo>
                      <a:lnTo>
                        <a:pt x="17" y="46"/>
                      </a:lnTo>
                      <a:lnTo>
                        <a:pt x="7" y="51"/>
                      </a:lnTo>
                      <a:lnTo>
                        <a:pt x="1" y="54"/>
                      </a:lnTo>
                      <a:lnTo>
                        <a:pt x="0" y="56"/>
                      </a:lnTo>
                      <a:lnTo>
                        <a:pt x="524" y="56"/>
                      </a:lnTo>
                      <a:lnTo>
                        <a:pt x="525" y="56"/>
                      </a:lnTo>
                      <a:lnTo>
                        <a:pt x="525" y="54"/>
                      </a:lnTo>
                      <a:lnTo>
                        <a:pt x="525" y="53"/>
                      </a:lnTo>
                      <a:lnTo>
                        <a:pt x="440" y="0"/>
                      </a:lnTo>
                      <a:lnTo>
                        <a:pt x="431" y="0"/>
                      </a:lnTo>
                      <a:lnTo>
                        <a:pt x="82" y="4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11" name="Freeform 210"/>
                <p:cNvSpPr>
                  <a:spLocks/>
                </p:cNvSpPr>
                <p:nvPr/>
              </p:nvSpPr>
              <p:spPr bwMode="auto">
                <a:xfrm>
                  <a:off x="2788" y="2891"/>
                  <a:ext cx="263" cy="8"/>
                </a:xfrm>
                <a:custGeom>
                  <a:avLst/>
                  <a:gdLst>
                    <a:gd name="T0" fmla="*/ 0 w 525"/>
                    <a:gd name="T1" fmla="*/ 0 h 16"/>
                    <a:gd name="T2" fmla="*/ 0 w 525"/>
                    <a:gd name="T3" fmla="*/ 1 h 16"/>
                    <a:gd name="T4" fmla="*/ 1 w 525"/>
                    <a:gd name="T5" fmla="*/ 1 h 16"/>
                    <a:gd name="T6" fmla="*/ 1 w 525"/>
                    <a:gd name="T7" fmla="*/ 1 h 16"/>
                    <a:gd name="T8" fmla="*/ 1 w 525"/>
                    <a:gd name="T9" fmla="*/ 1 h 16"/>
                    <a:gd name="T10" fmla="*/ 1 w 525"/>
                    <a:gd name="T11" fmla="*/ 1 h 16"/>
                    <a:gd name="T12" fmla="*/ 1 w 525"/>
                    <a:gd name="T13" fmla="*/ 1 h 16"/>
                    <a:gd name="T14" fmla="*/ 1 w 525"/>
                    <a:gd name="T15" fmla="*/ 1 h 16"/>
                    <a:gd name="T16" fmla="*/ 1 w 525"/>
                    <a:gd name="T17" fmla="*/ 1 h 16"/>
                    <a:gd name="T18" fmla="*/ 32 w 525"/>
                    <a:gd name="T19" fmla="*/ 1 h 16"/>
                    <a:gd name="T20" fmla="*/ 33 w 525"/>
                    <a:gd name="T21" fmla="*/ 1 h 16"/>
                    <a:gd name="T22" fmla="*/ 33 w 525"/>
                    <a:gd name="T23" fmla="*/ 1 h 16"/>
                    <a:gd name="T24" fmla="*/ 33 w 525"/>
                    <a:gd name="T25" fmla="*/ 1 h 16"/>
                    <a:gd name="T26" fmla="*/ 33 w 525"/>
                    <a:gd name="T27" fmla="*/ 0 h 16"/>
                    <a:gd name="T28" fmla="*/ 33 w 525"/>
                    <a:gd name="T29" fmla="*/ 0 h 16"/>
                    <a:gd name="T30" fmla="*/ 0 w 525"/>
                    <a:gd name="T31" fmla="*/ 0 h 1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525"/>
                    <a:gd name="T49" fmla="*/ 0 h 16"/>
                    <a:gd name="T50" fmla="*/ 525 w 525"/>
                    <a:gd name="T51" fmla="*/ 16 h 1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525" h="16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1" y="8"/>
                      </a:lnTo>
                      <a:lnTo>
                        <a:pt x="3" y="11"/>
                      </a:lnTo>
                      <a:lnTo>
                        <a:pt x="6" y="16"/>
                      </a:lnTo>
                      <a:lnTo>
                        <a:pt x="7" y="16"/>
                      </a:lnTo>
                      <a:lnTo>
                        <a:pt x="508" y="16"/>
                      </a:lnTo>
                      <a:lnTo>
                        <a:pt x="514" y="14"/>
                      </a:lnTo>
                      <a:lnTo>
                        <a:pt x="519" y="11"/>
                      </a:lnTo>
                      <a:lnTo>
                        <a:pt x="524" y="6"/>
                      </a:lnTo>
                      <a:lnTo>
                        <a:pt x="525" y="0"/>
                      </a:lnTo>
                      <a:lnTo>
                        <a:pt x="524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12" name="Freeform 211"/>
                <p:cNvSpPr>
                  <a:spLocks/>
                </p:cNvSpPr>
                <p:nvPr/>
              </p:nvSpPr>
              <p:spPr bwMode="auto">
                <a:xfrm>
                  <a:off x="2783" y="2856"/>
                  <a:ext cx="225" cy="43"/>
                </a:xfrm>
                <a:custGeom>
                  <a:avLst/>
                  <a:gdLst>
                    <a:gd name="T0" fmla="*/ 6 w 450"/>
                    <a:gd name="T1" fmla="*/ 1 h 86"/>
                    <a:gd name="T2" fmla="*/ 0 w 450"/>
                    <a:gd name="T3" fmla="*/ 5 h 86"/>
                    <a:gd name="T4" fmla="*/ 1 w 450"/>
                    <a:gd name="T5" fmla="*/ 5 h 86"/>
                    <a:gd name="T6" fmla="*/ 1 w 450"/>
                    <a:gd name="T7" fmla="*/ 5 h 86"/>
                    <a:gd name="T8" fmla="*/ 1 w 450"/>
                    <a:gd name="T9" fmla="*/ 5 h 86"/>
                    <a:gd name="T10" fmla="*/ 1 w 450"/>
                    <a:gd name="T11" fmla="*/ 5 h 86"/>
                    <a:gd name="T12" fmla="*/ 1 w 450"/>
                    <a:gd name="T13" fmla="*/ 5 h 86"/>
                    <a:gd name="T14" fmla="*/ 1 w 450"/>
                    <a:gd name="T15" fmla="*/ 5 h 86"/>
                    <a:gd name="T16" fmla="*/ 1 w 450"/>
                    <a:gd name="T17" fmla="*/ 5 h 86"/>
                    <a:gd name="T18" fmla="*/ 1 w 450"/>
                    <a:gd name="T19" fmla="*/ 5 h 86"/>
                    <a:gd name="T20" fmla="*/ 1 w 450"/>
                    <a:gd name="T21" fmla="*/ 5 h 86"/>
                    <a:gd name="T22" fmla="*/ 1 w 450"/>
                    <a:gd name="T23" fmla="*/ 5 h 86"/>
                    <a:gd name="T24" fmla="*/ 1 w 450"/>
                    <a:gd name="T25" fmla="*/ 5 h 86"/>
                    <a:gd name="T26" fmla="*/ 1 w 450"/>
                    <a:gd name="T27" fmla="*/ 5 h 86"/>
                    <a:gd name="T28" fmla="*/ 2 w 450"/>
                    <a:gd name="T29" fmla="*/ 5 h 86"/>
                    <a:gd name="T30" fmla="*/ 2 w 450"/>
                    <a:gd name="T31" fmla="*/ 3 h 86"/>
                    <a:gd name="T32" fmla="*/ 3 w 450"/>
                    <a:gd name="T33" fmla="*/ 3 h 86"/>
                    <a:gd name="T34" fmla="*/ 4 w 450"/>
                    <a:gd name="T35" fmla="*/ 3 h 86"/>
                    <a:gd name="T36" fmla="*/ 5 w 450"/>
                    <a:gd name="T37" fmla="*/ 3 h 86"/>
                    <a:gd name="T38" fmla="*/ 6 w 450"/>
                    <a:gd name="T39" fmla="*/ 1 h 86"/>
                    <a:gd name="T40" fmla="*/ 6 w 450"/>
                    <a:gd name="T41" fmla="*/ 1 h 86"/>
                    <a:gd name="T42" fmla="*/ 6 w 450"/>
                    <a:gd name="T43" fmla="*/ 1 h 86"/>
                    <a:gd name="T44" fmla="*/ 28 w 450"/>
                    <a:gd name="T45" fmla="*/ 1 h 86"/>
                    <a:gd name="T46" fmla="*/ 28 w 450"/>
                    <a:gd name="T47" fmla="*/ 1 h 86"/>
                    <a:gd name="T48" fmla="*/ 28 w 450"/>
                    <a:gd name="T49" fmla="*/ 1 h 86"/>
                    <a:gd name="T50" fmla="*/ 28 w 450"/>
                    <a:gd name="T51" fmla="*/ 1 h 86"/>
                    <a:gd name="T52" fmla="*/ 28 w 450"/>
                    <a:gd name="T53" fmla="*/ 1 h 86"/>
                    <a:gd name="T54" fmla="*/ 28 w 450"/>
                    <a:gd name="T55" fmla="*/ 1 h 86"/>
                    <a:gd name="T56" fmla="*/ 28 w 450"/>
                    <a:gd name="T57" fmla="*/ 0 h 86"/>
                    <a:gd name="T58" fmla="*/ 7 w 450"/>
                    <a:gd name="T59" fmla="*/ 0 h 86"/>
                    <a:gd name="T60" fmla="*/ 6 w 450"/>
                    <a:gd name="T61" fmla="*/ 1 h 86"/>
                    <a:gd name="T62" fmla="*/ 6 w 450"/>
                    <a:gd name="T63" fmla="*/ 1 h 86"/>
                    <a:gd name="T64" fmla="*/ 6 w 450"/>
                    <a:gd name="T65" fmla="*/ 1 h 86"/>
                    <a:gd name="T66" fmla="*/ 6 w 450"/>
                    <a:gd name="T67" fmla="*/ 1 h 8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450"/>
                    <a:gd name="T103" fmla="*/ 0 h 86"/>
                    <a:gd name="T104" fmla="*/ 450 w 450"/>
                    <a:gd name="T105" fmla="*/ 86 h 86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450" h="86">
                      <a:moveTo>
                        <a:pt x="87" y="13"/>
                      </a:moveTo>
                      <a:lnTo>
                        <a:pt x="0" y="67"/>
                      </a:lnTo>
                      <a:lnTo>
                        <a:pt x="2" y="73"/>
                      </a:lnTo>
                      <a:lnTo>
                        <a:pt x="5" y="79"/>
                      </a:lnTo>
                      <a:lnTo>
                        <a:pt x="10" y="84"/>
                      </a:lnTo>
                      <a:lnTo>
                        <a:pt x="16" y="86"/>
                      </a:lnTo>
                      <a:lnTo>
                        <a:pt x="13" y="81"/>
                      </a:lnTo>
                      <a:lnTo>
                        <a:pt x="11" y="78"/>
                      </a:lnTo>
                      <a:lnTo>
                        <a:pt x="10" y="73"/>
                      </a:lnTo>
                      <a:lnTo>
                        <a:pt x="10" y="70"/>
                      </a:lnTo>
                      <a:lnTo>
                        <a:pt x="11" y="68"/>
                      </a:lnTo>
                      <a:lnTo>
                        <a:pt x="17" y="65"/>
                      </a:lnTo>
                      <a:lnTo>
                        <a:pt x="27" y="60"/>
                      </a:lnTo>
                      <a:lnTo>
                        <a:pt x="40" y="51"/>
                      </a:lnTo>
                      <a:lnTo>
                        <a:pt x="54" y="43"/>
                      </a:lnTo>
                      <a:lnTo>
                        <a:pt x="68" y="33"/>
                      </a:lnTo>
                      <a:lnTo>
                        <a:pt x="81" y="26"/>
                      </a:lnTo>
                      <a:lnTo>
                        <a:pt x="88" y="19"/>
                      </a:lnTo>
                      <a:lnTo>
                        <a:pt x="92" y="18"/>
                      </a:lnTo>
                      <a:lnTo>
                        <a:pt x="441" y="14"/>
                      </a:lnTo>
                      <a:lnTo>
                        <a:pt x="450" y="14"/>
                      </a:lnTo>
                      <a:lnTo>
                        <a:pt x="449" y="13"/>
                      </a:lnTo>
                      <a:lnTo>
                        <a:pt x="447" y="8"/>
                      </a:lnTo>
                      <a:lnTo>
                        <a:pt x="445" y="3"/>
                      </a:lnTo>
                      <a:lnTo>
                        <a:pt x="442" y="2"/>
                      </a:lnTo>
                      <a:lnTo>
                        <a:pt x="438" y="0"/>
                      </a:lnTo>
                      <a:lnTo>
                        <a:pt x="98" y="0"/>
                      </a:lnTo>
                      <a:lnTo>
                        <a:pt x="95" y="2"/>
                      </a:lnTo>
                      <a:lnTo>
                        <a:pt x="90" y="3"/>
                      </a:lnTo>
                      <a:lnTo>
                        <a:pt x="88" y="8"/>
                      </a:lnTo>
                      <a:lnTo>
                        <a:pt x="87" y="13"/>
                      </a:lnTo>
                      <a:close/>
                    </a:path>
                  </a:pathLst>
                </a:custGeom>
                <a:solidFill>
                  <a:srgbClr val="99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13" name="Freeform 212"/>
                <p:cNvSpPr>
                  <a:spLocks/>
                </p:cNvSpPr>
                <p:nvPr/>
              </p:nvSpPr>
              <p:spPr bwMode="auto">
                <a:xfrm>
                  <a:off x="2832" y="2862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7"/>
                      </a:lnTo>
                      <a:lnTo>
                        <a:pt x="5" y="3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8" y="2"/>
                      </a:lnTo>
                      <a:lnTo>
                        <a:pt x="33" y="3"/>
                      </a:lnTo>
                      <a:lnTo>
                        <a:pt x="36" y="7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14" name="Freeform 213"/>
                <p:cNvSpPr>
                  <a:spLocks/>
                </p:cNvSpPr>
                <p:nvPr/>
              </p:nvSpPr>
              <p:spPr bwMode="auto">
                <a:xfrm>
                  <a:off x="2860" y="2862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1" y="7"/>
                      </a:lnTo>
                      <a:lnTo>
                        <a:pt x="5" y="3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8" y="2"/>
                      </a:lnTo>
                      <a:lnTo>
                        <a:pt x="33" y="3"/>
                      </a:lnTo>
                      <a:lnTo>
                        <a:pt x="36" y="7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15" name="Freeform 214"/>
                <p:cNvSpPr>
                  <a:spLocks/>
                </p:cNvSpPr>
                <p:nvPr/>
              </p:nvSpPr>
              <p:spPr bwMode="auto">
                <a:xfrm>
                  <a:off x="2888" y="2862"/>
                  <a:ext cx="20" cy="4"/>
                </a:xfrm>
                <a:custGeom>
                  <a:avLst/>
                  <a:gdLst>
                    <a:gd name="T0" fmla="*/ 0 w 40"/>
                    <a:gd name="T1" fmla="*/ 1 h 8"/>
                    <a:gd name="T2" fmla="*/ 1 w 40"/>
                    <a:gd name="T3" fmla="*/ 1 h 8"/>
                    <a:gd name="T4" fmla="*/ 1 w 40"/>
                    <a:gd name="T5" fmla="*/ 1 h 8"/>
                    <a:gd name="T6" fmla="*/ 1 w 40"/>
                    <a:gd name="T7" fmla="*/ 1 h 8"/>
                    <a:gd name="T8" fmla="*/ 1 w 40"/>
                    <a:gd name="T9" fmla="*/ 0 h 8"/>
                    <a:gd name="T10" fmla="*/ 1 w 40"/>
                    <a:gd name="T11" fmla="*/ 0 h 8"/>
                    <a:gd name="T12" fmla="*/ 1 w 40"/>
                    <a:gd name="T13" fmla="*/ 0 h 8"/>
                    <a:gd name="T14" fmla="*/ 1 w 40"/>
                    <a:gd name="T15" fmla="*/ 0 h 8"/>
                    <a:gd name="T16" fmla="*/ 1 w 40"/>
                    <a:gd name="T17" fmla="*/ 0 h 8"/>
                    <a:gd name="T18" fmla="*/ 1 w 40"/>
                    <a:gd name="T19" fmla="*/ 1 h 8"/>
                    <a:gd name="T20" fmla="*/ 3 w 40"/>
                    <a:gd name="T21" fmla="*/ 1 h 8"/>
                    <a:gd name="T22" fmla="*/ 3 w 40"/>
                    <a:gd name="T23" fmla="*/ 1 h 8"/>
                    <a:gd name="T24" fmla="*/ 3 w 40"/>
                    <a:gd name="T25" fmla="*/ 1 h 8"/>
                    <a:gd name="T26" fmla="*/ 0 w 40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40"/>
                    <a:gd name="T43" fmla="*/ 0 h 8"/>
                    <a:gd name="T44" fmla="*/ 40 w 40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40" h="8">
                      <a:moveTo>
                        <a:pt x="0" y="8"/>
                      </a:moveTo>
                      <a:lnTo>
                        <a:pt x="2" y="7"/>
                      </a:lnTo>
                      <a:lnTo>
                        <a:pt x="5" y="3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1" y="0"/>
                      </a:lnTo>
                      <a:lnTo>
                        <a:pt x="22" y="0"/>
                      </a:lnTo>
                      <a:lnTo>
                        <a:pt x="29" y="2"/>
                      </a:lnTo>
                      <a:lnTo>
                        <a:pt x="33" y="3"/>
                      </a:lnTo>
                      <a:lnTo>
                        <a:pt x="38" y="7"/>
                      </a:lnTo>
                      <a:lnTo>
                        <a:pt x="40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16" name="Freeform 215"/>
                <p:cNvSpPr>
                  <a:spLocks/>
                </p:cNvSpPr>
                <p:nvPr/>
              </p:nvSpPr>
              <p:spPr bwMode="auto">
                <a:xfrm>
                  <a:off x="2917" y="2862"/>
                  <a:ext cx="19" cy="4"/>
                </a:xfrm>
                <a:custGeom>
                  <a:avLst/>
                  <a:gdLst>
                    <a:gd name="T0" fmla="*/ 0 w 37"/>
                    <a:gd name="T1" fmla="*/ 1 h 8"/>
                    <a:gd name="T2" fmla="*/ 1 w 37"/>
                    <a:gd name="T3" fmla="*/ 1 h 8"/>
                    <a:gd name="T4" fmla="*/ 1 w 37"/>
                    <a:gd name="T5" fmla="*/ 1 h 8"/>
                    <a:gd name="T6" fmla="*/ 1 w 37"/>
                    <a:gd name="T7" fmla="*/ 1 h 8"/>
                    <a:gd name="T8" fmla="*/ 1 w 37"/>
                    <a:gd name="T9" fmla="*/ 0 h 8"/>
                    <a:gd name="T10" fmla="*/ 2 w 37"/>
                    <a:gd name="T11" fmla="*/ 0 h 8"/>
                    <a:gd name="T12" fmla="*/ 2 w 37"/>
                    <a:gd name="T13" fmla="*/ 0 h 8"/>
                    <a:gd name="T14" fmla="*/ 2 w 37"/>
                    <a:gd name="T15" fmla="*/ 0 h 8"/>
                    <a:gd name="T16" fmla="*/ 2 w 37"/>
                    <a:gd name="T17" fmla="*/ 0 h 8"/>
                    <a:gd name="T18" fmla="*/ 2 w 37"/>
                    <a:gd name="T19" fmla="*/ 1 h 8"/>
                    <a:gd name="T20" fmla="*/ 3 w 37"/>
                    <a:gd name="T21" fmla="*/ 1 h 8"/>
                    <a:gd name="T22" fmla="*/ 3 w 37"/>
                    <a:gd name="T23" fmla="*/ 1 h 8"/>
                    <a:gd name="T24" fmla="*/ 3 w 37"/>
                    <a:gd name="T25" fmla="*/ 1 h 8"/>
                    <a:gd name="T26" fmla="*/ 0 w 37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7"/>
                    <a:gd name="T43" fmla="*/ 0 h 8"/>
                    <a:gd name="T44" fmla="*/ 37 w 37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7" h="8">
                      <a:moveTo>
                        <a:pt x="0" y="8"/>
                      </a:moveTo>
                      <a:lnTo>
                        <a:pt x="1" y="7"/>
                      </a:lnTo>
                      <a:lnTo>
                        <a:pt x="3" y="3"/>
                      </a:lnTo>
                      <a:lnTo>
                        <a:pt x="7" y="2"/>
                      </a:lnTo>
                      <a:lnTo>
                        <a:pt x="12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6" y="2"/>
                      </a:lnTo>
                      <a:lnTo>
                        <a:pt x="33" y="3"/>
                      </a:lnTo>
                      <a:lnTo>
                        <a:pt x="36" y="7"/>
                      </a:lnTo>
                      <a:lnTo>
                        <a:pt x="37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17" name="Freeform 216"/>
                <p:cNvSpPr>
                  <a:spLocks/>
                </p:cNvSpPr>
                <p:nvPr/>
              </p:nvSpPr>
              <p:spPr bwMode="auto">
                <a:xfrm>
                  <a:off x="2944" y="2862"/>
                  <a:ext cx="20" cy="4"/>
                </a:xfrm>
                <a:custGeom>
                  <a:avLst/>
                  <a:gdLst>
                    <a:gd name="T0" fmla="*/ 0 w 40"/>
                    <a:gd name="T1" fmla="*/ 1 h 8"/>
                    <a:gd name="T2" fmla="*/ 1 w 40"/>
                    <a:gd name="T3" fmla="*/ 1 h 8"/>
                    <a:gd name="T4" fmla="*/ 1 w 40"/>
                    <a:gd name="T5" fmla="*/ 1 h 8"/>
                    <a:gd name="T6" fmla="*/ 1 w 40"/>
                    <a:gd name="T7" fmla="*/ 1 h 8"/>
                    <a:gd name="T8" fmla="*/ 1 w 40"/>
                    <a:gd name="T9" fmla="*/ 0 h 8"/>
                    <a:gd name="T10" fmla="*/ 1 w 40"/>
                    <a:gd name="T11" fmla="*/ 0 h 8"/>
                    <a:gd name="T12" fmla="*/ 1 w 40"/>
                    <a:gd name="T13" fmla="*/ 0 h 8"/>
                    <a:gd name="T14" fmla="*/ 1 w 40"/>
                    <a:gd name="T15" fmla="*/ 0 h 8"/>
                    <a:gd name="T16" fmla="*/ 1 w 40"/>
                    <a:gd name="T17" fmla="*/ 0 h 8"/>
                    <a:gd name="T18" fmla="*/ 1 w 40"/>
                    <a:gd name="T19" fmla="*/ 1 h 8"/>
                    <a:gd name="T20" fmla="*/ 3 w 40"/>
                    <a:gd name="T21" fmla="*/ 1 h 8"/>
                    <a:gd name="T22" fmla="*/ 3 w 40"/>
                    <a:gd name="T23" fmla="*/ 1 h 8"/>
                    <a:gd name="T24" fmla="*/ 3 w 40"/>
                    <a:gd name="T25" fmla="*/ 1 h 8"/>
                    <a:gd name="T26" fmla="*/ 0 w 40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40"/>
                    <a:gd name="T43" fmla="*/ 0 h 8"/>
                    <a:gd name="T44" fmla="*/ 40 w 40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40" h="8">
                      <a:moveTo>
                        <a:pt x="0" y="8"/>
                      </a:moveTo>
                      <a:lnTo>
                        <a:pt x="2" y="7"/>
                      </a:lnTo>
                      <a:lnTo>
                        <a:pt x="5" y="3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1" y="0"/>
                      </a:lnTo>
                      <a:lnTo>
                        <a:pt x="24" y="0"/>
                      </a:lnTo>
                      <a:lnTo>
                        <a:pt x="29" y="2"/>
                      </a:lnTo>
                      <a:lnTo>
                        <a:pt x="35" y="3"/>
                      </a:lnTo>
                      <a:lnTo>
                        <a:pt x="38" y="7"/>
                      </a:lnTo>
                      <a:lnTo>
                        <a:pt x="40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18" name="Freeform 217"/>
                <p:cNvSpPr>
                  <a:spLocks/>
                </p:cNvSpPr>
                <p:nvPr/>
              </p:nvSpPr>
              <p:spPr bwMode="auto">
                <a:xfrm>
                  <a:off x="2973" y="2862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1" y="7"/>
                      </a:lnTo>
                      <a:lnTo>
                        <a:pt x="3" y="3"/>
                      </a:lnTo>
                      <a:lnTo>
                        <a:pt x="8" y="2"/>
                      </a:lnTo>
                      <a:lnTo>
                        <a:pt x="12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7" y="2"/>
                      </a:lnTo>
                      <a:lnTo>
                        <a:pt x="33" y="3"/>
                      </a:lnTo>
                      <a:lnTo>
                        <a:pt x="36" y="7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19" name="Freeform 218"/>
                <p:cNvSpPr>
                  <a:spLocks/>
                </p:cNvSpPr>
                <p:nvPr/>
              </p:nvSpPr>
              <p:spPr bwMode="auto">
                <a:xfrm>
                  <a:off x="2820" y="2870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6"/>
                      </a:lnTo>
                      <a:lnTo>
                        <a:pt x="3" y="3"/>
                      </a:lnTo>
                      <a:lnTo>
                        <a:pt x="8" y="2"/>
                      </a:lnTo>
                      <a:lnTo>
                        <a:pt x="13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9" y="2"/>
                      </a:lnTo>
                      <a:lnTo>
                        <a:pt x="33" y="3"/>
                      </a:lnTo>
                      <a:lnTo>
                        <a:pt x="37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20" name="Freeform 219"/>
                <p:cNvSpPr>
                  <a:spLocks/>
                </p:cNvSpPr>
                <p:nvPr/>
              </p:nvSpPr>
              <p:spPr bwMode="auto">
                <a:xfrm>
                  <a:off x="2849" y="2870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6"/>
                      </a:lnTo>
                      <a:lnTo>
                        <a:pt x="3" y="3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9" y="2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21" name="Freeform 220"/>
                <p:cNvSpPr>
                  <a:spLocks/>
                </p:cNvSpPr>
                <p:nvPr/>
              </p:nvSpPr>
              <p:spPr bwMode="auto">
                <a:xfrm>
                  <a:off x="2876" y="2870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6"/>
                      </a:lnTo>
                      <a:lnTo>
                        <a:pt x="4" y="3"/>
                      </a:lnTo>
                      <a:lnTo>
                        <a:pt x="8" y="2"/>
                      </a:lnTo>
                      <a:lnTo>
                        <a:pt x="13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3" y="0"/>
                      </a:lnTo>
                      <a:lnTo>
                        <a:pt x="29" y="2"/>
                      </a:lnTo>
                      <a:lnTo>
                        <a:pt x="34" y="3"/>
                      </a:lnTo>
                      <a:lnTo>
                        <a:pt x="37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22" name="Freeform 221"/>
                <p:cNvSpPr>
                  <a:spLocks/>
                </p:cNvSpPr>
                <p:nvPr/>
              </p:nvSpPr>
              <p:spPr bwMode="auto">
                <a:xfrm>
                  <a:off x="2905" y="2870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6"/>
                      </a:lnTo>
                      <a:lnTo>
                        <a:pt x="5" y="3"/>
                      </a:lnTo>
                      <a:lnTo>
                        <a:pt x="8" y="2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9" y="2"/>
                      </a:lnTo>
                      <a:lnTo>
                        <a:pt x="33" y="3"/>
                      </a:lnTo>
                      <a:lnTo>
                        <a:pt x="37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23" name="Freeform 222"/>
                <p:cNvSpPr>
                  <a:spLocks/>
                </p:cNvSpPr>
                <p:nvPr/>
              </p:nvSpPr>
              <p:spPr bwMode="auto">
                <a:xfrm>
                  <a:off x="2932" y="2870"/>
                  <a:ext cx="19" cy="4"/>
                </a:xfrm>
                <a:custGeom>
                  <a:avLst/>
                  <a:gdLst>
                    <a:gd name="T0" fmla="*/ 0 w 37"/>
                    <a:gd name="T1" fmla="*/ 1 h 8"/>
                    <a:gd name="T2" fmla="*/ 1 w 37"/>
                    <a:gd name="T3" fmla="*/ 1 h 8"/>
                    <a:gd name="T4" fmla="*/ 1 w 37"/>
                    <a:gd name="T5" fmla="*/ 1 h 8"/>
                    <a:gd name="T6" fmla="*/ 1 w 37"/>
                    <a:gd name="T7" fmla="*/ 1 h 8"/>
                    <a:gd name="T8" fmla="*/ 1 w 37"/>
                    <a:gd name="T9" fmla="*/ 0 h 8"/>
                    <a:gd name="T10" fmla="*/ 2 w 37"/>
                    <a:gd name="T11" fmla="*/ 0 h 8"/>
                    <a:gd name="T12" fmla="*/ 2 w 37"/>
                    <a:gd name="T13" fmla="*/ 0 h 8"/>
                    <a:gd name="T14" fmla="*/ 2 w 37"/>
                    <a:gd name="T15" fmla="*/ 0 h 8"/>
                    <a:gd name="T16" fmla="*/ 2 w 37"/>
                    <a:gd name="T17" fmla="*/ 0 h 8"/>
                    <a:gd name="T18" fmla="*/ 2 w 37"/>
                    <a:gd name="T19" fmla="*/ 1 h 8"/>
                    <a:gd name="T20" fmla="*/ 3 w 37"/>
                    <a:gd name="T21" fmla="*/ 1 h 8"/>
                    <a:gd name="T22" fmla="*/ 3 w 37"/>
                    <a:gd name="T23" fmla="*/ 1 h 8"/>
                    <a:gd name="T24" fmla="*/ 3 w 37"/>
                    <a:gd name="T25" fmla="*/ 1 h 8"/>
                    <a:gd name="T26" fmla="*/ 0 w 37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7"/>
                    <a:gd name="T43" fmla="*/ 0 h 8"/>
                    <a:gd name="T44" fmla="*/ 37 w 37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7" h="8">
                      <a:moveTo>
                        <a:pt x="0" y="8"/>
                      </a:moveTo>
                      <a:lnTo>
                        <a:pt x="1" y="6"/>
                      </a:lnTo>
                      <a:lnTo>
                        <a:pt x="3" y="3"/>
                      </a:lnTo>
                      <a:lnTo>
                        <a:pt x="7" y="2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0" y="0"/>
                      </a:lnTo>
                      <a:lnTo>
                        <a:pt x="23" y="0"/>
                      </a:lnTo>
                      <a:lnTo>
                        <a:pt x="28" y="2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7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24" name="Freeform 223"/>
                <p:cNvSpPr>
                  <a:spLocks/>
                </p:cNvSpPr>
                <p:nvPr/>
              </p:nvSpPr>
              <p:spPr bwMode="auto">
                <a:xfrm>
                  <a:off x="2961" y="2870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6"/>
                      </a:lnTo>
                      <a:lnTo>
                        <a:pt x="5" y="3"/>
                      </a:lnTo>
                      <a:lnTo>
                        <a:pt x="8" y="2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3" y="0"/>
                      </a:lnTo>
                      <a:lnTo>
                        <a:pt x="29" y="2"/>
                      </a:lnTo>
                      <a:lnTo>
                        <a:pt x="34" y="3"/>
                      </a:lnTo>
                      <a:lnTo>
                        <a:pt x="37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25" name="Freeform 224"/>
                <p:cNvSpPr>
                  <a:spLocks/>
                </p:cNvSpPr>
                <p:nvPr/>
              </p:nvSpPr>
              <p:spPr bwMode="auto">
                <a:xfrm>
                  <a:off x="2990" y="2870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1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1" y="6"/>
                      </a:lnTo>
                      <a:lnTo>
                        <a:pt x="3" y="3"/>
                      </a:lnTo>
                      <a:lnTo>
                        <a:pt x="8" y="2"/>
                      </a:lnTo>
                      <a:lnTo>
                        <a:pt x="13" y="0"/>
                      </a:lnTo>
                      <a:lnTo>
                        <a:pt x="16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0" y="0"/>
                      </a:lnTo>
                      <a:lnTo>
                        <a:pt x="27" y="2"/>
                      </a:lnTo>
                      <a:lnTo>
                        <a:pt x="31" y="3"/>
                      </a:lnTo>
                      <a:lnTo>
                        <a:pt x="36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26" name="Freeform 225"/>
                <p:cNvSpPr>
                  <a:spLocks/>
                </p:cNvSpPr>
                <p:nvPr/>
              </p:nvSpPr>
              <p:spPr bwMode="auto">
                <a:xfrm>
                  <a:off x="2806" y="2878"/>
                  <a:ext cx="20" cy="5"/>
                </a:xfrm>
                <a:custGeom>
                  <a:avLst/>
                  <a:gdLst>
                    <a:gd name="T0" fmla="*/ 0 w 39"/>
                    <a:gd name="T1" fmla="*/ 1 h 10"/>
                    <a:gd name="T2" fmla="*/ 1 w 39"/>
                    <a:gd name="T3" fmla="*/ 1 h 10"/>
                    <a:gd name="T4" fmla="*/ 1 w 39"/>
                    <a:gd name="T5" fmla="*/ 1 h 10"/>
                    <a:gd name="T6" fmla="*/ 1 w 39"/>
                    <a:gd name="T7" fmla="*/ 1 h 10"/>
                    <a:gd name="T8" fmla="*/ 1 w 39"/>
                    <a:gd name="T9" fmla="*/ 0 h 10"/>
                    <a:gd name="T10" fmla="*/ 2 w 39"/>
                    <a:gd name="T11" fmla="*/ 0 h 10"/>
                    <a:gd name="T12" fmla="*/ 2 w 39"/>
                    <a:gd name="T13" fmla="*/ 0 h 10"/>
                    <a:gd name="T14" fmla="*/ 2 w 39"/>
                    <a:gd name="T15" fmla="*/ 0 h 10"/>
                    <a:gd name="T16" fmla="*/ 2 w 39"/>
                    <a:gd name="T17" fmla="*/ 0 h 10"/>
                    <a:gd name="T18" fmla="*/ 2 w 39"/>
                    <a:gd name="T19" fmla="*/ 1 h 10"/>
                    <a:gd name="T20" fmla="*/ 3 w 39"/>
                    <a:gd name="T21" fmla="*/ 1 h 10"/>
                    <a:gd name="T22" fmla="*/ 3 w 39"/>
                    <a:gd name="T23" fmla="*/ 1 h 10"/>
                    <a:gd name="T24" fmla="*/ 3 w 39"/>
                    <a:gd name="T25" fmla="*/ 1 h 10"/>
                    <a:gd name="T26" fmla="*/ 0 w 39"/>
                    <a:gd name="T27" fmla="*/ 1 h 10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9"/>
                    <a:gd name="T43" fmla="*/ 0 h 10"/>
                    <a:gd name="T44" fmla="*/ 39 w 39"/>
                    <a:gd name="T45" fmla="*/ 10 h 10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9" h="10">
                      <a:moveTo>
                        <a:pt x="0" y="10"/>
                      </a:moveTo>
                      <a:lnTo>
                        <a:pt x="1" y="8"/>
                      </a:lnTo>
                      <a:lnTo>
                        <a:pt x="5" y="5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8" y="2"/>
                      </a:lnTo>
                      <a:lnTo>
                        <a:pt x="33" y="5"/>
                      </a:lnTo>
                      <a:lnTo>
                        <a:pt x="38" y="8"/>
                      </a:lnTo>
                      <a:lnTo>
                        <a:pt x="39" y="1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27" name="Freeform 226"/>
                <p:cNvSpPr>
                  <a:spLocks/>
                </p:cNvSpPr>
                <p:nvPr/>
              </p:nvSpPr>
              <p:spPr bwMode="auto">
                <a:xfrm>
                  <a:off x="2835" y="2878"/>
                  <a:ext cx="19" cy="5"/>
                </a:xfrm>
                <a:custGeom>
                  <a:avLst/>
                  <a:gdLst>
                    <a:gd name="T0" fmla="*/ 0 w 38"/>
                    <a:gd name="T1" fmla="*/ 1 h 10"/>
                    <a:gd name="T2" fmla="*/ 1 w 38"/>
                    <a:gd name="T3" fmla="*/ 1 h 10"/>
                    <a:gd name="T4" fmla="*/ 1 w 38"/>
                    <a:gd name="T5" fmla="*/ 1 h 10"/>
                    <a:gd name="T6" fmla="*/ 1 w 38"/>
                    <a:gd name="T7" fmla="*/ 1 h 10"/>
                    <a:gd name="T8" fmla="*/ 1 w 38"/>
                    <a:gd name="T9" fmla="*/ 0 h 10"/>
                    <a:gd name="T10" fmla="*/ 1 w 38"/>
                    <a:gd name="T11" fmla="*/ 0 h 10"/>
                    <a:gd name="T12" fmla="*/ 1 w 38"/>
                    <a:gd name="T13" fmla="*/ 0 h 10"/>
                    <a:gd name="T14" fmla="*/ 1 w 38"/>
                    <a:gd name="T15" fmla="*/ 0 h 10"/>
                    <a:gd name="T16" fmla="*/ 1 w 38"/>
                    <a:gd name="T17" fmla="*/ 0 h 10"/>
                    <a:gd name="T18" fmla="*/ 1 w 38"/>
                    <a:gd name="T19" fmla="*/ 1 h 10"/>
                    <a:gd name="T20" fmla="*/ 2 w 38"/>
                    <a:gd name="T21" fmla="*/ 1 h 10"/>
                    <a:gd name="T22" fmla="*/ 2 w 38"/>
                    <a:gd name="T23" fmla="*/ 1 h 10"/>
                    <a:gd name="T24" fmla="*/ 2 w 38"/>
                    <a:gd name="T25" fmla="*/ 1 h 10"/>
                    <a:gd name="T26" fmla="*/ 0 w 38"/>
                    <a:gd name="T27" fmla="*/ 1 h 10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10"/>
                    <a:gd name="T44" fmla="*/ 38 w 38"/>
                    <a:gd name="T45" fmla="*/ 10 h 10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10">
                      <a:moveTo>
                        <a:pt x="0" y="10"/>
                      </a:moveTo>
                      <a:lnTo>
                        <a:pt x="2" y="8"/>
                      </a:lnTo>
                      <a:lnTo>
                        <a:pt x="3" y="5"/>
                      </a:lnTo>
                      <a:lnTo>
                        <a:pt x="8" y="2"/>
                      </a:lnTo>
                      <a:lnTo>
                        <a:pt x="13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7" y="2"/>
                      </a:lnTo>
                      <a:lnTo>
                        <a:pt x="33" y="5"/>
                      </a:lnTo>
                      <a:lnTo>
                        <a:pt x="37" y="8"/>
                      </a:lnTo>
                      <a:lnTo>
                        <a:pt x="38" y="1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28" name="Freeform 227"/>
                <p:cNvSpPr>
                  <a:spLocks/>
                </p:cNvSpPr>
                <p:nvPr/>
              </p:nvSpPr>
              <p:spPr bwMode="auto">
                <a:xfrm>
                  <a:off x="2849" y="2885"/>
                  <a:ext cx="141" cy="5"/>
                </a:xfrm>
                <a:custGeom>
                  <a:avLst/>
                  <a:gdLst>
                    <a:gd name="T0" fmla="*/ 0 w 281"/>
                    <a:gd name="T1" fmla="*/ 1 h 9"/>
                    <a:gd name="T2" fmla="*/ 1 w 281"/>
                    <a:gd name="T3" fmla="*/ 0 h 9"/>
                    <a:gd name="T4" fmla="*/ 18 w 281"/>
                    <a:gd name="T5" fmla="*/ 0 h 9"/>
                    <a:gd name="T6" fmla="*/ 18 w 281"/>
                    <a:gd name="T7" fmla="*/ 1 h 9"/>
                    <a:gd name="T8" fmla="*/ 0 w 281"/>
                    <a:gd name="T9" fmla="*/ 1 h 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81"/>
                    <a:gd name="T16" fmla="*/ 0 h 9"/>
                    <a:gd name="T17" fmla="*/ 281 w 281"/>
                    <a:gd name="T18" fmla="*/ 9 h 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81" h="9">
                      <a:moveTo>
                        <a:pt x="0" y="9"/>
                      </a:moveTo>
                      <a:lnTo>
                        <a:pt x="16" y="0"/>
                      </a:lnTo>
                      <a:lnTo>
                        <a:pt x="273" y="0"/>
                      </a:lnTo>
                      <a:lnTo>
                        <a:pt x="281" y="9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29" name="Freeform 228"/>
                <p:cNvSpPr>
                  <a:spLocks/>
                </p:cNvSpPr>
                <p:nvPr/>
              </p:nvSpPr>
              <p:spPr bwMode="auto">
                <a:xfrm>
                  <a:off x="2891" y="2878"/>
                  <a:ext cx="19" cy="5"/>
                </a:xfrm>
                <a:custGeom>
                  <a:avLst/>
                  <a:gdLst>
                    <a:gd name="T0" fmla="*/ 0 w 38"/>
                    <a:gd name="T1" fmla="*/ 1 h 10"/>
                    <a:gd name="T2" fmla="*/ 1 w 38"/>
                    <a:gd name="T3" fmla="*/ 1 h 10"/>
                    <a:gd name="T4" fmla="*/ 1 w 38"/>
                    <a:gd name="T5" fmla="*/ 1 h 10"/>
                    <a:gd name="T6" fmla="*/ 1 w 38"/>
                    <a:gd name="T7" fmla="*/ 1 h 10"/>
                    <a:gd name="T8" fmla="*/ 1 w 38"/>
                    <a:gd name="T9" fmla="*/ 0 h 10"/>
                    <a:gd name="T10" fmla="*/ 1 w 38"/>
                    <a:gd name="T11" fmla="*/ 0 h 10"/>
                    <a:gd name="T12" fmla="*/ 1 w 38"/>
                    <a:gd name="T13" fmla="*/ 0 h 10"/>
                    <a:gd name="T14" fmla="*/ 1 w 38"/>
                    <a:gd name="T15" fmla="*/ 0 h 10"/>
                    <a:gd name="T16" fmla="*/ 1 w 38"/>
                    <a:gd name="T17" fmla="*/ 0 h 10"/>
                    <a:gd name="T18" fmla="*/ 1 w 38"/>
                    <a:gd name="T19" fmla="*/ 1 h 10"/>
                    <a:gd name="T20" fmla="*/ 2 w 38"/>
                    <a:gd name="T21" fmla="*/ 1 h 10"/>
                    <a:gd name="T22" fmla="*/ 2 w 38"/>
                    <a:gd name="T23" fmla="*/ 1 h 10"/>
                    <a:gd name="T24" fmla="*/ 2 w 38"/>
                    <a:gd name="T25" fmla="*/ 1 h 10"/>
                    <a:gd name="T26" fmla="*/ 0 w 38"/>
                    <a:gd name="T27" fmla="*/ 1 h 10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10"/>
                    <a:gd name="T44" fmla="*/ 38 w 38"/>
                    <a:gd name="T45" fmla="*/ 10 h 10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10">
                      <a:moveTo>
                        <a:pt x="0" y="10"/>
                      </a:moveTo>
                      <a:lnTo>
                        <a:pt x="2" y="8"/>
                      </a:lnTo>
                      <a:lnTo>
                        <a:pt x="4" y="5"/>
                      </a:lnTo>
                      <a:lnTo>
                        <a:pt x="8" y="2"/>
                      </a:lnTo>
                      <a:lnTo>
                        <a:pt x="13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3" y="0"/>
                      </a:lnTo>
                      <a:lnTo>
                        <a:pt x="29" y="2"/>
                      </a:lnTo>
                      <a:lnTo>
                        <a:pt x="34" y="5"/>
                      </a:lnTo>
                      <a:lnTo>
                        <a:pt x="37" y="8"/>
                      </a:lnTo>
                      <a:lnTo>
                        <a:pt x="38" y="1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30" name="Freeform 229"/>
                <p:cNvSpPr>
                  <a:spLocks/>
                </p:cNvSpPr>
                <p:nvPr/>
              </p:nvSpPr>
              <p:spPr bwMode="auto">
                <a:xfrm>
                  <a:off x="2919" y="2878"/>
                  <a:ext cx="19" cy="5"/>
                </a:xfrm>
                <a:custGeom>
                  <a:avLst/>
                  <a:gdLst>
                    <a:gd name="T0" fmla="*/ 0 w 38"/>
                    <a:gd name="T1" fmla="*/ 1 h 10"/>
                    <a:gd name="T2" fmla="*/ 1 w 38"/>
                    <a:gd name="T3" fmla="*/ 1 h 10"/>
                    <a:gd name="T4" fmla="*/ 1 w 38"/>
                    <a:gd name="T5" fmla="*/ 1 h 10"/>
                    <a:gd name="T6" fmla="*/ 1 w 38"/>
                    <a:gd name="T7" fmla="*/ 1 h 10"/>
                    <a:gd name="T8" fmla="*/ 1 w 38"/>
                    <a:gd name="T9" fmla="*/ 0 h 10"/>
                    <a:gd name="T10" fmla="*/ 1 w 38"/>
                    <a:gd name="T11" fmla="*/ 0 h 10"/>
                    <a:gd name="T12" fmla="*/ 1 w 38"/>
                    <a:gd name="T13" fmla="*/ 0 h 10"/>
                    <a:gd name="T14" fmla="*/ 1 w 38"/>
                    <a:gd name="T15" fmla="*/ 0 h 10"/>
                    <a:gd name="T16" fmla="*/ 1 w 38"/>
                    <a:gd name="T17" fmla="*/ 0 h 10"/>
                    <a:gd name="T18" fmla="*/ 1 w 38"/>
                    <a:gd name="T19" fmla="*/ 1 h 10"/>
                    <a:gd name="T20" fmla="*/ 2 w 38"/>
                    <a:gd name="T21" fmla="*/ 1 h 10"/>
                    <a:gd name="T22" fmla="*/ 2 w 38"/>
                    <a:gd name="T23" fmla="*/ 1 h 10"/>
                    <a:gd name="T24" fmla="*/ 2 w 38"/>
                    <a:gd name="T25" fmla="*/ 1 h 10"/>
                    <a:gd name="T26" fmla="*/ 0 w 38"/>
                    <a:gd name="T27" fmla="*/ 1 h 10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10"/>
                    <a:gd name="T44" fmla="*/ 38 w 38"/>
                    <a:gd name="T45" fmla="*/ 10 h 10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10">
                      <a:moveTo>
                        <a:pt x="0" y="10"/>
                      </a:moveTo>
                      <a:lnTo>
                        <a:pt x="1" y="8"/>
                      </a:lnTo>
                      <a:lnTo>
                        <a:pt x="3" y="5"/>
                      </a:lnTo>
                      <a:lnTo>
                        <a:pt x="8" y="2"/>
                      </a:lnTo>
                      <a:lnTo>
                        <a:pt x="12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8" y="2"/>
                      </a:lnTo>
                      <a:lnTo>
                        <a:pt x="33" y="5"/>
                      </a:lnTo>
                      <a:lnTo>
                        <a:pt x="36" y="8"/>
                      </a:lnTo>
                      <a:lnTo>
                        <a:pt x="38" y="1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31" name="Freeform 230"/>
                <p:cNvSpPr>
                  <a:spLocks/>
                </p:cNvSpPr>
                <p:nvPr/>
              </p:nvSpPr>
              <p:spPr bwMode="auto">
                <a:xfrm>
                  <a:off x="2862" y="2878"/>
                  <a:ext cx="20" cy="5"/>
                </a:xfrm>
                <a:custGeom>
                  <a:avLst/>
                  <a:gdLst>
                    <a:gd name="T0" fmla="*/ 0 w 39"/>
                    <a:gd name="T1" fmla="*/ 1 h 10"/>
                    <a:gd name="T2" fmla="*/ 1 w 39"/>
                    <a:gd name="T3" fmla="*/ 1 h 10"/>
                    <a:gd name="T4" fmla="*/ 1 w 39"/>
                    <a:gd name="T5" fmla="*/ 1 h 10"/>
                    <a:gd name="T6" fmla="*/ 1 w 39"/>
                    <a:gd name="T7" fmla="*/ 1 h 10"/>
                    <a:gd name="T8" fmla="*/ 1 w 39"/>
                    <a:gd name="T9" fmla="*/ 0 h 10"/>
                    <a:gd name="T10" fmla="*/ 2 w 39"/>
                    <a:gd name="T11" fmla="*/ 0 h 10"/>
                    <a:gd name="T12" fmla="*/ 2 w 39"/>
                    <a:gd name="T13" fmla="*/ 0 h 10"/>
                    <a:gd name="T14" fmla="*/ 2 w 39"/>
                    <a:gd name="T15" fmla="*/ 0 h 10"/>
                    <a:gd name="T16" fmla="*/ 2 w 39"/>
                    <a:gd name="T17" fmla="*/ 0 h 10"/>
                    <a:gd name="T18" fmla="*/ 2 w 39"/>
                    <a:gd name="T19" fmla="*/ 1 h 10"/>
                    <a:gd name="T20" fmla="*/ 3 w 39"/>
                    <a:gd name="T21" fmla="*/ 1 h 10"/>
                    <a:gd name="T22" fmla="*/ 3 w 39"/>
                    <a:gd name="T23" fmla="*/ 1 h 10"/>
                    <a:gd name="T24" fmla="*/ 3 w 39"/>
                    <a:gd name="T25" fmla="*/ 1 h 10"/>
                    <a:gd name="T26" fmla="*/ 0 w 39"/>
                    <a:gd name="T27" fmla="*/ 1 h 10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9"/>
                    <a:gd name="T43" fmla="*/ 0 h 10"/>
                    <a:gd name="T44" fmla="*/ 39 w 39"/>
                    <a:gd name="T45" fmla="*/ 10 h 10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9" h="10">
                      <a:moveTo>
                        <a:pt x="0" y="10"/>
                      </a:moveTo>
                      <a:lnTo>
                        <a:pt x="2" y="8"/>
                      </a:lnTo>
                      <a:lnTo>
                        <a:pt x="5" y="5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8" y="2"/>
                      </a:lnTo>
                      <a:lnTo>
                        <a:pt x="33" y="5"/>
                      </a:lnTo>
                      <a:lnTo>
                        <a:pt x="38" y="8"/>
                      </a:lnTo>
                      <a:lnTo>
                        <a:pt x="39" y="1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32" name="Freeform 231"/>
                <p:cNvSpPr>
                  <a:spLocks/>
                </p:cNvSpPr>
                <p:nvPr/>
              </p:nvSpPr>
              <p:spPr bwMode="auto">
                <a:xfrm>
                  <a:off x="2947" y="2878"/>
                  <a:ext cx="19" cy="5"/>
                </a:xfrm>
                <a:custGeom>
                  <a:avLst/>
                  <a:gdLst>
                    <a:gd name="T0" fmla="*/ 0 w 37"/>
                    <a:gd name="T1" fmla="*/ 1 h 10"/>
                    <a:gd name="T2" fmla="*/ 1 w 37"/>
                    <a:gd name="T3" fmla="*/ 1 h 10"/>
                    <a:gd name="T4" fmla="*/ 1 w 37"/>
                    <a:gd name="T5" fmla="*/ 1 h 10"/>
                    <a:gd name="T6" fmla="*/ 1 w 37"/>
                    <a:gd name="T7" fmla="*/ 1 h 10"/>
                    <a:gd name="T8" fmla="*/ 1 w 37"/>
                    <a:gd name="T9" fmla="*/ 0 h 10"/>
                    <a:gd name="T10" fmla="*/ 2 w 37"/>
                    <a:gd name="T11" fmla="*/ 0 h 10"/>
                    <a:gd name="T12" fmla="*/ 2 w 37"/>
                    <a:gd name="T13" fmla="*/ 0 h 10"/>
                    <a:gd name="T14" fmla="*/ 2 w 37"/>
                    <a:gd name="T15" fmla="*/ 0 h 10"/>
                    <a:gd name="T16" fmla="*/ 2 w 37"/>
                    <a:gd name="T17" fmla="*/ 0 h 10"/>
                    <a:gd name="T18" fmla="*/ 2 w 37"/>
                    <a:gd name="T19" fmla="*/ 1 h 10"/>
                    <a:gd name="T20" fmla="*/ 3 w 37"/>
                    <a:gd name="T21" fmla="*/ 1 h 10"/>
                    <a:gd name="T22" fmla="*/ 3 w 37"/>
                    <a:gd name="T23" fmla="*/ 1 h 10"/>
                    <a:gd name="T24" fmla="*/ 3 w 37"/>
                    <a:gd name="T25" fmla="*/ 1 h 10"/>
                    <a:gd name="T26" fmla="*/ 0 w 37"/>
                    <a:gd name="T27" fmla="*/ 1 h 10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7"/>
                    <a:gd name="T43" fmla="*/ 0 h 10"/>
                    <a:gd name="T44" fmla="*/ 37 w 37"/>
                    <a:gd name="T45" fmla="*/ 10 h 10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7" h="10">
                      <a:moveTo>
                        <a:pt x="0" y="10"/>
                      </a:moveTo>
                      <a:lnTo>
                        <a:pt x="1" y="8"/>
                      </a:lnTo>
                      <a:lnTo>
                        <a:pt x="3" y="5"/>
                      </a:lnTo>
                      <a:lnTo>
                        <a:pt x="7" y="2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8" y="2"/>
                      </a:lnTo>
                      <a:lnTo>
                        <a:pt x="33" y="5"/>
                      </a:lnTo>
                      <a:lnTo>
                        <a:pt x="36" y="8"/>
                      </a:lnTo>
                      <a:lnTo>
                        <a:pt x="37" y="1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33" name="Freeform 232"/>
                <p:cNvSpPr>
                  <a:spLocks/>
                </p:cNvSpPr>
                <p:nvPr/>
              </p:nvSpPr>
              <p:spPr bwMode="auto">
                <a:xfrm>
                  <a:off x="2977" y="2877"/>
                  <a:ext cx="18" cy="4"/>
                </a:xfrm>
                <a:custGeom>
                  <a:avLst/>
                  <a:gdLst>
                    <a:gd name="T0" fmla="*/ 0 w 38"/>
                    <a:gd name="T1" fmla="*/ 1 h 8"/>
                    <a:gd name="T2" fmla="*/ 0 w 38"/>
                    <a:gd name="T3" fmla="*/ 1 h 8"/>
                    <a:gd name="T4" fmla="*/ 0 w 38"/>
                    <a:gd name="T5" fmla="*/ 1 h 8"/>
                    <a:gd name="T6" fmla="*/ 0 w 38"/>
                    <a:gd name="T7" fmla="*/ 1 h 8"/>
                    <a:gd name="T8" fmla="*/ 0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6"/>
                      </a:lnTo>
                      <a:lnTo>
                        <a:pt x="3" y="3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1" y="0"/>
                      </a:lnTo>
                      <a:lnTo>
                        <a:pt x="24" y="0"/>
                      </a:lnTo>
                      <a:lnTo>
                        <a:pt x="28" y="1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34" name="Freeform 233"/>
                <p:cNvSpPr>
                  <a:spLocks/>
                </p:cNvSpPr>
                <p:nvPr/>
              </p:nvSpPr>
              <p:spPr bwMode="auto">
                <a:xfrm>
                  <a:off x="3005" y="2877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1" y="6"/>
                      </a:lnTo>
                      <a:lnTo>
                        <a:pt x="5" y="3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8" y="1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35" name="Freeform 234"/>
                <p:cNvSpPr>
                  <a:spLocks/>
                </p:cNvSpPr>
                <p:nvPr/>
              </p:nvSpPr>
              <p:spPr bwMode="auto">
                <a:xfrm>
                  <a:off x="2995" y="2885"/>
                  <a:ext cx="19" cy="5"/>
                </a:xfrm>
                <a:custGeom>
                  <a:avLst/>
                  <a:gdLst>
                    <a:gd name="T0" fmla="*/ 0 w 38"/>
                    <a:gd name="T1" fmla="*/ 1 h 9"/>
                    <a:gd name="T2" fmla="*/ 1 w 38"/>
                    <a:gd name="T3" fmla="*/ 1 h 9"/>
                    <a:gd name="T4" fmla="*/ 1 w 38"/>
                    <a:gd name="T5" fmla="*/ 1 h 9"/>
                    <a:gd name="T6" fmla="*/ 1 w 38"/>
                    <a:gd name="T7" fmla="*/ 1 h 9"/>
                    <a:gd name="T8" fmla="*/ 1 w 38"/>
                    <a:gd name="T9" fmla="*/ 0 h 9"/>
                    <a:gd name="T10" fmla="*/ 1 w 38"/>
                    <a:gd name="T11" fmla="*/ 0 h 9"/>
                    <a:gd name="T12" fmla="*/ 1 w 38"/>
                    <a:gd name="T13" fmla="*/ 0 h 9"/>
                    <a:gd name="T14" fmla="*/ 1 w 38"/>
                    <a:gd name="T15" fmla="*/ 0 h 9"/>
                    <a:gd name="T16" fmla="*/ 1 w 38"/>
                    <a:gd name="T17" fmla="*/ 0 h 9"/>
                    <a:gd name="T18" fmla="*/ 1 w 38"/>
                    <a:gd name="T19" fmla="*/ 1 h 9"/>
                    <a:gd name="T20" fmla="*/ 2 w 38"/>
                    <a:gd name="T21" fmla="*/ 1 h 9"/>
                    <a:gd name="T22" fmla="*/ 2 w 38"/>
                    <a:gd name="T23" fmla="*/ 1 h 9"/>
                    <a:gd name="T24" fmla="*/ 2 w 38"/>
                    <a:gd name="T25" fmla="*/ 1 h 9"/>
                    <a:gd name="T26" fmla="*/ 0 w 38"/>
                    <a:gd name="T27" fmla="*/ 1 h 9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9"/>
                    <a:gd name="T44" fmla="*/ 38 w 38"/>
                    <a:gd name="T45" fmla="*/ 9 h 9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9">
                      <a:moveTo>
                        <a:pt x="0" y="9"/>
                      </a:moveTo>
                      <a:lnTo>
                        <a:pt x="2" y="8"/>
                      </a:lnTo>
                      <a:lnTo>
                        <a:pt x="3" y="4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8" y="1"/>
                      </a:lnTo>
                      <a:lnTo>
                        <a:pt x="33" y="4"/>
                      </a:lnTo>
                      <a:lnTo>
                        <a:pt x="36" y="8"/>
                      </a:lnTo>
                      <a:lnTo>
                        <a:pt x="38" y="9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36" name="Freeform 235"/>
                <p:cNvSpPr>
                  <a:spLocks/>
                </p:cNvSpPr>
                <p:nvPr/>
              </p:nvSpPr>
              <p:spPr bwMode="auto">
                <a:xfrm>
                  <a:off x="3024" y="2885"/>
                  <a:ext cx="19" cy="5"/>
                </a:xfrm>
                <a:custGeom>
                  <a:avLst/>
                  <a:gdLst>
                    <a:gd name="T0" fmla="*/ 0 w 38"/>
                    <a:gd name="T1" fmla="*/ 1 h 9"/>
                    <a:gd name="T2" fmla="*/ 1 w 38"/>
                    <a:gd name="T3" fmla="*/ 1 h 9"/>
                    <a:gd name="T4" fmla="*/ 1 w 38"/>
                    <a:gd name="T5" fmla="*/ 1 h 9"/>
                    <a:gd name="T6" fmla="*/ 1 w 38"/>
                    <a:gd name="T7" fmla="*/ 1 h 9"/>
                    <a:gd name="T8" fmla="*/ 1 w 38"/>
                    <a:gd name="T9" fmla="*/ 0 h 9"/>
                    <a:gd name="T10" fmla="*/ 1 w 38"/>
                    <a:gd name="T11" fmla="*/ 0 h 9"/>
                    <a:gd name="T12" fmla="*/ 1 w 38"/>
                    <a:gd name="T13" fmla="*/ 0 h 9"/>
                    <a:gd name="T14" fmla="*/ 1 w 38"/>
                    <a:gd name="T15" fmla="*/ 0 h 9"/>
                    <a:gd name="T16" fmla="*/ 1 w 38"/>
                    <a:gd name="T17" fmla="*/ 0 h 9"/>
                    <a:gd name="T18" fmla="*/ 1 w 38"/>
                    <a:gd name="T19" fmla="*/ 1 h 9"/>
                    <a:gd name="T20" fmla="*/ 2 w 38"/>
                    <a:gd name="T21" fmla="*/ 1 h 9"/>
                    <a:gd name="T22" fmla="*/ 2 w 38"/>
                    <a:gd name="T23" fmla="*/ 1 h 9"/>
                    <a:gd name="T24" fmla="*/ 2 w 38"/>
                    <a:gd name="T25" fmla="*/ 1 h 9"/>
                    <a:gd name="T26" fmla="*/ 0 w 38"/>
                    <a:gd name="T27" fmla="*/ 1 h 9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9"/>
                    <a:gd name="T44" fmla="*/ 38 w 38"/>
                    <a:gd name="T45" fmla="*/ 9 h 9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9">
                      <a:moveTo>
                        <a:pt x="0" y="9"/>
                      </a:moveTo>
                      <a:lnTo>
                        <a:pt x="1" y="8"/>
                      </a:lnTo>
                      <a:lnTo>
                        <a:pt x="5" y="4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0" y="0"/>
                      </a:lnTo>
                      <a:lnTo>
                        <a:pt x="23" y="0"/>
                      </a:lnTo>
                      <a:lnTo>
                        <a:pt x="28" y="1"/>
                      </a:lnTo>
                      <a:lnTo>
                        <a:pt x="33" y="4"/>
                      </a:lnTo>
                      <a:lnTo>
                        <a:pt x="36" y="8"/>
                      </a:lnTo>
                      <a:lnTo>
                        <a:pt x="38" y="9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37" name="Freeform 236"/>
                <p:cNvSpPr>
                  <a:spLocks/>
                </p:cNvSpPr>
                <p:nvPr/>
              </p:nvSpPr>
              <p:spPr bwMode="auto">
                <a:xfrm>
                  <a:off x="2792" y="2885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6"/>
                      </a:lnTo>
                      <a:lnTo>
                        <a:pt x="3" y="3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7" y="1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38" name="Freeform 237"/>
                <p:cNvSpPr>
                  <a:spLocks/>
                </p:cNvSpPr>
                <p:nvPr/>
              </p:nvSpPr>
              <p:spPr bwMode="auto">
                <a:xfrm>
                  <a:off x="2821" y="2885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1" y="6"/>
                      </a:lnTo>
                      <a:lnTo>
                        <a:pt x="3" y="3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7" y="1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39" name="Freeform 238"/>
                <p:cNvSpPr>
                  <a:spLocks/>
                </p:cNvSpPr>
                <p:nvPr/>
              </p:nvSpPr>
              <p:spPr bwMode="auto">
                <a:xfrm>
                  <a:off x="2826" y="2818"/>
                  <a:ext cx="11" cy="11"/>
                </a:xfrm>
                <a:custGeom>
                  <a:avLst/>
                  <a:gdLst>
                    <a:gd name="T0" fmla="*/ 1 w 22"/>
                    <a:gd name="T1" fmla="*/ 1 h 23"/>
                    <a:gd name="T2" fmla="*/ 1 w 22"/>
                    <a:gd name="T3" fmla="*/ 1 h 23"/>
                    <a:gd name="T4" fmla="*/ 1 w 22"/>
                    <a:gd name="T5" fmla="*/ 1 h 23"/>
                    <a:gd name="T6" fmla="*/ 1 w 22"/>
                    <a:gd name="T7" fmla="*/ 1 h 23"/>
                    <a:gd name="T8" fmla="*/ 1 w 22"/>
                    <a:gd name="T9" fmla="*/ 0 h 23"/>
                    <a:gd name="T10" fmla="*/ 1 w 22"/>
                    <a:gd name="T11" fmla="*/ 0 h 23"/>
                    <a:gd name="T12" fmla="*/ 1 w 22"/>
                    <a:gd name="T13" fmla="*/ 0 h 23"/>
                    <a:gd name="T14" fmla="*/ 1 w 22"/>
                    <a:gd name="T15" fmla="*/ 0 h 23"/>
                    <a:gd name="T16" fmla="*/ 1 w 22"/>
                    <a:gd name="T17" fmla="*/ 0 h 23"/>
                    <a:gd name="T18" fmla="*/ 1 w 22"/>
                    <a:gd name="T19" fmla="*/ 0 h 23"/>
                    <a:gd name="T20" fmla="*/ 1 w 22"/>
                    <a:gd name="T21" fmla="*/ 0 h 23"/>
                    <a:gd name="T22" fmla="*/ 0 w 22"/>
                    <a:gd name="T23" fmla="*/ 0 h 23"/>
                    <a:gd name="T24" fmla="*/ 0 w 22"/>
                    <a:gd name="T25" fmla="*/ 0 h 23"/>
                    <a:gd name="T26" fmla="*/ 0 w 22"/>
                    <a:gd name="T27" fmla="*/ 1 h 23"/>
                    <a:gd name="T28" fmla="*/ 1 w 22"/>
                    <a:gd name="T29" fmla="*/ 1 h 23"/>
                    <a:gd name="T30" fmla="*/ 1 w 22"/>
                    <a:gd name="T31" fmla="*/ 1 h 23"/>
                    <a:gd name="T32" fmla="*/ 1 w 22"/>
                    <a:gd name="T33" fmla="*/ 1 h 23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22"/>
                    <a:gd name="T52" fmla="*/ 0 h 23"/>
                    <a:gd name="T53" fmla="*/ 22 w 22"/>
                    <a:gd name="T54" fmla="*/ 23 h 23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22" h="23">
                      <a:moveTo>
                        <a:pt x="11" y="23"/>
                      </a:moveTo>
                      <a:lnTo>
                        <a:pt x="15" y="21"/>
                      </a:lnTo>
                      <a:lnTo>
                        <a:pt x="19" y="19"/>
                      </a:lnTo>
                      <a:lnTo>
                        <a:pt x="21" y="16"/>
                      </a:lnTo>
                      <a:lnTo>
                        <a:pt x="22" y="12"/>
                      </a:lnTo>
                      <a:lnTo>
                        <a:pt x="21" y="8"/>
                      </a:lnTo>
                      <a:lnTo>
                        <a:pt x="19" y="4"/>
                      </a:lnTo>
                      <a:lnTo>
                        <a:pt x="15" y="2"/>
                      </a:lnTo>
                      <a:lnTo>
                        <a:pt x="11" y="0"/>
                      </a:lnTo>
                      <a:lnTo>
                        <a:pt x="7" y="2"/>
                      </a:lnTo>
                      <a:lnTo>
                        <a:pt x="3" y="4"/>
                      </a:lnTo>
                      <a:lnTo>
                        <a:pt x="0" y="8"/>
                      </a:lnTo>
                      <a:lnTo>
                        <a:pt x="0" y="12"/>
                      </a:lnTo>
                      <a:lnTo>
                        <a:pt x="0" y="16"/>
                      </a:lnTo>
                      <a:lnTo>
                        <a:pt x="3" y="19"/>
                      </a:lnTo>
                      <a:lnTo>
                        <a:pt x="7" y="21"/>
                      </a:lnTo>
                      <a:lnTo>
                        <a:pt x="11" y="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40" name="Freeform 239"/>
                <p:cNvSpPr>
                  <a:spLocks/>
                </p:cNvSpPr>
                <p:nvPr/>
              </p:nvSpPr>
              <p:spPr bwMode="auto">
                <a:xfrm>
                  <a:off x="2843" y="2818"/>
                  <a:ext cx="11" cy="11"/>
                </a:xfrm>
                <a:custGeom>
                  <a:avLst/>
                  <a:gdLst>
                    <a:gd name="T0" fmla="*/ 1 w 22"/>
                    <a:gd name="T1" fmla="*/ 1 h 23"/>
                    <a:gd name="T2" fmla="*/ 1 w 22"/>
                    <a:gd name="T3" fmla="*/ 1 h 23"/>
                    <a:gd name="T4" fmla="*/ 1 w 22"/>
                    <a:gd name="T5" fmla="*/ 1 h 23"/>
                    <a:gd name="T6" fmla="*/ 1 w 22"/>
                    <a:gd name="T7" fmla="*/ 1 h 23"/>
                    <a:gd name="T8" fmla="*/ 1 w 22"/>
                    <a:gd name="T9" fmla="*/ 0 h 23"/>
                    <a:gd name="T10" fmla="*/ 1 w 22"/>
                    <a:gd name="T11" fmla="*/ 0 h 23"/>
                    <a:gd name="T12" fmla="*/ 1 w 22"/>
                    <a:gd name="T13" fmla="*/ 0 h 23"/>
                    <a:gd name="T14" fmla="*/ 1 w 22"/>
                    <a:gd name="T15" fmla="*/ 0 h 23"/>
                    <a:gd name="T16" fmla="*/ 1 w 22"/>
                    <a:gd name="T17" fmla="*/ 0 h 23"/>
                    <a:gd name="T18" fmla="*/ 1 w 22"/>
                    <a:gd name="T19" fmla="*/ 0 h 23"/>
                    <a:gd name="T20" fmla="*/ 1 w 22"/>
                    <a:gd name="T21" fmla="*/ 0 h 23"/>
                    <a:gd name="T22" fmla="*/ 1 w 22"/>
                    <a:gd name="T23" fmla="*/ 0 h 23"/>
                    <a:gd name="T24" fmla="*/ 0 w 22"/>
                    <a:gd name="T25" fmla="*/ 0 h 23"/>
                    <a:gd name="T26" fmla="*/ 1 w 22"/>
                    <a:gd name="T27" fmla="*/ 1 h 23"/>
                    <a:gd name="T28" fmla="*/ 1 w 22"/>
                    <a:gd name="T29" fmla="*/ 1 h 23"/>
                    <a:gd name="T30" fmla="*/ 1 w 22"/>
                    <a:gd name="T31" fmla="*/ 1 h 23"/>
                    <a:gd name="T32" fmla="*/ 1 w 22"/>
                    <a:gd name="T33" fmla="*/ 1 h 23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22"/>
                    <a:gd name="T52" fmla="*/ 0 h 23"/>
                    <a:gd name="T53" fmla="*/ 22 w 22"/>
                    <a:gd name="T54" fmla="*/ 23 h 23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22" h="23">
                      <a:moveTo>
                        <a:pt x="11" y="23"/>
                      </a:moveTo>
                      <a:lnTo>
                        <a:pt x="16" y="21"/>
                      </a:lnTo>
                      <a:lnTo>
                        <a:pt x="19" y="19"/>
                      </a:lnTo>
                      <a:lnTo>
                        <a:pt x="21" y="16"/>
                      </a:lnTo>
                      <a:lnTo>
                        <a:pt x="22" y="12"/>
                      </a:lnTo>
                      <a:lnTo>
                        <a:pt x="21" y="8"/>
                      </a:lnTo>
                      <a:lnTo>
                        <a:pt x="19" y="4"/>
                      </a:lnTo>
                      <a:lnTo>
                        <a:pt x="16" y="2"/>
                      </a:lnTo>
                      <a:lnTo>
                        <a:pt x="11" y="0"/>
                      </a:lnTo>
                      <a:lnTo>
                        <a:pt x="6" y="2"/>
                      </a:lnTo>
                      <a:lnTo>
                        <a:pt x="3" y="4"/>
                      </a:lnTo>
                      <a:lnTo>
                        <a:pt x="2" y="8"/>
                      </a:lnTo>
                      <a:lnTo>
                        <a:pt x="0" y="12"/>
                      </a:lnTo>
                      <a:lnTo>
                        <a:pt x="2" y="16"/>
                      </a:lnTo>
                      <a:lnTo>
                        <a:pt x="3" y="19"/>
                      </a:lnTo>
                      <a:lnTo>
                        <a:pt x="6" y="21"/>
                      </a:lnTo>
                      <a:lnTo>
                        <a:pt x="11" y="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41" name="Freeform 240"/>
                <p:cNvSpPr>
                  <a:spLocks/>
                </p:cNvSpPr>
                <p:nvPr/>
              </p:nvSpPr>
              <p:spPr bwMode="auto">
                <a:xfrm>
                  <a:off x="2861" y="2819"/>
                  <a:ext cx="11" cy="10"/>
                </a:xfrm>
                <a:custGeom>
                  <a:avLst/>
                  <a:gdLst>
                    <a:gd name="T0" fmla="*/ 0 w 23"/>
                    <a:gd name="T1" fmla="*/ 1 h 21"/>
                    <a:gd name="T2" fmla="*/ 1 w 23"/>
                    <a:gd name="T3" fmla="*/ 1 h 21"/>
                    <a:gd name="T4" fmla="*/ 1 w 23"/>
                    <a:gd name="T5" fmla="*/ 1 h 21"/>
                    <a:gd name="T6" fmla="*/ 1 w 23"/>
                    <a:gd name="T7" fmla="*/ 0 h 21"/>
                    <a:gd name="T8" fmla="*/ 1 w 23"/>
                    <a:gd name="T9" fmla="*/ 0 h 21"/>
                    <a:gd name="T10" fmla="*/ 1 w 23"/>
                    <a:gd name="T11" fmla="*/ 0 h 21"/>
                    <a:gd name="T12" fmla="*/ 1 w 23"/>
                    <a:gd name="T13" fmla="*/ 0 h 21"/>
                    <a:gd name="T14" fmla="*/ 1 w 23"/>
                    <a:gd name="T15" fmla="*/ 0 h 21"/>
                    <a:gd name="T16" fmla="*/ 0 w 23"/>
                    <a:gd name="T17" fmla="*/ 0 h 21"/>
                    <a:gd name="T18" fmla="*/ 0 w 23"/>
                    <a:gd name="T19" fmla="*/ 0 h 21"/>
                    <a:gd name="T20" fmla="*/ 0 w 23"/>
                    <a:gd name="T21" fmla="*/ 0 h 21"/>
                    <a:gd name="T22" fmla="*/ 0 w 23"/>
                    <a:gd name="T23" fmla="*/ 0 h 21"/>
                    <a:gd name="T24" fmla="*/ 0 w 23"/>
                    <a:gd name="T25" fmla="*/ 0 h 21"/>
                    <a:gd name="T26" fmla="*/ 0 w 23"/>
                    <a:gd name="T27" fmla="*/ 0 h 21"/>
                    <a:gd name="T28" fmla="*/ 0 w 23"/>
                    <a:gd name="T29" fmla="*/ 1 h 21"/>
                    <a:gd name="T30" fmla="*/ 0 w 23"/>
                    <a:gd name="T31" fmla="*/ 1 h 21"/>
                    <a:gd name="T32" fmla="*/ 0 w 23"/>
                    <a:gd name="T33" fmla="*/ 1 h 2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23"/>
                    <a:gd name="T52" fmla="*/ 0 h 21"/>
                    <a:gd name="T53" fmla="*/ 23 w 23"/>
                    <a:gd name="T54" fmla="*/ 21 h 2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23" h="21">
                      <a:moveTo>
                        <a:pt x="11" y="21"/>
                      </a:moveTo>
                      <a:lnTo>
                        <a:pt x="16" y="21"/>
                      </a:lnTo>
                      <a:lnTo>
                        <a:pt x="19" y="17"/>
                      </a:lnTo>
                      <a:lnTo>
                        <a:pt x="21" y="14"/>
                      </a:lnTo>
                      <a:lnTo>
                        <a:pt x="23" y="10"/>
                      </a:lnTo>
                      <a:lnTo>
                        <a:pt x="21" y="6"/>
                      </a:lnTo>
                      <a:lnTo>
                        <a:pt x="19" y="3"/>
                      </a:lnTo>
                      <a:lnTo>
                        <a:pt x="16" y="2"/>
                      </a:lnTo>
                      <a:lnTo>
                        <a:pt x="11" y="0"/>
                      </a:lnTo>
                      <a:lnTo>
                        <a:pt x="7" y="2"/>
                      </a:lnTo>
                      <a:lnTo>
                        <a:pt x="4" y="3"/>
                      </a:lnTo>
                      <a:lnTo>
                        <a:pt x="2" y="6"/>
                      </a:lnTo>
                      <a:lnTo>
                        <a:pt x="0" y="10"/>
                      </a:lnTo>
                      <a:lnTo>
                        <a:pt x="2" y="14"/>
                      </a:lnTo>
                      <a:lnTo>
                        <a:pt x="4" y="17"/>
                      </a:lnTo>
                      <a:lnTo>
                        <a:pt x="7" y="21"/>
                      </a:lnTo>
                      <a:lnTo>
                        <a:pt x="11" y="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42" name="Freeform 241"/>
                <p:cNvSpPr>
                  <a:spLocks/>
                </p:cNvSpPr>
                <p:nvPr/>
              </p:nvSpPr>
              <p:spPr bwMode="auto">
                <a:xfrm>
                  <a:off x="2849" y="2678"/>
                  <a:ext cx="124" cy="77"/>
                </a:xfrm>
                <a:custGeom>
                  <a:avLst/>
                  <a:gdLst>
                    <a:gd name="T0" fmla="*/ 1 w 248"/>
                    <a:gd name="T1" fmla="*/ 9 h 155"/>
                    <a:gd name="T2" fmla="*/ 0 w 248"/>
                    <a:gd name="T3" fmla="*/ 0 h 155"/>
                    <a:gd name="T4" fmla="*/ 0 w 248"/>
                    <a:gd name="T5" fmla="*/ 0 h 155"/>
                    <a:gd name="T6" fmla="*/ 1 w 248"/>
                    <a:gd name="T7" fmla="*/ 0 h 155"/>
                    <a:gd name="T8" fmla="*/ 1 w 248"/>
                    <a:gd name="T9" fmla="*/ 0 h 155"/>
                    <a:gd name="T10" fmla="*/ 2 w 248"/>
                    <a:gd name="T11" fmla="*/ 0 h 155"/>
                    <a:gd name="T12" fmla="*/ 16 w 248"/>
                    <a:gd name="T13" fmla="*/ 0 h 155"/>
                    <a:gd name="T14" fmla="*/ 3 w 248"/>
                    <a:gd name="T15" fmla="*/ 1 h 155"/>
                    <a:gd name="T16" fmla="*/ 2 w 248"/>
                    <a:gd name="T17" fmla="*/ 1 h 155"/>
                    <a:gd name="T18" fmla="*/ 2 w 248"/>
                    <a:gd name="T19" fmla="*/ 1 h 155"/>
                    <a:gd name="T20" fmla="*/ 2 w 248"/>
                    <a:gd name="T21" fmla="*/ 1 h 155"/>
                    <a:gd name="T22" fmla="*/ 2 w 248"/>
                    <a:gd name="T23" fmla="*/ 2 h 155"/>
                    <a:gd name="T24" fmla="*/ 1 w 248"/>
                    <a:gd name="T25" fmla="*/ 3 h 155"/>
                    <a:gd name="T26" fmla="*/ 1 w 248"/>
                    <a:gd name="T27" fmla="*/ 6 h 155"/>
                    <a:gd name="T28" fmla="*/ 1 w 248"/>
                    <a:gd name="T29" fmla="*/ 8 h 155"/>
                    <a:gd name="T30" fmla="*/ 1 w 248"/>
                    <a:gd name="T31" fmla="*/ 9 h 155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248"/>
                    <a:gd name="T49" fmla="*/ 0 h 155"/>
                    <a:gd name="T50" fmla="*/ 248 w 248"/>
                    <a:gd name="T51" fmla="*/ 155 h 155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248" h="155">
                      <a:moveTo>
                        <a:pt x="1" y="155"/>
                      </a:move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3" y="7"/>
                      </a:lnTo>
                      <a:lnTo>
                        <a:pt x="8" y="2"/>
                      </a:lnTo>
                      <a:lnTo>
                        <a:pt x="17" y="0"/>
                      </a:lnTo>
                      <a:lnTo>
                        <a:pt x="248" y="0"/>
                      </a:lnTo>
                      <a:lnTo>
                        <a:pt x="33" y="19"/>
                      </a:lnTo>
                      <a:lnTo>
                        <a:pt x="30" y="21"/>
                      </a:lnTo>
                      <a:lnTo>
                        <a:pt x="25" y="24"/>
                      </a:lnTo>
                      <a:lnTo>
                        <a:pt x="20" y="29"/>
                      </a:lnTo>
                      <a:lnTo>
                        <a:pt x="17" y="38"/>
                      </a:lnTo>
                      <a:lnTo>
                        <a:pt x="14" y="62"/>
                      </a:lnTo>
                      <a:lnTo>
                        <a:pt x="9" y="101"/>
                      </a:lnTo>
                      <a:lnTo>
                        <a:pt x="4" y="139"/>
                      </a:lnTo>
                      <a:lnTo>
                        <a:pt x="1" y="155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43" name="Freeform 242"/>
                <p:cNvSpPr>
                  <a:spLocks/>
                </p:cNvSpPr>
                <p:nvPr/>
              </p:nvSpPr>
              <p:spPr bwMode="auto">
                <a:xfrm>
                  <a:off x="2854" y="2695"/>
                  <a:ext cx="123" cy="77"/>
                </a:xfrm>
                <a:custGeom>
                  <a:avLst/>
                  <a:gdLst>
                    <a:gd name="T0" fmla="*/ 15 w 247"/>
                    <a:gd name="T1" fmla="*/ 0 h 155"/>
                    <a:gd name="T2" fmla="*/ 15 w 247"/>
                    <a:gd name="T3" fmla="*/ 8 h 155"/>
                    <a:gd name="T4" fmla="*/ 15 w 247"/>
                    <a:gd name="T5" fmla="*/ 8 h 155"/>
                    <a:gd name="T6" fmla="*/ 15 w 247"/>
                    <a:gd name="T7" fmla="*/ 9 h 155"/>
                    <a:gd name="T8" fmla="*/ 14 w 247"/>
                    <a:gd name="T9" fmla="*/ 9 h 155"/>
                    <a:gd name="T10" fmla="*/ 14 w 247"/>
                    <a:gd name="T11" fmla="*/ 9 h 155"/>
                    <a:gd name="T12" fmla="*/ 0 w 247"/>
                    <a:gd name="T13" fmla="*/ 9 h 155"/>
                    <a:gd name="T14" fmla="*/ 13 w 247"/>
                    <a:gd name="T15" fmla="*/ 8 h 155"/>
                    <a:gd name="T16" fmla="*/ 13 w 247"/>
                    <a:gd name="T17" fmla="*/ 8 h 155"/>
                    <a:gd name="T18" fmla="*/ 13 w 247"/>
                    <a:gd name="T19" fmla="*/ 8 h 155"/>
                    <a:gd name="T20" fmla="*/ 14 w 247"/>
                    <a:gd name="T21" fmla="*/ 7 h 155"/>
                    <a:gd name="T22" fmla="*/ 14 w 247"/>
                    <a:gd name="T23" fmla="*/ 7 h 155"/>
                    <a:gd name="T24" fmla="*/ 14 w 247"/>
                    <a:gd name="T25" fmla="*/ 5 h 155"/>
                    <a:gd name="T26" fmla="*/ 14 w 247"/>
                    <a:gd name="T27" fmla="*/ 3 h 155"/>
                    <a:gd name="T28" fmla="*/ 15 w 247"/>
                    <a:gd name="T29" fmla="*/ 1 h 155"/>
                    <a:gd name="T30" fmla="*/ 15 w 247"/>
                    <a:gd name="T31" fmla="*/ 0 h 155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247"/>
                    <a:gd name="T49" fmla="*/ 0 h 155"/>
                    <a:gd name="T50" fmla="*/ 247 w 247"/>
                    <a:gd name="T51" fmla="*/ 155 h 155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247" h="155">
                      <a:moveTo>
                        <a:pt x="245" y="0"/>
                      </a:moveTo>
                      <a:lnTo>
                        <a:pt x="247" y="141"/>
                      </a:lnTo>
                      <a:lnTo>
                        <a:pt x="247" y="142"/>
                      </a:lnTo>
                      <a:lnTo>
                        <a:pt x="243" y="147"/>
                      </a:lnTo>
                      <a:lnTo>
                        <a:pt x="239" y="153"/>
                      </a:lnTo>
                      <a:lnTo>
                        <a:pt x="229" y="155"/>
                      </a:lnTo>
                      <a:lnTo>
                        <a:pt x="0" y="155"/>
                      </a:lnTo>
                      <a:lnTo>
                        <a:pt x="213" y="136"/>
                      </a:lnTo>
                      <a:lnTo>
                        <a:pt x="217" y="134"/>
                      </a:lnTo>
                      <a:lnTo>
                        <a:pt x="221" y="131"/>
                      </a:lnTo>
                      <a:lnTo>
                        <a:pt x="226" y="126"/>
                      </a:lnTo>
                      <a:lnTo>
                        <a:pt x="229" y="119"/>
                      </a:lnTo>
                      <a:lnTo>
                        <a:pt x="232" y="93"/>
                      </a:lnTo>
                      <a:lnTo>
                        <a:pt x="237" y="54"/>
                      </a:lnTo>
                      <a:lnTo>
                        <a:pt x="242" y="16"/>
                      </a:lnTo>
                      <a:lnTo>
                        <a:pt x="245" y="0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44" name="Freeform 243"/>
                <p:cNvSpPr>
                  <a:spLocks/>
                </p:cNvSpPr>
                <p:nvPr/>
              </p:nvSpPr>
              <p:spPr bwMode="auto">
                <a:xfrm>
                  <a:off x="2777" y="2956"/>
                  <a:ext cx="292" cy="265"/>
                </a:xfrm>
                <a:custGeom>
                  <a:avLst/>
                  <a:gdLst>
                    <a:gd name="T0" fmla="*/ 35 w 585"/>
                    <a:gd name="T1" fmla="*/ 29 h 529"/>
                    <a:gd name="T2" fmla="*/ 33 w 585"/>
                    <a:gd name="T3" fmla="*/ 27 h 529"/>
                    <a:gd name="T4" fmla="*/ 33 w 585"/>
                    <a:gd name="T5" fmla="*/ 27 h 529"/>
                    <a:gd name="T6" fmla="*/ 33 w 585"/>
                    <a:gd name="T7" fmla="*/ 22 h 529"/>
                    <a:gd name="T8" fmla="*/ 32 w 585"/>
                    <a:gd name="T9" fmla="*/ 20 h 529"/>
                    <a:gd name="T10" fmla="*/ 31 w 585"/>
                    <a:gd name="T11" fmla="*/ 20 h 529"/>
                    <a:gd name="T12" fmla="*/ 29 w 585"/>
                    <a:gd name="T13" fmla="*/ 19 h 529"/>
                    <a:gd name="T14" fmla="*/ 30 w 585"/>
                    <a:gd name="T15" fmla="*/ 18 h 529"/>
                    <a:gd name="T16" fmla="*/ 30 w 585"/>
                    <a:gd name="T17" fmla="*/ 3 h 529"/>
                    <a:gd name="T18" fmla="*/ 29 w 585"/>
                    <a:gd name="T19" fmla="*/ 1 h 529"/>
                    <a:gd name="T20" fmla="*/ 27 w 585"/>
                    <a:gd name="T21" fmla="*/ 0 h 529"/>
                    <a:gd name="T22" fmla="*/ 7 w 585"/>
                    <a:gd name="T23" fmla="*/ 1 h 529"/>
                    <a:gd name="T24" fmla="*/ 5 w 585"/>
                    <a:gd name="T25" fmla="*/ 2 h 529"/>
                    <a:gd name="T26" fmla="*/ 5 w 585"/>
                    <a:gd name="T27" fmla="*/ 17 h 529"/>
                    <a:gd name="T28" fmla="*/ 6 w 585"/>
                    <a:gd name="T29" fmla="*/ 19 h 529"/>
                    <a:gd name="T30" fmla="*/ 7 w 585"/>
                    <a:gd name="T31" fmla="*/ 20 h 529"/>
                    <a:gd name="T32" fmla="*/ 4 w 585"/>
                    <a:gd name="T33" fmla="*/ 20 h 529"/>
                    <a:gd name="T34" fmla="*/ 3 w 585"/>
                    <a:gd name="T35" fmla="*/ 21 h 529"/>
                    <a:gd name="T36" fmla="*/ 3 w 585"/>
                    <a:gd name="T37" fmla="*/ 26 h 529"/>
                    <a:gd name="T38" fmla="*/ 3 w 585"/>
                    <a:gd name="T39" fmla="*/ 27 h 529"/>
                    <a:gd name="T40" fmla="*/ 3 w 585"/>
                    <a:gd name="T41" fmla="*/ 28 h 529"/>
                    <a:gd name="T42" fmla="*/ 2 w 585"/>
                    <a:gd name="T43" fmla="*/ 28 h 529"/>
                    <a:gd name="T44" fmla="*/ 1 w 585"/>
                    <a:gd name="T45" fmla="*/ 29 h 529"/>
                    <a:gd name="T46" fmla="*/ 1 w 585"/>
                    <a:gd name="T47" fmla="*/ 29 h 529"/>
                    <a:gd name="T48" fmla="*/ 0 w 585"/>
                    <a:gd name="T49" fmla="*/ 29 h 529"/>
                    <a:gd name="T50" fmla="*/ 0 w 585"/>
                    <a:gd name="T51" fmla="*/ 30 h 529"/>
                    <a:gd name="T52" fmla="*/ 0 w 585"/>
                    <a:gd name="T53" fmla="*/ 31 h 529"/>
                    <a:gd name="T54" fmla="*/ 0 w 585"/>
                    <a:gd name="T55" fmla="*/ 33 h 529"/>
                    <a:gd name="T56" fmla="*/ 2 w 585"/>
                    <a:gd name="T57" fmla="*/ 34 h 529"/>
                    <a:gd name="T58" fmla="*/ 35 w 585"/>
                    <a:gd name="T59" fmla="*/ 33 h 529"/>
                    <a:gd name="T60" fmla="*/ 36 w 585"/>
                    <a:gd name="T61" fmla="*/ 32 h 529"/>
                    <a:gd name="T62" fmla="*/ 36 w 585"/>
                    <a:gd name="T63" fmla="*/ 30 h 529"/>
                    <a:gd name="T64" fmla="*/ 36 w 585"/>
                    <a:gd name="T65" fmla="*/ 30 h 52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585"/>
                    <a:gd name="T100" fmla="*/ 0 h 529"/>
                    <a:gd name="T101" fmla="*/ 585 w 585"/>
                    <a:gd name="T102" fmla="*/ 529 h 52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585" h="529">
                      <a:moveTo>
                        <a:pt x="577" y="467"/>
                      </a:moveTo>
                      <a:lnTo>
                        <a:pt x="572" y="464"/>
                      </a:lnTo>
                      <a:lnTo>
                        <a:pt x="528" y="436"/>
                      </a:lnTo>
                      <a:lnTo>
                        <a:pt x="531" y="431"/>
                      </a:lnTo>
                      <a:lnTo>
                        <a:pt x="534" y="425"/>
                      </a:lnTo>
                      <a:lnTo>
                        <a:pt x="536" y="418"/>
                      </a:lnTo>
                      <a:lnTo>
                        <a:pt x="536" y="412"/>
                      </a:lnTo>
                      <a:lnTo>
                        <a:pt x="536" y="346"/>
                      </a:lnTo>
                      <a:lnTo>
                        <a:pt x="533" y="331"/>
                      </a:lnTo>
                      <a:lnTo>
                        <a:pt x="525" y="319"/>
                      </a:lnTo>
                      <a:lnTo>
                        <a:pt x="512" y="311"/>
                      </a:lnTo>
                      <a:lnTo>
                        <a:pt x="496" y="308"/>
                      </a:lnTo>
                      <a:lnTo>
                        <a:pt x="458" y="308"/>
                      </a:lnTo>
                      <a:lnTo>
                        <a:pt x="470" y="301"/>
                      </a:lnTo>
                      <a:lnTo>
                        <a:pt x="479" y="292"/>
                      </a:lnTo>
                      <a:lnTo>
                        <a:pt x="485" y="281"/>
                      </a:lnTo>
                      <a:lnTo>
                        <a:pt x="487" y="268"/>
                      </a:lnTo>
                      <a:lnTo>
                        <a:pt x="487" y="41"/>
                      </a:lnTo>
                      <a:lnTo>
                        <a:pt x="484" y="25"/>
                      </a:lnTo>
                      <a:lnTo>
                        <a:pt x="474" y="12"/>
                      </a:lnTo>
                      <a:lnTo>
                        <a:pt x="462" y="3"/>
                      </a:lnTo>
                      <a:lnTo>
                        <a:pt x="446" y="0"/>
                      </a:lnTo>
                      <a:lnTo>
                        <a:pt x="128" y="0"/>
                      </a:lnTo>
                      <a:lnTo>
                        <a:pt x="113" y="3"/>
                      </a:lnTo>
                      <a:lnTo>
                        <a:pt x="100" y="12"/>
                      </a:lnTo>
                      <a:lnTo>
                        <a:pt x="92" y="25"/>
                      </a:lnTo>
                      <a:lnTo>
                        <a:pt x="89" y="41"/>
                      </a:lnTo>
                      <a:lnTo>
                        <a:pt x="89" y="268"/>
                      </a:lnTo>
                      <a:lnTo>
                        <a:pt x="90" y="281"/>
                      </a:lnTo>
                      <a:lnTo>
                        <a:pt x="97" y="292"/>
                      </a:lnTo>
                      <a:lnTo>
                        <a:pt x="105" y="301"/>
                      </a:lnTo>
                      <a:lnTo>
                        <a:pt x="116" y="308"/>
                      </a:lnTo>
                      <a:lnTo>
                        <a:pt x="89" y="308"/>
                      </a:lnTo>
                      <a:lnTo>
                        <a:pt x="75" y="311"/>
                      </a:lnTo>
                      <a:lnTo>
                        <a:pt x="62" y="319"/>
                      </a:lnTo>
                      <a:lnTo>
                        <a:pt x="54" y="331"/>
                      </a:lnTo>
                      <a:lnTo>
                        <a:pt x="51" y="346"/>
                      </a:lnTo>
                      <a:lnTo>
                        <a:pt x="51" y="412"/>
                      </a:lnTo>
                      <a:lnTo>
                        <a:pt x="51" y="418"/>
                      </a:lnTo>
                      <a:lnTo>
                        <a:pt x="53" y="425"/>
                      </a:lnTo>
                      <a:lnTo>
                        <a:pt x="56" y="429"/>
                      </a:lnTo>
                      <a:lnTo>
                        <a:pt x="59" y="436"/>
                      </a:lnTo>
                      <a:lnTo>
                        <a:pt x="51" y="440"/>
                      </a:lnTo>
                      <a:lnTo>
                        <a:pt x="43" y="445"/>
                      </a:lnTo>
                      <a:lnTo>
                        <a:pt x="35" y="450"/>
                      </a:lnTo>
                      <a:lnTo>
                        <a:pt x="29" y="455"/>
                      </a:lnTo>
                      <a:lnTo>
                        <a:pt x="21" y="458"/>
                      </a:lnTo>
                      <a:lnTo>
                        <a:pt x="16" y="461"/>
                      </a:lnTo>
                      <a:lnTo>
                        <a:pt x="13" y="464"/>
                      </a:lnTo>
                      <a:lnTo>
                        <a:pt x="11" y="464"/>
                      </a:lnTo>
                      <a:lnTo>
                        <a:pt x="7" y="467"/>
                      </a:lnTo>
                      <a:lnTo>
                        <a:pt x="0" y="470"/>
                      </a:lnTo>
                      <a:lnTo>
                        <a:pt x="0" y="478"/>
                      </a:lnTo>
                      <a:lnTo>
                        <a:pt x="0" y="485"/>
                      </a:lnTo>
                      <a:lnTo>
                        <a:pt x="4" y="502"/>
                      </a:lnTo>
                      <a:lnTo>
                        <a:pt x="11" y="516"/>
                      </a:lnTo>
                      <a:lnTo>
                        <a:pt x="26" y="526"/>
                      </a:lnTo>
                      <a:lnTo>
                        <a:pt x="41" y="529"/>
                      </a:lnTo>
                      <a:lnTo>
                        <a:pt x="542" y="529"/>
                      </a:lnTo>
                      <a:lnTo>
                        <a:pt x="560" y="526"/>
                      </a:lnTo>
                      <a:lnTo>
                        <a:pt x="572" y="516"/>
                      </a:lnTo>
                      <a:lnTo>
                        <a:pt x="582" y="502"/>
                      </a:lnTo>
                      <a:lnTo>
                        <a:pt x="585" y="485"/>
                      </a:lnTo>
                      <a:lnTo>
                        <a:pt x="585" y="478"/>
                      </a:lnTo>
                      <a:lnTo>
                        <a:pt x="585" y="470"/>
                      </a:lnTo>
                      <a:lnTo>
                        <a:pt x="577" y="46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45" name="Freeform 244"/>
                <p:cNvSpPr>
                  <a:spLocks/>
                </p:cNvSpPr>
                <p:nvPr/>
              </p:nvSpPr>
              <p:spPr bwMode="auto">
                <a:xfrm>
                  <a:off x="2827" y="2964"/>
                  <a:ext cx="186" cy="141"/>
                </a:xfrm>
                <a:custGeom>
                  <a:avLst/>
                  <a:gdLst>
                    <a:gd name="T0" fmla="*/ 1 w 372"/>
                    <a:gd name="T1" fmla="*/ 17 h 283"/>
                    <a:gd name="T2" fmla="*/ 1 w 372"/>
                    <a:gd name="T3" fmla="*/ 17 h 283"/>
                    <a:gd name="T4" fmla="*/ 1 w 372"/>
                    <a:gd name="T5" fmla="*/ 17 h 283"/>
                    <a:gd name="T6" fmla="*/ 1 w 372"/>
                    <a:gd name="T7" fmla="*/ 16 h 283"/>
                    <a:gd name="T8" fmla="*/ 0 w 372"/>
                    <a:gd name="T9" fmla="*/ 15 h 283"/>
                    <a:gd name="T10" fmla="*/ 0 w 372"/>
                    <a:gd name="T11" fmla="*/ 1 h 283"/>
                    <a:gd name="T12" fmla="*/ 1 w 372"/>
                    <a:gd name="T13" fmla="*/ 1 h 283"/>
                    <a:gd name="T14" fmla="*/ 1 w 372"/>
                    <a:gd name="T15" fmla="*/ 0 h 283"/>
                    <a:gd name="T16" fmla="*/ 1 w 372"/>
                    <a:gd name="T17" fmla="*/ 0 h 283"/>
                    <a:gd name="T18" fmla="*/ 1 w 372"/>
                    <a:gd name="T19" fmla="*/ 0 h 283"/>
                    <a:gd name="T20" fmla="*/ 22 w 372"/>
                    <a:gd name="T21" fmla="*/ 0 h 283"/>
                    <a:gd name="T22" fmla="*/ 23 w 372"/>
                    <a:gd name="T23" fmla="*/ 0 h 283"/>
                    <a:gd name="T24" fmla="*/ 23 w 372"/>
                    <a:gd name="T25" fmla="*/ 0 h 283"/>
                    <a:gd name="T26" fmla="*/ 23 w 372"/>
                    <a:gd name="T27" fmla="*/ 1 h 283"/>
                    <a:gd name="T28" fmla="*/ 23 w 372"/>
                    <a:gd name="T29" fmla="*/ 1 h 283"/>
                    <a:gd name="T30" fmla="*/ 23 w 372"/>
                    <a:gd name="T31" fmla="*/ 15 h 283"/>
                    <a:gd name="T32" fmla="*/ 23 w 372"/>
                    <a:gd name="T33" fmla="*/ 16 h 283"/>
                    <a:gd name="T34" fmla="*/ 23 w 372"/>
                    <a:gd name="T35" fmla="*/ 17 h 283"/>
                    <a:gd name="T36" fmla="*/ 23 w 372"/>
                    <a:gd name="T37" fmla="*/ 17 h 283"/>
                    <a:gd name="T38" fmla="*/ 22 w 372"/>
                    <a:gd name="T39" fmla="*/ 17 h 283"/>
                    <a:gd name="T40" fmla="*/ 1 w 372"/>
                    <a:gd name="T41" fmla="*/ 17 h 283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372"/>
                    <a:gd name="T64" fmla="*/ 0 h 283"/>
                    <a:gd name="T65" fmla="*/ 372 w 372"/>
                    <a:gd name="T66" fmla="*/ 283 h 283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372" h="283">
                      <a:moveTo>
                        <a:pt x="27" y="283"/>
                      </a:moveTo>
                      <a:lnTo>
                        <a:pt x="18" y="281"/>
                      </a:lnTo>
                      <a:lnTo>
                        <a:pt x="8" y="275"/>
                      </a:lnTo>
                      <a:lnTo>
                        <a:pt x="2" y="265"/>
                      </a:lnTo>
                      <a:lnTo>
                        <a:pt x="0" y="254"/>
                      </a:lnTo>
                      <a:lnTo>
                        <a:pt x="0" y="27"/>
                      </a:lnTo>
                      <a:lnTo>
                        <a:pt x="2" y="17"/>
                      </a:lnTo>
                      <a:lnTo>
                        <a:pt x="8" y="8"/>
                      </a:lnTo>
                      <a:lnTo>
                        <a:pt x="18" y="2"/>
                      </a:lnTo>
                      <a:lnTo>
                        <a:pt x="27" y="0"/>
                      </a:lnTo>
                      <a:lnTo>
                        <a:pt x="345" y="0"/>
                      </a:lnTo>
                      <a:lnTo>
                        <a:pt x="356" y="2"/>
                      </a:lnTo>
                      <a:lnTo>
                        <a:pt x="364" y="8"/>
                      </a:lnTo>
                      <a:lnTo>
                        <a:pt x="370" y="17"/>
                      </a:lnTo>
                      <a:lnTo>
                        <a:pt x="372" y="27"/>
                      </a:lnTo>
                      <a:lnTo>
                        <a:pt x="372" y="254"/>
                      </a:lnTo>
                      <a:lnTo>
                        <a:pt x="370" y="265"/>
                      </a:lnTo>
                      <a:lnTo>
                        <a:pt x="364" y="275"/>
                      </a:lnTo>
                      <a:lnTo>
                        <a:pt x="356" y="281"/>
                      </a:lnTo>
                      <a:lnTo>
                        <a:pt x="345" y="283"/>
                      </a:lnTo>
                      <a:lnTo>
                        <a:pt x="27" y="28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46" name="Freeform 245"/>
                <p:cNvSpPr>
                  <a:spLocks/>
                </p:cNvSpPr>
                <p:nvPr/>
              </p:nvSpPr>
              <p:spPr bwMode="auto">
                <a:xfrm>
                  <a:off x="2919" y="2971"/>
                  <a:ext cx="86" cy="127"/>
                </a:xfrm>
                <a:custGeom>
                  <a:avLst/>
                  <a:gdLst>
                    <a:gd name="T0" fmla="*/ 0 w 172"/>
                    <a:gd name="T1" fmla="*/ 16 h 253"/>
                    <a:gd name="T2" fmla="*/ 0 w 172"/>
                    <a:gd name="T3" fmla="*/ 16 h 253"/>
                    <a:gd name="T4" fmla="*/ 10 w 172"/>
                    <a:gd name="T5" fmla="*/ 16 h 253"/>
                    <a:gd name="T6" fmla="*/ 11 w 172"/>
                    <a:gd name="T7" fmla="*/ 16 h 253"/>
                    <a:gd name="T8" fmla="*/ 11 w 172"/>
                    <a:gd name="T9" fmla="*/ 16 h 253"/>
                    <a:gd name="T10" fmla="*/ 11 w 172"/>
                    <a:gd name="T11" fmla="*/ 16 h 253"/>
                    <a:gd name="T12" fmla="*/ 11 w 172"/>
                    <a:gd name="T13" fmla="*/ 16 h 253"/>
                    <a:gd name="T14" fmla="*/ 11 w 172"/>
                    <a:gd name="T15" fmla="*/ 1 h 253"/>
                    <a:gd name="T16" fmla="*/ 11 w 172"/>
                    <a:gd name="T17" fmla="*/ 1 h 253"/>
                    <a:gd name="T18" fmla="*/ 11 w 172"/>
                    <a:gd name="T19" fmla="*/ 1 h 253"/>
                    <a:gd name="T20" fmla="*/ 11 w 172"/>
                    <a:gd name="T21" fmla="*/ 0 h 253"/>
                    <a:gd name="T22" fmla="*/ 11 w 172"/>
                    <a:gd name="T23" fmla="*/ 0 h 253"/>
                    <a:gd name="T24" fmla="*/ 0 w 172"/>
                    <a:gd name="T25" fmla="*/ 0 h 253"/>
                    <a:gd name="T26" fmla="*/ 0 w 172"/>
                    <a:gd name="T27" fmla="*/ 1 h 253"/>
                    <a:gd name="T28" fmla="*/ 9 w 172"/>
                    <a:gd name="T29" fmla="*/ 1 h 253"/>
                    <a:gd name="T30" fmla="*/ 9 w 172"/>
                    <a:gd name="T31" fmla="*/ 1 h 253"/>
                    <a:gd name="T32" fmla="*/ 10 w 172"/>
                    <a:gd name="T33" fmla="*/ 1 h 253"/>
                    <a:gd name="T34" fmla="*/ 10 w 172"/>
                    <a:gd name="T35" fmla="*/ 2 h 253"/>
                    <a:gd name="T36" fmla="*/ 10 w 172"/>
                    <a:gd name="T37" fmla="*/ 3 h 253"/>
                    <a:gd name="T38" fmla="*/ 10 w 172"/>
                    <a:gd name="T39" fmla="*/ 14 h 253"/>
                    <a:gd name="T40" fmla="*/ 10 w 172"/>
                    <a:gd name="T41" fmla="*/ 15 h 253"/>
                    <a:gd name="T42" fmla="*/ 9 w 172"/>
                    <a:gd name="T43" fmla="*/ 15 h 253"/>
                    <a:gd name="T44" fmla="*/ 9 w 172"/>
                    <a:gd name="T45" fmla="*/ 16 h 253"/>
                    <a:gd name="T46" fmla="*/ 9 w 172"/>
                    <a:gd name="T47" fmla="*/ 16 h 253"/>
                    <a:gd name="T48" fmla="*/ 9 w 172"/>
                    <a:gd name="T49" fmla="*/ 16 h 253"/>
                    <a:gd name="T50" fmla="*/ 7 w 172"/>
                    <a:gd name="T51" fmla="*/ 16 h 253"/>
                    <a:gd name="T52" fmla="*/ 6 w 172"/>
                    <a:gd name="T53" fmla="*/ 16 h 253"/>
                    <a:gd name="T54" fmla="*/ 5 w 172"/>
                    <a:gd name="T55" fmla="*/ 16 h 253"/>
                    <a:gd name="T56" fmla="*/ 5 w 172"/>
                    <a:gd name="T57" fmla="*/ 16 h 253"/>
                    <a:gd name="T58" fmla="*/ 3 w 172"/>
                    <a:gd name="T59" fmla="*/ 16 h 253"/>
                    <a:gd name="T60" fmla="*/ 1 w 172"/>
                    <a:gd name="T61" fmla="*/ 16 h 253"/>
                    <a:gd name="T62" fmla="*/ 0 w 172"/>
                    <a:gd name="T63" fmla="*/ 16 h 253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72"/>
                    <a:gd name="T97" fmla="*/ 0 h 253"/>
                    <a:gd name="T98" fmla="*/ 172 w 172"/>
                    <a:gd name="T99" fmla="*/ 253 h 253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72" h="253">
                      <a:moveTo>
                        <a:pt x="0" y="243"/>
                      </a:moveTo>
                      <a:lnTo>
                        <a:pt x="0" y="253"/>
                      </a:lnTo>
                      <a:lnTo>
                        <a:pt x="148" y="253"/>
                      </a:lnTo>
                      <a:lnTo>
                        <a:pt x="161" y="251"/>
                      </a:lnTo>
                      <a:lnTo>
                        <a:pt x="167" y="246"/>
                      </a:lnTo>
                      <a:lnTo>
                        <a:pt x="170" y="243"/>
                      </a:lnTo>
                      <a:lnTo>
                        <a:pt x="172" y="241"/>
                      </a:lnTo>
                      <a:lnTo>
                        <a:pt x="172" y="6"/>
                      </a:lnTo>
                      <a:lnTo>
                        <a:pt x="170" y="5"/>
                      </a:lnTo>
                      <a:lnTo>
                        <a:pt x="167" y="1"/>
                      </a:lnTo>
                      <a:lnTo>
                        <a:pt x="166" y="0"/>
                      </a:ln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136" y="6"/>
                      </a:lnTo>
                      <a:lnTo>
                        <a:pt x="139" y="8"/>
                      </a:lnTo>
                      <a:lnTo>
                        <a:pt x="147" y="14"/>
                      </a:lnTo>
                      <a:lnTo>
                        <a:pt x="153" y="22"/>
                      </a:lnTo>
                      <a:lnTo>
                        <a:pt x="155" y="33"/>
                      </a:lnTo>
                      <a:lnTo>
                        <a:pt x="155" y="219"/>
                      </a:lnTo>
                      <a:lnTo>
                        <a:pt x="151" y="234"/>
                      </a:lnTo>
                      <a:lnTo>
                        <a:pt x="143" y="240"/>
                      </a:lnTo>
                      <a:lnTo>
                        <a:pt x="136" y="243"/>
                      </a:lnTo>
                      <a:lnTo>
                        <a:pt x="132" y="243"/>
                      </a:lnTo>
                      <a:lnTo>
                        <a:pt x="129" y="243"/>
                      </a:lnTo>
                      <a:lnTo>
                        <a:pt x="121" y="243"/>
                      </a:lnTo>
                      <a:lnTo>
                        <a:pt x="107" y="243"/>
                      </a:lnTo>
                      <a:lnTo>
                        <a:pt x="90" y="243"/>
                      </a:lnTo>
                      <a:lnTo>
                        <a:pt x="71" y="243"/>
                      </a:lnTo>
                      <a:lnTo>
                        <a:pt x="47" y="243"/>
                      </a:lnTo>
                      <a:lnTo>
                        <a:pt x="23" y="243"/>
                      </a:lnTo>
                      <a:lnTo>
                        <a:pt x="0" y="243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47" name="Freeform 246"/>
                <p:cNvSpPr>
                  <a:spLocks/>
                </p:cNvSpPr>
                <p:nvPr/>
              </p:nvSpPr>
              <p:spPr bwMode="auto">
                <a:xfrm>
                  <a:off x="2835" y="2971"/>
                  <a:ext cx="84" cy="127"/>
                </a:xfrm>
                <a:custGeom>
                  <a:avLst/>
                  <a:gdLst>
                    <a:gd name="T0" fmla="*/ 11 w 168"/>
                    <a:gd name="T1" fmla="*/ 1 h 253"/>
                    <a:gd name="T2" fmla="*/ 11 w 168"/>
                    <a:gd name="T3" fmla="*/ 0 h 253"/>
                    <a:gd name="T4" fmla="*/ 3 w 168"/>
                    <a:gd name="T5" fmla="*/ 0 h 253"/>
                    <a:gd name="T6" fmla="*/ 1 w 168"/>
                    <a:gd name="T7" fmla="*/ 1 h 253"/>
                    <a:gd name="T8" fmla="*/ 1 w 168"/>
                    <a:gd name="T9" fmla="*/ 1 h 253"/>
                    <a:gd name="T10" fmla="*/ 1 w 168"/>
                    <a:gd name="T11" fmla="*/ 1 h 253"/>
                    <a:gd name="T12" fmla="*/ 1 w 168"/>
                    <a:gd name="T13" fmla="*/ 1 h 253"/>
                    <a:gd name="T14" fmla="*/ 1 w 168"/>
                    <a:gd name="T15" fmla="*/ 3 h 253"/>
                    <a:gd name="T16" fmla="*/ 1 w 168"/>
                    <a:gd name="T17" fmla="*/ 7 h 253"/>
                    <a:gd name="T18" fmla="*/ 0 w 168"/>
                    <a:gd name="T19" fmla="*/ 11 h 253"/>
                    <a:gd name="T20" fmla="*/ 0 w 168"/>
                    <a:gd name="T21" fmla="*/ 14 h 253"/>
                    <a:gd name="T22" fmla="*/ 0 w 168"/>
                    <a:gd name="T23" fmla="*/ 14 h 253"/>
                    <a:gd name="T24" fmla="*/ 1 w 168"/>
                    <a:gd name="T25" fmla="*/ 15 h 253"/>
                    <a:gd name="T26" fmla="*/ 1 w 168"/>
                    <a:gd name="T27" fmla="*/ 16 h 253"/>
                    <a:gd name="T28" fmla="*/ 1 w 168"/>
                    <a:gd name="T29" fmla="*/ 16 h 253"/>
                    <a:gd name="T30" fmla="*/ 11 w 168"/>
                    <a:gd name="T31" fmla="*/ 16 h 253"/>
                    <a:gd name="T32" fmla="*/ 11 w 168"/>
                    <a:gd name="T33" fmla="*/ 16 h 253"/>
                    <a:gd name="T34" fmla="*/ 10 w 168"/>
                    <a:gd name="T35" fmla="*/ 16 h 253"/>
                    <a:gd name="T36" fmla="*/ 7 w 168"/>
                    <a:gd name="T37" fmla="*/ 16 h 253"/>
                    <a:gd name="T38" fmla="*/ 6 w 168"/>
                    <a:gd name="T39" fmla="*/ 16 h 253"/>
                    <a:gd name="T40" fmla="*/ 5 w 168"/>
                    <a:gd name="T41" fmla="*/ 16 h 253"/>
                    <a:gd name="T42" fmla="*/ 5 w 168"/>
                    <a:gd name="T43" fmla="*/ 16 h 253"/>
                    <a:gd name="T44" fmla="*/ 3 w 168"/>
                    <a:gd name="T45" fmla="*/ 16 h 253"/>
                    <a:gd name="T46" fmla="*/ 3 w 168"/>
                    <a:gd name="T47" fmla="*/ 16 h 253"/>
                    <a:gd name="T48" fmla="*/ 3 w 168"/>
                    <a:gd name="T49" fmla="*/ 16 h 253"/>
                    <a:gd name="T50" fmla="*/ 3 w 168"/>
                    <a:gd name="T51" fmla="*/ 16 h 253"/>
                    <a:gd name="T52" fmla="*/ 3 w 168"/>
                    <a:gd name="T53" fmla="*/ 16 h 253"/>
                    <a:gd name="T54" fmla="*/ 3 w 168"/>
                    <a:gd name="T55" fmla="*/ 16 h 253"/>
                    <a:gd name="T56" fmla="*/ 3 w 168"/>
                    <a:gd name="T57" fmla="*/ 16 h 253"/>
                    <a:gd name="T58" fmla="*/ 3 w 168"/>
                    <a:gd name="T59" fmla="*/ 16 h 253"/>
                    <a:gd name="T60" fmla="*/ 1 w 168"/>
                    <a:gd name="T61" fmla="*/ 15 h 253"/>
                    <a:gd name="T62" fmla="*/ 1 w 168"/>
                    <a:gd name="T63" fmla="*/ 14 h 253"/>
                    <a:gd name="T64" fmla="*/ 1 w 168"/>
                    <a:gd name="T65" fmla="*/ 13 h 253"/>
                    <a:gd name="T66" fmla="*/ 1 w 168"/>
                    <a:gd name="T67" fmla="*/ 2 h 253"/>
                    <a:gd name="T68" fmla="*/ 1 w 168"/>
                    <a:gd name="T69" fmla="*/ 2 h 253"/>
                    <a:gd name="T70" fmla="*/ 1 w 168"/>
                    <a:gd name="T71" fmla="*/ 2 h 253"/>
                    <a:gd name="T72" fmla="*/ 1 w 168"/>
                    <a:gd name="T73" fmla="*/ 1 h 253"/>
                    <a:gd name="T74" fmla="*/ 3 w 168"/>
                    <a:gd name="T75" fmla="*/ 1 h 253"/>
                    <a:gd name="T76" fmla="*/ 11 w 168"/>
                    <a:gd name="T77" fmla="*/ 1 h 253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68"/>
                    <a:gd name="T118" fmla="*/ 0 h 253"/>
                    <a:gd name="T119" fmla="*/ 168 w 168"/>
                    <a:gd name="T120" fmla="*/ 253 h 253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68" h="253">
                      <a:moveTo>
                        <a:pt x="168" y="6"/>
                      </a:moveTo>
                      <a:lnTo>
                        <a:pt x="168" y="0"/>
                      </a:lnTo>
                      <a:lnTo>
                        <a:pt x="43" y="0"/>
                      </a:lnTo>
                      <a:lnTo>
                        <a:pt x="21" y="1"/>
                      </a:lnTo>
                      <a:lnTo>
                        <a:pt x="8" y="5"/>
                      </a:lnTo>
                      <a:lnTo>
                        <a:pt x="3" y="8"/>
                      </a:lnTo>
                      <a:lnTo>
                        <a:pt x="2" y="9"/>
                      </a:lnTo>
                      <a:lnTo>
                        <a:pt x="2" y="36"/>
                      </a:lnTo>
                      <a:lnTo>
                        <a:pt x="2" y="98"/>
                      </a:lnTo>
                      <a:lnTo>
                        <a:pt x="0" y="166"/>
                      </a:lnTo>
                      <a:lnTo>
                        <a:pt x="0" y="211"/>
                      </a:lnTo>
                      <a:lnTo>
                        <a:pt x="0" y="224"/>
                      </a:lnTo>
                      <a:lnTo>
                        <a:pt x="2" y="235"/>
                      </a:lnTo>
                      <a:lnTo>
                        <a:pt x="5" y="245"/>
                      </a:lnTo>
                      <a:lnTo>
                        <a:pt x="8" y="253"/>
                      </a:lnTo>
                      <a:lnTo>
                        <a:pt x="168" y="253"/>
                      </a:lnTo>
                      <a:lnTo>
                        <a:pt x="168" y="243"/>
                      </a:lnTo>
                      <a:lnTo>
                        <a:pt x="147" y="243"/>
                      </a:lnTo>
                      <a:lnTo>
                        <a:pt x="127" y="243"/>
                      </a:lnTo>
                      <a:lnTo>
                        <a:pt x="106" y="243"/>
                      </a:lnTo>
                      <a:lnTo>
                        <a:pt x="89" y="243"/>
                      </a:lnTo>
                      <a:lnTo>
                        <a:pt x="75" y="243"/>
                      </a:lnTo>
                      <a:lnTo>
                        <a:pt x="62" y="243"/>
                      </a:lnTo>
                      <a:lnTo>
                        <a:pt x="52" y="243"/>
                      </a:lnTo>
                      <a:lnTo>
                        <a:pt x="46" y="243"/>
                      </a:lnTo>
                      <a:lnTo>
                        <a:pt x="45" y="243"/>
                      </a:lnTo>
                      <a:lnTo>
                        <a:pt x="43" y="241"/>
                      </a:lnTo>
                      <a:lnTo>
                        <a:pt x="41" y="241"/>
                      </a:lnTo>
                      <a:lnTo>
                        <a:pt x="40" y="241"/>
                      </a:lnTo>
                      <a:lnTo>
                        <a:pt x="33" y="243"/>
                      </a:lnTo>
                      <a:lnTo>
                        <a:pt x="24" y="238"/>
                      </a:lnTo>
                      <a:lnTo>
                        <a:pt x="15" y="224"/>
                      </a:lnTo>
                      <a:lnTo>
                        <a:pt x="11" y="193"/>
                      </a:lnTo>
                      <a:lnTo>
                        <a:pt x="11" y="31"/>
                      </a:lnTo>
                      <a:lnTo>
                        <a:pt x="11" y="27"/>
                      </a:lnTo>
                      <a:lnTo>
                        <a:pt x="16" y="19"/>
                      </a:lnTo>
                      <a:lnTo>
                        <a:pt x="26" y="9"/>
                      </a:lnTo>
                      <a:lnTo>
                        <a:pt x="45" y="6"/>
                      </a:lnTo>
                      <a:lnTo>
                        <a:pt x="168" y="6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48" name="Freeform 247"/>
                <p:cNvSpPr>
                  <a:spLocks/>
                </p:cNvSpPr>
                <p:nvPr/>
              </p:nvSpPr>
              <p:spPr bwMode="auto">
                <a:xfrm>
                  <a:off x="2841" y="2975"/>
                  <a:ext cx="155" cy="118"/>
                </a:xfrm>
                <a:custGeom>
                  <a:avLst/>
                  <a:gdLst>
                    <a:gd name="T0" fmla="*/ 1 w 312"/>
                    <a:gd name="T1" fmla="*/ 13 h 237"/>
                    <a:gd name="T2" fmla="*/ 17 w 312"/>
                    <a:gd name="T3" fmla="*/ 0 h 237"/>
                    <a:gd name="T4" fmla="*/ 18 w 312"/>
                    <a:gd name="T5" fmla="*/ 0 h 237"/>
                    <a:gd name="T6" fmla="*/ 18 w 312"/>
                    <a:gd name="T7" fmla="*/ 1 h 237"/>
                    <a:gd name="T8" fmla="*/ 19 w 312"/>
                    <a:gd name="T9" fmla="*/ 1 h 237"/>
                    <a:gd name="T10" fmla="*/ 19 w 312"/>
                    <a:gd name="T11" fmla="*/ 1 h 237"/>
                    <a:gd name="T12" fmla="*/ 19 w 312"/>
                    <a:gd name="T13" fmla="*/ 1 h 237"/>
                    <a:gd name="T14" fmla="*/ 18 w 312"/>
                    <a:gd name="T15" fmla="*/ 0 h 237"/>
                    <a:gd name="T16" fmla="*/ 18 w 312"/>
                    <a:gd name="T17" fmla="*/ 0 h 237"/>
                    <a:gd name="T18" fmla="*/ 18 w 312"/>
                    <a:gd name="T19" fmla="*/ 0 h 237"/>
                    <a:gd name="T20" fmla="*/ 2 w 312"/>
                    <a:gd name="T21" fmla="*/ 0 h 237"/>
                    <a:gd name="T22" fmla="*/ 0 w 312"/>
                    <a:gd name="T23" fmla="*/ 0 h 237"/>
                    <a:gd name="T24" fmla="*/ 0 w 312"/>
                    <a:gd name="T25" fmla="*/ 0 h 237"/>
                    <a:gd name="T26" fmla="*/ 0 w 312"/>
                    <a:gd name="T27" fmla="*/ 1 h 237"/>
                    <a:gd name="T28" fmla="*/ 0 w 312"/>
                    <a:gd name="T29" fmla="*/ 1 h 237"/>
                    <a:gd name="T30" fmla="*/ 0 w 312"/>
                    <a:gd name="T31" fmla="*/ 11 h 237"/>
                    <a:gd name="T32" fmla="*/ 0 w 312"/>
                    <a:gd name="T33" fmla="*/ 13 h 237"/>
                    <a:gd name="T34" fmla="*/ 0 w 312"/>
                    <a:gd name="T35" fmla="*/ 14 h 237"/>
                    <a:gd name="T36" fmla="*/ 1 w 312"/>
                    <a:gd name="T37" fmla="*/ 14 h 237"/>
                    <a:gd name="T38" fmla="*/ 1 w 312"/>
                    <a:gd name="T39" fmla="*/ 14 h 237"/>
                    <a:gd name="T40" fmla="*/ 1 w 312"/>
                    <a:gd name="T41" fmla="*/ 14 h 237"/>
                    <a:gd name="T42" fmla="*/ 1 w 312"/>
                    <a:gd name="T43" fmla="*/ 14 h 237"/>
                    <a:gd name="T44" fmla="*/ 1 w 312"/>
                    <a:gd name="T45" fmla="*/ 14 h 237"/>
                    <a:gd name="T46" fmla="*/ 1 w 312"/>
                    <a:gd name="T47" fmla="*/ 13 h 237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312"/>
                    <a:gd name="T73" fmla="*/ 0 h 237"/>
                    <a:gd name="T74" fmla="*/ 312 w 312"/>
                    <a:gd name="T75" fmla="*/ 237 h 237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312" h="237">
                      <a:moveTo>
                        <a:pt x="16" y="223"/>
                      </a:moveTo>
                      <a:lnTo>
                        <a:pt x="286" y="8"/>
                      </a:lnTo>
                      <a:lnTo>
                        <a:pt x="296" y="11"/>
                      </a:lnTo>
                      <a:lnTo>
                        <a:pt x="304" y="18"/>
                      </a:lnTo>
                      <a:lnTo>
                        <a:pt x="310" y="24"/>
                      </a:lnTo>
                      <a:lnTo>
                        <a:pt x="312" y="27"/>
                      </a:lnTo>
                      <a:lnTo>
                        <a:pt x="310" y="16"/>
                      </a:lnTo>
                      <a:lnTo>
                        <a:pt x="304" y="8"/>
                      </a:lnTo>
                      <a:lnTo>
                        <a:pt x="296" y="2"/>
                      </a:lnTo>
                      <a:lnTo>
                        <a:pt x="293" y="0"/>
                      </a:lnTo>
                      <a:lnTo>
                        <a:pt x="34" y="0"/>
                      </a:lnTo>
                      <a:lnTo>
                        <a:pt x="15" y="3"/>
                      </a:lnTo>
                      <a:lnTo>
                        <a:pt x="5" y="13"/>
                      </a:lnTo>
                      <a:lnTo>
                        <a:pt x="0" y="21"/>
                      </a:lnTo>
                      <a:lnTo>
                        <a:pt x="0" y="25"/>
                      </a:lnTo>
                      <a:lnTo>
                        <a:pt x="0" y="187"/>
                      </a:lnTo>
                      <a:lnTo>
                        <a:pt x="4" y="218"/>
                      </a:lnTo>
                      <a:lnTo>
                        <a:pt x="13" y="232"/>
                      </a:lnTo>
                      <a:lnTo>
                        <a:pt x="22" y="237"/>
                      </a:lnTo>
                      <a:lnTo>
                        <a:pt x="29" y="235"/>
                      </a:lnTo>
                      <a:lnTo>
                        <a:pt x="21" y="232"/>
                      </a:lnTo>
                      <a:lnTo>
                        <a:pt x="18" y="228"/>
                      </a:lnTo>
                      <a:lnTo>
                        <a:pt x="16" y="224"/>
                      </a:lnTo>
                      <a:lnTo>
                        <a:pt x="16" y="223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49" name="Freeform 248"/>
                <p:cNvSpPr>
                  <a:spLocks/>
                </p:cNvSpPr>
                <p:nvPr/>
              </p:nvSpPr>
              <p:spPr bwMode="auto">
                <a:xfrm>
                  <a:off x="2839" y="2975"/>
                  <a:ext cx="168" cy="124"/>
                </a:xfrm>
                <a:custGeom>
                  <a:avLst/>
                  <a:gdLst>
                    <a:gd name="T0" fmla="*/ 20 w 337"/>
                    <a:gd name="T1" fmla="*/ 14 h 250"/>
                    <a:gd name="T2" fmla="*/ 20 w 337"/>
                    <a:gd name="T3" fmla="*/ 14 h 250"/>
                    <a:gd name="T4" fmla="*/ 20 w 337"/>
                    <a:gd name="T5" fmla="*/ 14 h 250"/>
                    <a:gd name="T6" fmla="*/ 20 w 337"/>
                    <a:gd name="T7" fmla="*/ 15 h 250"/>
                    <a:gd name="T8" fmla="*/ 19 w 337"/>
                    <a:gd name="T9" fmla="*/ 15 h 250"/>
                    <a:gd name="T10" fmla="*/ 0 w 337"/>
                    <a:gd name="T11" fmla="*/ 15 h 250"/>
                    <a:gd name="T12" fmla="*/ 0 w 337"/>
                    <a:gd name="T13" fmla="*/ 15 h 250"/>
                    <a:gd name="T14" fmla="*/ 0 w 337"/>
                    <a:gd name="T15" fmla="*/ 15 h 250"/>
                    <a:gd name="T16" fmla="*/ 0 w 337"/>
                    <a:gd name="T17" fmla="*/ 15 h 250"/>
                    <a:gd name="T18" fmla="*/ 0 w 337"/>
                    <a:gd name="T19" fmla="*/ 15 h 250"/>
                    <a:gd name="T20" fmla="*/ 0 w 337"/>
                    <a:gd name="T21" fmla="*/ 15 h 250"/>
                    <a:gd name="T22" fmla="*/ 0 w 337"/>
                    <a:gd name="T23" fmla="*/ 15 h 250"/>
                    <a:gd name="T24" fmla="*/ 0 w 337"/>
                    <a:gd name="T25" fmla="*/ 15 h 250"/>
                    <a:gd name="T26" fmla="*/ 0 w 337"/>
                    <a:gd name="T27" fmla="*/ 15 h 250"/>
                    <a:gd name="T28" fmla="*/ 20 w 337"/>
                    <a:gd name="T29" fmla="*/ 15 h 250"/>
                    <a:gd name="T30" fmla="*/ 20 w 337"/>
                    <a:gd name="T31" fmla="*/ 15 h 250"/>
                    <a:gd name="T32" fmla="*/ 20 w 337"/>
                    <a:gd name="T33" fmla="*/ 15 h 250"/>
                    <a:gd name="T34" fmla="*/ 20 w 337"/>
                    <a:gd name="T35" fmla="*/ 14 h 250"/>
                    <a:gd name="T36" fmla="*/ 21 w 337"/>
                    <a:gd name="T37" fmla="*/ 14 h 250"/>
                    <a:gd name="T38" fmla="*/ 21 w 337"/>
                    <a:gd name="T39" fmla="*/ 0 h 250"/>
                    <a:gd name="T40" fmla="*/ 20 w 337"/>
                    <a:gd name="T41" fmla="*/ 0 h 250"/>
                    <a:gd name="T42" fmla="*/ 20 w 337"/>
                    <a:gd name="T43" fmla="*/ 0 h 250"/>
                    <a:gd name="T44" fmla="*/ 20 w 337"/>
                    <a:gd name="T45" fmla="*/ 0 h 250"/>
                    <a:gd name="T46" fmla="*/ 20 w 337"/>
                    <a:gd name="T47" fmla="*/ 0 h 250"/>
                    <a:gd name="T48" fmla="*/ 20 w 337"/>
                    <a:gd name="T49" fmla="*/ 14 h 250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w 337"/>
                    <a:gd name="T76" fmla="*/ 0 h 250"/>
                    <a:gd name="T77" fmla="*/ 337 w 337"/>
                    <a:gd name="T78" fmla="*/ 250 h 250"/>
                  </a:gdLst>
                  <a:ahLst/>
                  <a:cxnLst>
                    <a:cxn ang="T50">
                      <a:pos x="T0" y="T1"/>
                    </a:cxn>
                    <a:cxn ang="T51">
                      <a:pos x="T2" y="T3"/>
                    </a:cxn>
                    <a:cxn ang="T52">
                      <a:pos x="T4" y="T5"/>
                    </a:cxn>
                    <a:cxn ang="T53">
                      <a:pos x="T6" y="T7"/>
                    </a:cxn>
                    <a:cxn ang="T54">
                      <a:pos x="T8" y="T9"/>
                    </a:cxn>
                    <a:cxn ang="T55">
                      <a:pos x="T10" y="T11"/>
                    </a:cxn>
                    <a:cxn ang="T56">
                      <a:pos x="T12" y="T13"/>
                    </a:cxn>
                    <a:cxn ang="T57">
                      <a:pos x="T14" y="T15"/>
                    </a:cxn>
                    <a:cxn ang="T58">
                      <a:pos x="T16" y="T17"/>
                    </a:cxn>
                    <a:cxn ang="T59">
                      <a:pos x="T18" y="T19"/>
                    </a:cxn>
                    <a:cxn ang="T60">
                      <a:pos x="T20" y="T21"/>
                    </a:cxn>
                    <a:cxn ang="T61">
                      <a:pos x="T22" y="T23"/>
                    </a:cxn>
                    <a:cxn ang="T62">
                      <a:pos x="T24" y="T25"/>
                    </a:cxn>
                    <a:cxn ang="T63">
                      <a:pos x="T26" y="T27"/>
                    </a:cxn>
                    <a:cxn ang="T64">
                      <a:pos x="T28" y="T29"/>
                    </a:cxn>
                    <a:cxn ang="T65">
                      <a:pos x="T30" y="T31"/>
                    </a:cxn>
                    <a:cxn ang="T66">
                      <a:pos x="T32" y="T33"/>
                    </a:cxn>
                    <a:cxn ang="T67">
                      <a:pos x="T34" y="T35"/>
                    </a:cxn>
                    <a:cxn ang="T68">
                      <a:pos x="T36" y="T37"/>
                    </a:cxn>
                    <a:cxn ang="T69">
                      <a:pos x="T38" y="T39"/>
                    </a:cxn>
                    <a:cxn ang="T70">
                      <a:pos x="T40" y="T41"/>
                    </a:cxn>
                    <a:cxn ang="T71">
                      <a:pos x="T42" y="T43"/>
                    </a:cxn>
                    <a:cxn ang="T72">
                      <a:pos x="T44" y="T45"/>
                    </a:cxn>
                    <a:cxn ang="T73">
                      <a:pos x="T46" y="T47"/>
                    </a:cxn>
                    <a:cxn ang="T74">
                      <a:pos x="T48" y="T49"/>
                    </a:cxn>
                  </a:cxnLst>
                  <a:rect l="T75" t="T76" r="T77" b="T78"/>
                  <a:pathLst>
                    <a:path w="337" h="250">
                      <a:moveTo>
                        <a:pt x="332" y="235"/>
                      </a:moveTo>
                      <a:lnTo>
                        <a:pt x="330" y="237"/>
                      </a:lnTo>
                      <a:lnTo>
                        <a:pt x="327" y="240"/>
                      </a:lnTo>
                      <a:lnTo>
                        <a:pt x="321" y="245"/>
                      </a:lnTo>
                      <a:lnTo>
                        <a:pt x="308" y="247"/>
                      </a:lnTo>
                      <a:lnTo>
                        <a:pt x="0" y="247"/>
                      </a:lnTo>
                      <a:lnTo>
                        <a:pt x="0" y="248"/>
                      </a:lnTo>
                      <a:lnTo>
                        <a:pt x="0" y="250"/>
                      </a:lnTo>
                      <a:lnTo>
                        <a:pt x="2" y="250"/>
                      </a:lnTo>
                      <a:lnTo>
                        <a:pt x="3" y="250"/>
                      </a:lnTo>
                      <a:lnTo>
                        <a:pt x="321" y="250"/>
                      </a:lnTo>
                      <a:lnTo>
                        <a:pt x="327" y="248"/>
                      </a:lnTo>
                      <a:lnTo>
                        <a:pt x="332" y="245"/>
                      </a:lnTo>
                      <a:lnTo>
                        <a:pt x="335" y="240"/>
                      </a:lnTo>
                      <a:lnTo>
                        <a:pt x="337" y="232"/>
                      </a:lnTo>
                      <a:lnTo>
                        <a:pt x="337" y="8"/>
                      </a:lnTo>
                      <a:lnTo>
                        <a:pt x="335" y="6"/>
                      </a:lnTo>
                      <a:lnTo>
                        <a:pt x="335" y="3"/>
                      </a:lnTo>
                      <a:lnTo>
                        <a:pt x="333" y="2"/>
                      </a:lnTo>
                      <a:lnTo>
                        <a:pt x="332" y="0"/>
                      </a:lnTo>
                      <a:lnTo>
                        <a:pt x="332" y="235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50" name="Freeform 249"/>
                <p:cNvSpPr>
                  <a:spLocks/>
                </p:cNvSpPr>
                <p:nvPr/>
              </p:nvSpPr>
              <p:spPr bwMode="auto">
                <a:xfrm>
                  <a:off x="2833" y="2969"/>
                  <a:ext cx="174" cy="130"/>
                </a:xfrm>
                <a:custGeom>
                  <a:avLst/>
                  <a:gdLst>
                    <a:gd name="T0" fmla="*/ 20 w 349"/>
                    <a:gd name="T1" fmla="*/ 0 h 261"/>
                    <a:gd name="T2" fmla="*/ 0 w 349"/>
                    <a:gd name="T3" fmla="*/ 0 h 261"/>
                    <a:gd name="T4" fmla="*/ 0 w 349"/>
                    <a:gd name="T5" fmla="*/ 0 h 261"/>
                    <a:gd name="T6" fmla="*/ 0 w 349"/>
                    <a:gd name="T7" fmla="*/ 0 h 261"/>
                    <a:gd name="T8" fmla="*/ 0 w 349"/>
                    <a:gd name="T9" fmla="*/ 0 h 261"/>
                    <a:gd name="T10" fmla="*/ 0 w 349"/>
                    <a:gd name="T11" fmla="*/ 1 h 261"/>
                    <a:gd name="T12" fmla="*/ 0 w 349"/>
                    <a:gd name="T13" fmla="*/ 15 h 261"/>
                    <a:gd name="T14" fmla="*/ 0 w 349"/>
                    <a:gd name="T15" fmla="*/ 15 h 261"/>
                    <a:gd name="T16" fmla="*/ 0 w 349"/>
                    <a:gd name="T17" fmla="*/ 15 h 261"/>
                    <a:gd name="T18" fmla="*/ 0 w 349"/>
                    <a:gd name="T19" fmla="*/ 16 h 261"/>
                    <a:gd name="T20" fmla="*/ 0 w 349"/>
                    <a:gd name="T21" fmla="*/ 16 h 261"/>
                    <a:gd name="T22" fmla="*/ 0 w 349"/>
                    <a:gd name="T23" fmla="*/ 16 h 261"/>
                    <a:gd name="T24" fmla="*/ 0 w 349"/>
                    <a:gd name="T25" fmla="*/ 16 h 261"/>
                    <a:gd name="T26" fmla="*/ 0 w 349"/>
                    <a:gd name="T27" fmla="*/ 16 h 261"/>
                    <a:gd name="T28" fmla="*/ 0 w 349"/>
                    <a:gd name="T29" fmla="*/ 16 h 261"/>
                    <a:gd name="T30" fmla="*/ 0 w 349"/>
                    <a:gd name="T31" fmla="*/ 15 h 261"/>
                    <a:gd name="T32" fmla="*/ 0 w 349"/>
                    <a:gd name="T33" fmla="*/ 15 h 261"/>
                    <a:gd name="T34" fmla="*/ 0 w 349"/>
                    <a:gd name="T35" fmla="*/ 14 h 261"/>
                    <a:gd name="T36" fmla="*/ 0 w 349"/>
                    <a:gd name="T37" fmla="*/ 13 h 261"/>
                    <a:gd name="T38" fmla="*/ 0 w 349"/>
                    <a:gd name="T39" fmla="*/ 10 h 261"/>
                    <a:gd name="T40" fmla="*/ 0 w 349"/>
                    <a:gd name="T41" fmla="*/ 6 h 261"/>
                    <a:gd name="T42" fmla="*/ 0 w 349"/>
                    <a:gd name="T43" fmla="*/ 2 h 261"/>
                    <a:gd name="T44" fmla="*/ 0 w 349"/>
                    <a:gd name="T45" fmla="*/ 0 h 261"/>
                    <a:gd name="T46" fmla="*/ 0 w 349"/>
                    <a:gd name="T47" fmla="*/ 0 h 261"/>
                    <a:gd name="T48" fmla="*/ 0 w 349"/>
                    <a:gd name="T49" fmla="*/ 0 h 261"/>
                    <a:gd name="T50" fmla="*/ 1 w 349"/>
                    <a:gd name="T51" fmla="*/ 0 h 261"/>
                    <a:gd name="T52" fmla="*/ 2 w 349"/>
                    <a:gd name="T53" fmla="*/ 0 h 261"/>
                    <a:gd name="T54" fmla="*/ 21 w 349"/>
                    <a:gd name="T55" fmla="*/ 0 h 261"/>
                    <a:gd name="T56" fmla="*/ 21 w 349"/>
                    <a:gd name="T57" fmla="*/ 0 h 261"/>
                    <a:gd name="T58" fmla="*/ 21 w 349"/>
                    <a:gd name="T59" fmla="*/ 0 h 261"/>
                    <a:gd name="T60" fmla="*/ 21 w 349"/>
                    <a:gd name="T61" fmla="*/ 0 h 261"/>
                    <a:gd name="T62" fmla="*/ 21 w 349"/>
                    <a:gd name="T63" fmla="*/ 0 h 261"/>
                    <a:gd name="T64" fmla="*/ 21 w 349"/>
                    <a:gd name="T65" fmla="*/ 0 h 261"/>
                    <a:gd name="T66" fmla="*/ 21 w 349"/>
                    <a:gd name="T67" fmla="*/ 0 h 261"/>
                    <a:gd name="T68" fmla="*/ 21 w 349"/>
                    <a:gd name="T69" fmla="*/ 1 h 261"/>
                    <a:gd name="T70" fmla="*/ 21 w 349"/>
                    <a:gd name="T71" fmla="*/ 1 h 261"/>
                    <a:gd name="T72" fmla="*/ 21 w 349"/>
                    <a:gd name="T73" fmla="*/ 1 h 261"/>
                    <a:gd name="T74" fmla="*/ 21 w 349"/>
                    <a:gd name="T75" fmla="*/ 0 h 261"/>
                    <a:gd name="T76" fmla="*/ 21 w 349"/>
                    <a:gd name="T77" fmla="*/ 0 h 261"/>
                    <a:gd name="T78" fmla="*/ 21 w 349"/>
                    <a:gd name="T79" fmla="*/ 0 h 261"/>
                    <a:gd name="T80" fmla="*/ 20 w 349"/>
                    <a:gd name="T81" fmla="*/ 0 h 261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349"/>
                    <a:gd name="T124" fmla="*/ 0 h 261"/>
                    <a:gd name="T125" fmla="*/ 349 w 349"/>
                    <a:gd name="T126" fmla="*/ 261 h 261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349" h="261">
                      <a:moveTo>
                        <a:pt x="333" y="0"/>
                      </a:moveTo>
                      <a:lnTo>
                        <a:pt x="15" y="0"/>
                      </a:lnTo>
                      <a:lnTo>
                        <a:pt x="9" y="2"/>
                      </a:lnTo>
                      <a:lnTo>
                        <a:pt x="4" y="5"/>
                      </a:lnTo>
                      <a:lnTo>
                        <a:pt x="1" y="10"/>
                      </a:lnTo>
                      <a:lnTo>
                        <a:pt x="0" y="16"/>
                      </a:lnTo>
                      <a:lnTo>
                        <a:pt x="0" y="243"/>
                      </a:lnTo>
                      <a:lnTo>
                        <a:pt x="1" y="250"/>
                      </a:lnTo>
                      <a:lnTo>
                        <a:pt x="4" y="254"/>
                      </a:lnTo>
                      <a:lnTo>
                        <a:pt x="7" y="259"/>
                      </a:lnTo>
                      <a:lnTo>
                        <a:pt x="12" y="261"/>
                      </a:lnTo>
                      <a:lnTo>
                        <a:pt x="12" y="259"/>
                      </a:lnTo>
                      <a:lnTo>
                        <a:pt x="12" y="258"/>
                      </a:lnTo>
                      <a:lnTo>
                        <a:pt x="9" y="250"/>
                      </a:lnTo>
                      <a:lnTo>
                        <a:pt x="6" y="240"/>
                      </a:lnTo>
                      <a:lnTo>
                        <a:pt x="4" y="229"/>
                      </a:lnTo>
                      <a:lnTo>
                        <a:pt x="4" y="216"/>
                      </a:lnTo>
                      <a:lnTo>
                        <a:pt x="4" y="171"/>
                      </a:lnTo>
                      <a:lnTo>
                        <a:pt x="6" y="103"/>
                      </a:lnTo>
                      <a:lnTo>
                        <a:pt x="6" y="41"/>
                      </a:lnTo>
                      <a:lnTo>
                        <a:pt x="6" y="14"/>
                      </a:lnTo>
                      <a:lnTo>
                        <a:pt x="7" y="13"/>
                      </a:lnTo>
                      <a:lnTo>
                        <a:pt x="12" y="10"/>
                      </a:lnTo>
                      <a:lnTo>
                        <a:pt x="25" y="6"/>
                      </a:lnTo>
                      <a:lnTo>
                        <a:pt x="47" y="5"/>
                      </a:lnTo>
                      <a:lnTo>
                        <a:pt x="338" y="5"/>
                      </a:lnTo>
                      <a:lnTo>
                        <a:pt x="339" y="6"/>
                      </a:lnTo>
                      <a:lnTo>
                        <a:pt x="342" y="10"/>
                      </a:lnTo>
                      <a:lnTo>
                        <a:pt x="344" y="11"/>
                      </a:lnTo>
                      <a:lnTo>
                        <a:pt x="345" y="13"/>
                      </a:lnTo>
                      <a:lnTo>
                        <a:pt x="347" y="14"/>
                      </a:lnTo>
                      <a:lnTo>
                        <a:pt x="347" y="17"/>
                      </a:lnTo>
                      <a:lnTo>
                        <a:pt x="349" y="19"/>
                      </a:lnTo>
                      <a:lnTo>
                        <a:pt x="349" y="16"/>
                      </a:lnTo>
                      <a:lnTo>
                        <a:pt x="347" y="10"/>
                      </a:lnTo>
                      <a:lnTo>
                        <a:pt x="344" y="5"/>
                      </a:lnTo>
                      <a:lnTo>
                        <a:pt x="339" y="2"/>
                      </a:lnTo>
                      <a:lnTo>
                        <a:pt x="333" y="0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51" name="Freeform 250"/>
                <p:cNvSpPr>
                  <a:spLocks/>
                </p:cNvSpPr>
                <p:nvPr/>
              </p:nvSpPr>
              <p:spPr bwMode="auto">
                <a:xfrm>
                  <a:off x="2849" y="2979"/>
                  <a:ext cx="147" cy="114"/>
                </a:xfrm>
                <a:custGeom>
                  <a:avLst/>
                  <a:gdLst>
                    <a:gd name="T0" fmla="*/ 18 w 296"/>
                    <a:gd name="T1" fmla="*/ 1 h 229"/>
                    <a:gd name="T2" fmla="*/ 18 w 296"/>
                    <a:gd name="T3" fmla="*/ 1 h 229"/>
                    <a:gd name="T4" fmla="*/ 17 w 296"/>
                    <a:gd name="T5" fmla="*/ 0 h 229"/>
                    <a:gd name="T6" fmla="*/ 17 w 296"/>
                    <a:gd name="T7" fmla="*/ 0 h 229"/>
                    <a:gd name="T8" fmla="*/ 16 w 296"/>
                    <a:gd name="T9" fmla="*/ 0 h 229"/>
                    <a:gd name="T10" fmla="*/ 0 w 296"/>
                    <a:gd name="T11" fmla="*/ 13 h 229"/>
                    <a:gd name="T12" fmla="*/ 0 w 296"/>
                    <a:gd name="T13" fmla="*/ 13 h 229"/>
                    <a:gd name="T14" fmla="*/ 0 w 296"/>
                    <a:gd name="T15" fmla="*/ 13 h 229"/>
                    <a:gd name="T16" fmla="*/ 0 w 296"/>
                    <a:gd name="T17" fmla="*/ 14 h 229"/>
                    <a:gd name="T18" fmla="*/ 0 w 296"/>
                    <a:gd name="T19" fmla="*/ 14 h 229"/>
                    <a:gd name="T20" fmla="*/ 0 w 296"/>
                    <a:gd name="T21" fmla="*/ 14 h 229"/>
                    <a:gd name="T22" fmla="*/ 1 w 296"/>
                    <a:gd name="T23" fmla="*/ 14 h 229"/>
                    <a:gd name="T24" fmla="*/ 1 w 296"/>
                    <a:gd name="T25" fmla="*/ 14 h 229"/>
                    <a:gd name="T26" fmla="*/ 1 w 296"/>
                    <a:gd name="T27" fmla="*/ 14 h 229"/>
                    <a:gd name="T28" fmla="*/ 1 w 296"/>
                    <a:gd name="T29" fmla="*/ 14 h 229"/>
                    <a:gd name="T30" fmla="*/ 2 w 296"/>
                    <a:gd name="T31" fmla="*/ 14 h 229"/>
                    <a:gd name="T32" fmla="*/ 3 w 296"/>
                    <a:gd name="T33" fmla="*/ 14 h 229"/>
                    <a:gd name="T34" fmla="*/ 4 w 296"/>
                    <a:gd name="T35" fmla="*/ 14 h 229"/>
                    <a:gd name="T36" fmla="*/ 5 w 296"/>
                    <a:gd name="T37" fmla="*/ 14 h 229"/>
                    <a:gd name="T38" fmla="*/ 6 w 296"/>
                    <a:gd name="T39" fmla="*/ 14 h 229"/>
                    <a:gd name="T40" fmla="*/ 8 w 296"/>
                    <a:gd name="T41" fmla="*/ 14 h 229"/>
                    <a:gd name="T42" fmla="*/ 9 w 296"/>
                    <a:gd name="T43" fmla="*/ 14 h 229"/>
                    <a:gd name="T44" fmla="*/ 10 w 296"/>
                    <a:gd name="T45" fmla="*/ 14 h 229"/>
                    <a:gd name="T46" fmla="*/ 12 w 296"/>
                    <a:gd name="T47" fmla="*/ 14 h 229"/>
                    <a:gd name="T48" fmla="*/ 13 w 296"/>
                    <a:gd name="T49" fmla="*/ 14 h 229"/>
                    <a:gd name="T50" fmla="*/ 14 w 296"/>
                    <a:gd name="T51" fmla="*/ 14 h 229"/>
                    <a:gd name="T52" fmla="*/ 15 w 296"/>
                    <a:gd name="T53" fmla="*/ 14 h 229"/>
                    <a:gd name="T54" fmla="*/ 16 w 296"/>
                    <a:gd name="T55" fmla="*/ 14 h 229"/>
                    <a:gd name="T56" fmla="*/ 16 w 296"/>
                    <a:gd name="T57" fmla="*/ 14 h 229"/>
                    <a:gd name="T58" fmla="*/ 17 w 296"/>
                    <a:gd name="T59" fmla="*/ 14 h 229"/>
                    <a:gd name="T60" fmla="*/ 17 w 296"/>
                    <a:gd name="T61" fmla="*/ 14 h 229"/>
                    <a:gd name="T62" fmla="*/ 17 w 296"/>
                    <a:gd name="T63" fmla="*/ 14 h 229"/>
                    <a:gd name="T64" fmla="*/ 18 w 296"/>
                    <a:gd name="T65" fmla="*/ 13 h 229"/>
                    <a:gd name="T66" fmla="*/ 18 w 296"/>
                    <a:gd name="T67" fmla="*/ 12 h 229"/>
                    <a:gd name="T68" fmla="*/ 18 w 296"/>
                    <a:gd name="T69" fmla="*/ 1 h 229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296"/>
                    <a:gd name="T106" fmla="*/ 0 h 229"/>
                    <a:gd name="T107" fmla="*/ 296 w 296"/>
                    <a:gd name="T108" fmla="*/ 229 h 229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296" h="229">
                      <a:moveTo>
                        <a:pt x="296" y="19"/>
                      </a:moveTo>
                      <a:lnTo>
                        <a:pt x="294" y="16"/>
                      </a:lnTo>
                      <a:lnTo>
                        <a:pt x="288" y="10"/>
                      </a:lnTo>
                      <a:lnTo>
                        <a:pt x="280" y="3"/>
                      </a:lnTo>
                      <a:lnTo>
                        <a:pt x="270" y="0"/>
                      </a:lnTo>
                      <a:lnTo>
                        <a:pt x="0" y="215"/>
                      </a:lnTo>
                      <a:lnTo>
                        <a:pt x="0" y="216"/>
                      </a:lnTo>
                      <a:lnTo>
                        <a:pt x="2" y="220"/>
                      </a:lnTo>
                      <a:lnTo>
                        <a:pt x="5" y="224"/>
                      </a:lnTo>
                      <a:lnTo>
                        <a:pt x="13" y="227"/>
                      </a:lnTo>
                      <a:lnTo>
                        <a:pt x="14" y="227"/>
                      </a:lnTo>
                      <a:lnTo>
                        <a:pt x="16" y="227"/>
                      </a:lnTo>
                      <a:lnTo>
                        <a:pt x="18" y="229"/>
                      </a:lnTo>
                      <a:lnTo>
                        <a:pt x="19" y="229"/>
                      </a:lnTo>
                      <a:lnTo>
                        <a:pt x="25" y="229"/>
                      </a:lnTo>
                      <a:lnTo>
                        <a:pt x="35" y="229"/>
                      </a:lnTo>
                      <a:lnTo>
                        <a:pt x="49" y="229"/>
                      </a:lnTo>
                      <a:lnTo>
                        <a:pt x="66" y="229"/>
                      </a:lnTo>
                      <a:lnTo>
                        <a:pt x="87" y="229"/>
                      </a:lnTo>
                      <a:lnTo>
                        <a:pt x="108" y="229"/>
                      </a:lnTo>
                      <a:lnTo>
                        <a:pt x="130" y="229"/>
                      </a:lnTo>
                      <a:lnTo>
                        <a:pt x="153" y="229"/>
                      </a:lnTo>
                      <a:lnTo>
                        <a:pt x="175" y="229"/>
                      </a:lnTo>
                      <a:lnTo>
                        <a:pt x="198" y="229"/>
                      </a:lnTo>
                      <a:lnTo>
                        <a:pt x="218" y="229"/>
                      </a:lnTo>
                      <a:lnTo>
                        <a:pt x="237" y="229"/>
                      </a:lnTo>
                      <a:lnTo>
                        <a:pt x="251" y="229"/>
                      </a:lnTo>
                      <a:lnTo>
                        <a:pt x="264" y="229"/>
                      </a:lnTo>
                      <a:lnTo>
                        <a:pt x="270" y="229"/>
                      </a:lnTo>
                      <a:lnTo>
                        <a:pt x="273" y="229"/>
                      </a:lnTo>
                      <a:lnTo>
                        <a:pt x="277" y="229"/>
                      </a:lnTo>
                      <a:lnTo>
                        <a:pt x="284" y="226"/>
                      </a:lnTo>
                      <a:lnTo>
                        <a:pt x="292" y="220"/>
                      </a:lnTo>
                      <a:lnTo>
                        <a:pt x="296" y="205"/>
                      </a:lnTo>
                      <a:lnTo>
                        <a:pt x="296" y="19"/>
                      </a:lnTo>
                      <a:close/>
                    </a:path>
                  </a:pathLst>
                </a:custGeom>
                <a:solidFill>
                  <a:srgbClr val="99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52" name="Freeform 251"/>
                <p:cNvSpPr>
                  <a:spLocks/>
                </p:cNvSpPr>
                <p:nvPr/>
              </p:nvSpPr>
              <p:spPr bwMode="auto">
                <a:xfrm>
                  <a:off x="2845" y="2978"/>
                  <a:ext cx="147" cy="113"/>
                </a:xfrm>
                <a:custGeom>
                  <a:avLst/>
                  <a:gdLst>
                    <a:gd name="T0" fmla="*/ 1 w 294"/>
                    <a:gd name="T1" fmla="*/ 14 h 226"/>
                    <a:gd name="T2" fmla="*/ 1 w 294"/>
                    <a:gd name="T3" fmla="*/ 14 h 226"/>
                    <a:gd name="T4" fmla="*/ 1 w 294"/>
                    <a:gd name="T5" fmla="*/ 14 h 226"/>
                    <a:gd name="T6" fmla="*/ 1 w 294"/>
                    <a:gd name="T7" fmla="*/ 14 h 226"/>
                    <a:gd name="T8" fmla="*/ 0 w 294"/>
                    <a:gd name="T9" fmla="*/ 13 h 226"/>
                    <a:gd name="T10" fmla="*/ 0 w 294"/>
                    <a:gd name="T11" fmla="*/ 2 h 226"/>
                    <a:gd name="T12" fmla="*/ 1 w 294"/>
                    <a:gd name="T13" fmla="*/ 1 h 226"/>
                    <a:gd name="T14" fmla="*/ 1 w 294"/>
                    <a:gd name="T15" fmla="*/ 1 h 226"/>
                    <a:gd name="T16" fmla="*/ 1 w 294"/>
                    <a:gd name="T17" fmla="*/ 1 h 226"/>
                    <a:gd name="T18" fmla="*/ 1 w 294"/>
                    <a:gd name="T19" fmla="*/ 0 h 226"/>
                    <a:gd name="T20" fmla="*/ 17 w 294"/>
                    <a:gd name="T21" fmla="*/ 0 h 226"/>
                    <a:gd name="T22" fmla="*/ 18 w 294"/>
                    <a:gd name="T23" fmla="*/ 1 h 226"/>
                    <a:gd name="T24" fmla="*/ 18 w 294"/>
                    <a:gd name="T25" fmla="*/ 1 h 226"/>
                    <a:gd name="T26" fmla="*/ 18 w 294"/>
                    <a:gd name="T27" fmla="*/ 1 h 226"/>
                    <a:gd name="T28" fmla="*/ 18 w 294"/>
                    <a:gd name="T29" fmla="*/ 2 h 226"/>
                    <a:gd name="T30" fmla="*/ 18 w 294"/>
                    <a:gd name="T31" fmla="*/ 13 h 226"/>
                    <a:gd name="T32" fmla="*/ 18 w 294"/>
                    <a:gd name="T33" fmla="*/ 14 h 226"/>
                    <a:gd name="T34" fmla="*/ 18 w 294"/>
                    <a:gd name="T35" fmla="*/ 14 h 226"/>
                    <a:gd name="T36" fmla="*/ 18 w 294"/>
                    <a:gd name="T37" fmla="*/ 14 h 226"/>
                    <a:gd name="T38" fmla="*/ 17 w 294"/>
                    <a:gd name="T39" fmla="*/ 14 h 226"/>
                    <a:gd name="T40" fmla="*/ 1 w 294"/>
                    <a:gd name="T41" fmla="*/ 14 h 22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94"/>
                    <a:gd name="T64" fmla="*/ 0 h 226"/>
                    <a:gd name="T65" fmla="*/ 294 w 294"/>
                    <a:gd name="T66" fmla="*/ 226 h 22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94" h="226">
                      <a:moveTo>
                        <a:pt x="24" y="226"/>
                      </a:moveTo>
                      <a:lnTo>
                        <a:pt x="14" y="225"/>
                      </a:lnTo>
                      <a:lnTo>
                        <a:pt x="6" y="218"/>
                      </a:lnTo>
                      <a:lnTo>
                        <a:pt x="1" y="211"/>
                      </a:lnTo>
                      <a:lnTo>
                        <a:pt x="0" y="201"/>
                      </a:lnTo>
                      <a:lnTo>
                        <a:pt x="0" y="24"/>
                      </a:lnTo>
                      <a:lnTo>
                        <a:pt x="1" y="15"/>
                      </a:lnTo>
                      <a:lnTo>
                        <a:pt x="6" y="7"/>
                      </a:lnTo>
                      <a:lnTo>
                        <a:pt x="14" y="2"/>
                      </a:lnTo>
                      <a:lnTo>
                        <a:pt x="24" y="0"/>
                      </a:lnTo>
                      <a:lnTo>
                        <a:pt x="268" y="0"/>
                      </a:lnTo>
                      <a:lnTo>
                        <a:pt x="278" y="2"/>
                      </a:lnTo>
                      <a:lnTo>
                        <a:pt x="286" y="7"/>
                      </a:lnTo>
                      <a:lnTo>
                        <a:pt x="292" y="15"/>
                      </a:lnTo>
                      <a:lnTo>
                        <a:pt x="294" y="24"/>
                      </a:lnTo>
                      <a:lnTo>
                        <a:pt x="294" y="201"/>
                      </a:lnTo>
                      <a:lnTo>
                        <a:pt x="292" y="211"/>
                      </a:lnTo>
                      <a:lnTo>
                        <a:pt x="286" y="218"/>
                      </a:lnTo>
                      <a:lnTo>
                        <a:pt x="278" y="225"/>
                      </a:lnTo>
                      <a:lnTo>
                        <a:pt x="268" y="226"/>
                      </a:lnTo>
                      <a:lnTo>
                        <a:pt x="24" y="2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53" name="Freeform 252"/>
                <p:cNvSpPr>
                  <a:spLocks/>
                </p:cNvSpPr>
                <p:nvPr/>
              </p:nvSpPr>
              <p:spPr bwMode="auto">
                <a:xfrm>
                  <a:off x="2851" y="2983"/>
                  <a:ext cx="136" cy="102"/>
                </a:xfrm>
                <a:custGeom>
                  <a:avLst/>
                  <a:gdLst>
                    <a:gd name="T0" fmla="*/ 17 w 272"/>
                    <a:gd name="T1" fmla="*/ 13 h 203"/>
                    <a:gd name="T2" fmla="*/ 17 w 272"/>
                    <a:gd name="T3" fmla="*/ 13 h 203"/>
                    <a:gd name="T4" fmla="*/ 17 w 272"/>
                    <a:gd name="T5" fmla="*/ 13 h 203"/>
                    <a:gd name="T6" fmla="*/ 17 w 272"/>
                    <a:gd name="T7" fmla="*/ 13 h 203"/>
                    <a:gd name="T8" fmla="*/ 17 w 272"/>
                    <a:gd name="T9" fmla="*/ 12 h 203"/>
                    <a:gd name="T10" fmla="*/ 17 w 272"/>
                    <a:gd name="T11" fmla="*/ 1 h 203"/>
                    <a:gd name="T12" fmla="*/ 17 w 272"/>
                    <a:gd name="T13" fmla="*/ 1 h 203"/>
                    <a:gd name="T14" fmla="*/ 17 w 272"/>
                    <a:gd name="T15" fmla="*/ 1 h 203"/>
                    <a:gd name="T16" fmla="*/ 17 w 272"/>
                    <a:gd name="T17" fmla="*/ 1 h 203"/>
                    <a:gd name="T18" fmla="*/ 17 w 272"/>
                    <a:gd name="T19" fmla="*/ 0 h 203"/>
                    <a:gd name="T20" fmla="*/ 1 w 272"/>
                    <a:gd name="T21" fmla="*/ 0 h 203"/>
                    <a:gd name="T22" fmla="*/ 1 w 272"/>
                    <a:gd name="T23" fmla="*/ 1 h 203"/>
                    <a:gd name="T24" fmla="*/ 1 w 272"/>
                    <a:gd name="T25" fmla="*/ 1 h 203"/>
                    <a:gd name="T26" fmla="*/ 1 w 272"/>
                    <a:gd name="T27" fmla="*/ 1 h 203"/>
                    <a:gd name="T28" fmla="*/ 0 w 272"/>
                    <a:gd name="T29" fmla="*/ 1 h 203"/>
                    <a:gd name="T30" fmla="*/ 0 w 272"/>
                    <a:gd name="T31" fmla="*/ 12 h 203"/>
                    <a:gd name="T32" fmla="*/ 1 w 272"/>
                    <a:gd name="T33" fmla="*/ 13 h 203"/>
                    <a:gd name="T34" fmla="*/ 1 w 272"/>
                    <a:gd name="T35" fmla="*/ 13 h 203"/>
                    <a:gd name="T36" fmla="*/ 1 w 272"/>
                    <a:gd name="T37" fmla="*/ 13 h 203"/>
                    <a:gd name="T38" fmla="*/ 1 w 272"/>
                    <a:gd name="T39" fmla="*/ 13 h 203"/>
                    <a:gd name="T40" fmla="*/ 17 w 272"/>
                    <a:gd name="T41" fmla="*/ 13 h 203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272"/>
                    <a:gd name="T64" fmla="*/ 0 h 203"/>
                    <a:gd name="T65" fmla="*/ 272 w 272"/>
                    <a:gd name="T66" fmla="*/ 203 h 203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272" h="203">
                      <a:moveTo>
                        <a:pt x="257" y="203"/>
                      </a:moveTo>
                      <a:lnTo>
                        <a:pt x="264" y="202"/>
                      </a:lnTo>
                      <a:lnTo>
                        <a:pt x="267" y="199"/>
                      </a:lnTo>
                      <a:lnTo>
                        <a:pt x="270" y="195"/>
                      </a:lnTo>
                      <a:lnTo>
                        <a:pt x="272" y="189"/>
                      </a:lnTo>
                      <a:lnTo>
                        <a:pt x="272" y="12"/>
                      </a:lnTo>
                      <a:lnTo>
                        <a:pt x="270" y="7"/>
                      </a:lnTo>
                      <a:lnTo>
                        <a:pt x="267" y="3"/>
                      </a:lnTo>
                      <a:lnTo>
                        <a:pt x="264" y="1"/>
                      </a:lnTo>
                      <a:lnTo>
                        <a:pt x="257" y="0"/>
                      </a:lnTo>
                      <a:lnTo>
                        <a:pt x="13" y="0"/>
                      </a:lnTo>
                      <a:lnTo>
                        <a:pt x="8" y="1"/>
                      </a:lnTo>
                      <a:lnTo>
                        <a:pt x="5" y="3"/>
                      </a:lnTo>
                      <a:lnTo>
                        <a:pt x="1" y="7"/>
                      </a:lnTo>
                      <a:lnTo>
                        <a:pt x="0" y="12"/>
                      </a:lnTo>
                      <a:lnTo>
                        <a:pt x="0" y="189"/>
                      </a:lnTo>
                      <a:lnTo>
                        <a:pt x="1" y="195"/>
                      </a:lnTo>
                      <a:lnTo>
                        <a:pt x="5" y="199"/>
                      </a:lnTo>
                      <a:lnTo>
                        <a:pt x="8" y="202"/>
                      </a:lnTo>
                      <a:lnTo>
                        <a:pt x="13" y="203"/>
                      </a:lnTo>
                      <a:lnTo>
                        <a:pt x="257" y="203"/>
                      </a:lnTo>
                      <a:close/>
                    </a:path>
                  </a:pathLst>
                </a:custGeom>
                <a:solidFill>
                  <a:srgbClr val="00FF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54" name="Freeform 253"/>
                <p:cNvSpPr>
                  <a:spLocks/>
                </p:cNvSpPr>
                <p:nvPr/>
              </p:nvSpPr>
              <p:spPr bwMode="auto">
                <a:xfrm>
                  <a:off x="2856" y="3103"/>
                  <a:ext cx="132" cy="21"/>
                </a:xfrm>
                <a:custGeom>
                  <a:avLst/>
                  <a:gdLst>
                    <a:gd name="T0" fmla="*/ 14 w 264"/>
                    <a:gd name="T1" fmla="*/ 1 h 43"/>
                    <a:gd name="T2" fmla="*/ 12 w 264"/>
                    <a:gd name="T3" fmla="*/ 2 h 43"/>
                    <a:gd name="T4" fmla="*/ 12 w 264"/>
                    <a:gd name="T5" fmla="*/ 2 h 43"/>
                    <a:gd name="T6" fmla="*/ 12 w 264"/>
                    <a:gd name="T7" fmla="*/ 2 h 43"/>
                    <a:gd name="T8" fmla="*/ 3 w 264"/>
                    <a:gd name="T9" fmla="*/ 2 h 43"/>
                    <a:gd name="T10" fmla="*/ 3 w 264"/>
                    <a:gd name="T11" fmla="*/ 2 h 43"/>
                    <a:gd name="T12" fmla="*/ 2 w 264"/>
                    <a:gd name="T13" fmla="*/ 2 h 43"/>
                    <a:gd name="T14" fmla="*/ 1 w 264"/>
                    <a:gd name="T15" fmla="*/ 1 h 43"/>
                    <a:gd name="T16" fmla="*/ 0 w 264"/>
                    <a:gd name="T17" fmla="*/ 0 h 43"/>
                    <a:gd name="T18" fmla="*/ 1 w 264"/>
                    <a:gd name="T19" fmla="*/ 0 h 43"/>
                    <a:gd name="T20" fmla="*/ 14 w 264"/>
                    <a:gd name="T21" fmla="*/ 0 h 43"/>
                    <a:gd name="T22" fmla="*/ 17 w 264"/>
                    <a:gd name="T23" fmla="*/ 0 h 43"/>
                    <a:gd name="T24" fmla="*/ 14 w 264"/>
                    <a:gd name="T25" fmla="*/ 1 h 4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264"/>
                    <a:gd name="T40" fmla="*/ 0 h 43"/>
                    <a:gd name="T41" fmla="*/ 264 w 264"/>
                    <a:gd name="T42" fmla="*/ 43 h 4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264" h="43">
                      <a:moveTo>
                        <a:pt x="232" y="21"/>
                      </a:moveTo>
                      <a:lnTo>
                        <a:pt x="201" y="41"/>
                      </a:lnTo>
                      <a:lnTo>
                        <a:pt x="197" y="43"/>
                      </a:lnTo>
                      <a:lnTo>
                        <a:pt x="194" y="43"/>
                      </a:lnTo>
                      <a:lnTo>
                        <a:pt x="55" y="43"/>
                      </a:lnTo>
                      <a:lnTo>
                        <a:pt x="50" y="43"/>
                      </a:lnTo>
                      <a:lnTo>
                        <a:pt x="47" y="39"/>
                      </a:lnTo>
                      <a:lnTo>
                        <a:pt x="22" y="19"/>
                      </a:lnTo>
                      <a:lnTo>
                        <a:pt x="0" y="0"/>
                      </a:lnTo>
                      <a:lnTo>
                        <a:pt x="30" y="0"/>
                      </a:lnTo>
                      <a:lnTo>
                        <a:pt x="226" y="0"/>
                      </a:lnTo>
                      <a:lnTo>
                        <a:pt x="264" y="0"/>
                      </a:lnTo>
                      <a:lnTo>
                        <a:pt x="232" y="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55" name="Freeform 254"/>
                <p:cNvSpPr>
                  <a:spLocks/>
                </p:cNvSpPr>
                <p:nvPr/>
              </p:nvSpPr>
              <p:spPr bwMode="auto">
                <a:xfrm>
                  <a:off x="2871" y="3108"/>
                  <a:ext cx="75" cy="10"/>
                </a:xfrm>
                <a:custGeom>
                  <a:avLst/>
                  <a:gdLst>
                    <a:gd name="T0" fmla="*/ 1 w 150"/>
                    <a:gd name="T1" fmla="*/ 1 h 21"/>
                    <a:gd name="T2" fmla="*/ 9 w 150"/>
                    <a:gd name="T3" fmla="*/ 1 h 21"/>
                    <a:gd name="T4" fmla="*/ 9 w 150"/>
                    <a:gd name="T5" fmla="*/ 1 h 21"/>
                    <a:gd name="T6" fmla="*/ 2 w 150"/>
                    <a:gd name="T7" fmla="*/ 1 h 21"/>
                    <a:gd name="T8" fmla="*/ 1 w 150"/>
                    <a:gd name="T9" fmla="*/ 0 h 21"/>
                    <a:gd name="T10" fmla="*/ 0 w 150"/>
                    <a:gd name="T11" fmla="*/ 0 h 21"/>
                    <a:gd name="T12" fmla="*/ 1 w 150"/>
                    <a:gd name="T13" fmla="*/ 1 h 21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w 150"/>
                    <a:gd name="T22" fmla="*/ 0 h 21"/>
                    <a:gd name="T23" fmla="*/ 150 w 150"/>
                    <a:gd name="T24" fmla="*/ 21 h 21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T21" t="T22" r="T23" b="T24"/>
                  <a:pathLst>
                    <a:path w="150" h="21">
                      <a:moveTo>
                        <a:pt x="25" y="21"/>
                      </a:moveTo>
                      <a:lnTo>
                        <a:pt x="150" y="21"/>
                      </a:lnTo>
                      <a:lnTo>
                        <a:pt x="36" y="19"/>
                      </a:lnTo>
                      <a:lnTo>
                        <a:pt x="27" y="0"/>
                      </a:lnTo>
                      <a:lnTo>
                        <a:pt x="0" y="0"/>
                      </a:lnTo>
                      <a:lnTo>
                        <a:pt x="25" y="21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56" name="Freeform 255"/>
                <p:cNvSpPr>
                  <a:spLocks/>
                </p:cNvSpPr>
                <p:nvPr/>
              </p:nvSpPr>
              <p:spPr bwMode="auto">
                <a:xfrm>
                  <a:off x="2885" y="3108"/>
                  <a:ext cx="71" cy="10"/>
                </a:xfrm>
                <a:custGeom>
                  <a:avLst/>
                  <a:gdLst>
                    <a:gd name="T0" fmla="*/ 7 w 142"/>
                    <a:gd name="T1" fmla="*/ 1 h 21"/>
                    <a:gd name="T2" fmla="*/ 9 w 142"/>
                    <a:gd name="T3" fmla="*/ 0 h 21"/>
                    <a:gd name="T4" fmla="*/ 0 w 142"/>
                    <a:gd name="T5" fmla="*/ 0 h 21"/>
                    <a:gd name="T6" fmla="*/ 1 w 142"/>
                    <a:gd name="T7" fmla="*/ 1 h 21"/>
                    <a:gd name="T8" fmla="*/ 7 w 142"/>
                    <a:gd name="T9" fmla="*/ 1 h 2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42"/>
                    <a:gd name="T16" fmla="*/ 0 h 21"/>
                    <a:gd name="T17" fmla="*/ 142 w 142"/>
                    <a:gd name="T18" fmla="*/ 21 h 2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42" h="21">
                      <a:moveTo>
                        <a:pt x="123" y="21"/>
                      </a:moveTo>
                      <a:lnTo>
                        <a:pt x="142" y="0"/>
                      </a:lnTo>
                      <a:lnTo>
                        <a:pt x="0" y="0"/>
                      </a:lnTo>
                      <a:lnTo>
                        <a:pt x="9" y="19"/>
                      </a:lnTo>
                      <a:lnTo>
                        <a:pt x="123" y="21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57" name="Freeform 256"/>
                <p:cNvSpPr>
                  <a:spLocks/>
                </p:cNvSpPr>
                <p:nvPr/>
              </p:nvSpPr>
              <p:spPr bwMode="auto">
                <a:xfrm>
                  <a:off x="2946" y="3108"/>
                  <a:ext cx="23" cy="10"/>
                </a:xfrm>
                <a:custGeom>
                  <a:avLst/>
                  <a:gdLst>
                    <a:gd name="T0" fmla="*/ 0 w 46"/>
                    <a:gd name="T1" fmla="*/ 1 h 21"/>
                    <a:gd name="T2" fmla="*/ 1 w 46"/>
                    <a:gd name="T3" fmla="*/ 1 h 21"/>
                    <a:gd name="T4" fmla="*/ 3 w 46"/>
                    <a:gd name="T5" fmla="*/ 0 h 21"/>
                    <a:gd name="T6" fmla="*/ 1 w 46"/>
                    <a:gd name="T7" fmla="*/ 0 h 21"/>
                    <a:gd name="T8" fmla="*/ 0 w 46"/>
                    <a:gd name="T9" fmla="*/ 1 h 21"/>
                    <a:gd name="T10" fmla="*/ 0 w 46"/>
                    <a:gd name="T11" fmla="*/ 1 h 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46"/>
                    <a:gd name="T19" fmla="*/ 0 h 21"/>
                    <a:gd name="T20" fmla="*/ 46 w 46"/>
                    <a:gd name="T21" fmla="*/ 21 h 2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46" h="21">
                      <a:moveTo>
                        <a:pt x="0" y="21"/>
                      </a:moveTo>
                      <a:lnTo>
                        <a:pt x="14" y="21"/>
                      </a:lnTo>
                      <a:lnTo>
                        <a:pt x="46" y="0"/>
                      </a:lnTo>
                      <a:lnTo>
                        <a:pt x="19" y="0"/>
                      </a:lnTo>
                      <a:lnTo>
                        <a:pt x="0" y="21"/>
                      </a:lnTo>
                      <a:close/>
                    </a:path>
                  </a:pathLst>
                </a:custGeom>
                <a:solidFill>
                  <a:srgbClr val="33666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58" name="Freeform 257"/>
                <p:cNvSpPr>
                  <a:spLocks/>
                </p:cNvSpPr>
                <p:nvPr/>
              </p:nvSpPr>
              <p:spPr bwMode="auto">
                <a:xfrm>
                  <a:off x="2809" y="3117"/>
                  <a:ext cx="228" cy="58"/>
                </a:xfrm>
                <a:custGeom>
                  <a:avLst/>
                  <a:gdLst>
                    <a:gd name="T0" fmla="*/ 1 w 457"/>
                    <a:gd name="T1" fmla="*/ 7 h 117"/>
                    <a:gd name="T2" fmla="*/ 0 w 457"/>
                    <a:gd name="T3" fmla="*/ 7 h 117"/>
                    <a:gd name="T4" fmla="*/ 0 w 457"/>
                    <a:gd name="T5" fmla="*/ 6 h 117"/>
                    <a:gd name="T6" fmla="*/ 0 w 457"/>
                    <a:gd name="T7" fmla="*/ 6 h 117"/>
                    <a:gd name="T8" fmla="*/ 0 w 457"/>
                    <a:gd name="T9" fmla="*/ 5 h 117"/>
                    <a:gd name="T10" fmla="*/ 0 w 457"/>
                    <a:gd name="T11" fmla="*/ 1 h 117"/>
                    <a:gd name="T12" fmla="*/ 0 w 457"/>
                    <a:gd name="T13" fmla="*/ 1 h 117"/>
                    <a:gd name="T14" fmla="*/ 0 w 457"/>
                    <a:gd name="T15" fmla="*/ 0 h 117"/>
                    <a:gd name="T16" fmla="*/ 0 w 457"/>
                    <a:gd name="T17" fmla="*/ 0 h 117"/>
                    <a:gd name="T18" fmla="*/ 1 w 457"/>
                    <a:gd name="T19" fmla="*/ 0 h 117"/>
                    <a:gd name="T20" fmla="*/ 26 w 457"/>
                    <a:gd name="T21" fmla="*/ 0 h 117"/>
                    <a:gd name="T22" fmla="*/ 27 w 457"/>
                    <a:gd name="T23" fmla="*/ 0 h 117"/>
                    <a:gd name="T24" fmla="*/ 28 w 457"/>
                    <a:gd name="T25" fmla="*/ 0 h 117"/>
                    <a:gd name="T26" fmla="*/ 28 w 457"/>
                    <a:gd name="T27" fmla="*/ 1 h 117"/>
                    <a:gd name="T28" fmla="*/ 28 w 457"/>
                    <a:gd name="T29" fmla="*/ 1 h 117"/>
                    <a:gd name="T30" fmla="*/ 28 w 457"/>
                    <a:gd name="T31" fmla="*/ 5 h 117"/>
                    <a:gd name="T32" fmla="*/ 28 w 457"/>
                    <a:gd name="T33" fmla="*/ 6 h 117"/>
                    <a:gd name="T34" fmla="*/ 28 w 457"/>
                    <a:gd name="T35" fmla="*/ 6 h 117"/>
                    <a:gd name="T36" fmla="*/ 27 w 457"/>
                    <a:gd name="T37" fmla="*/ 7 h 117"/>
                    <a:gd name="T38" fmla="*/ 26 w 457"/>
                    <a:gd name="T39" fmla="*/ 7 h 117"/>
                    <a:gd name="T40" fmla="*/ 1 w 457"/>
                    <a:gd name="T41" fmla="*/ 7 h 117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457"/>
                    <a:gd name="T64" fmla="*/ 0 h 117"/>
                    <a:gd name="T65" fmla="*/ 457 w 457"/>
                    <a:gd name="T66" fmla="*/ 117 h 117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457" h="117">
                      <a:moveTo>
                        <a:pt x="24" y="117"/>
                      </a:moveTo>
                      <a:lnTo>
                        <a:pt x="14" y="116"/>
                      </a:lnTo>
                      <a:lnTo>
                        <a:pt x="8" y="109"/>
                      </a:lnTo>
                      <a:lnTo>
                        <a:pt x="2" y="102"/>
                      </a:lnTo>
                      <a:lnTo>
                        <a:pt x="0" y="92"/>
                      </a:lnTo>
                      <a:lnTo>
                        <a:pt x="0" y="26"/>
                      </a:lnTo>
                      <a:lnTo>
                        <a:pt x="2" y="16"/>
                      </a:lnTo>
                      <a:lnTo>
                        <a:pt x="8" y="8"/>
                      </a:lnTo>
                      <a:lnTo>
                        <a:pt x="14" y="2"/>
                      </a:lnTo>
                      <a:lnTo>
                        <a:pt x="24" y="0"/>
                      </a:lnTo>
                      <a:lnTo>
                        <a:pt x="431" y="0"/>
                      </a:lnTo>
                      <a:lnTo>
                        <a:pt x="441" y="2"/>
                      </a:lnTo>
                      <a:lnTo>
                        <a:pt x="449" y="8"/>
                      </a:lnTo>
                      <a:lnTo>
                        <a:pt x="455" y="16"/>
                      </a:lnTo>
                      <a:lnTo>
                        <a:pt x="457" y="26"/>
                      </a:lnTo>
                      <a:lnTo>
                        <a:pt x="457" y="92"/>
                      </a:lnTo>
                      <a:lnTo>
                        <a:pt x="455" y="102"/>
                      </a:lnTo>
                      <a:lnTo>
                        <a:pt x="449" y="109"/>
                      </a:lnTo>
                      <a:lnTo>
                        <a:pt x="441" y="116"/>
                      </a:lnTo>
                      <a:lnTo>
                        <a:pt x="431" y="117"/>
                      </a:lnTo>
                      <a:lnTo>
                        <a:pt x="24" y="1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59" name="Freeform 258"/>
                <p:cNvSpPr>
                  <a:spLocks/>
                </p:cNvSpPr>
                <p:nvPr/>
              </p:nvSpPr>
              <p:spPr bwMode="auto">
                <a:xfrm>
                  <a:off x="2992" y="3127"/>
                  <a:ext cx="37" cy="30"/>
                </a:xfrm>
                <a:custGeom>
                  <a:avLst/>
                  <a:gdLst>
                    <a:gd name="T0" fmla="*/ 0 w 72"/>
                    <a:gd name="T1" fmla="*/ 3 h 60"/>
                    <a:gd name="T2" fmla="*/ 0 w 72"/>
                    <a:gd name="T3" fmla="*/ 4 h 60"/>
                    <a:gd name="T4" fmla="*/ 1 w 72"/>
                    <a:gd name="T5" fmla="*/ 4 h 60"/>
                    <a:gd name="T6" fmla="*/ 2 w 72"/>
                    <a:gd name="T7" fmla="*/ 4 h 60"/>
                    <a:gd name="T8" fmla="*/ 3 w 72"/>
                    <a:gd name="T9" fmla="*/ 4 h 60"/>
                    <a:gd name="T10" fmla="*/ 3 w 72"/>
                    <a:gd name="T11" fmla="*/ 4 h 60"/>
                    <a:gd name="T12" fmla="*/ 3 w 72"/>
                    <a:gd name="T13" fmla="*/ 4 h 60"/>
                    <a:gd name="T14" fmla="*/ 4 w 72"/>
                    <a:gd name="T15" fmla="*/ 4 h 60"/>
                    <a:gd name="T16" fmla="*/ 4 w 72"/>
                    <a:gd name="T17" fmla="*/ 4 h 60"/>
                    <a:gd name="T18" fmla="*/ 4 w 72"/>
                    <a:gd name="T19" fmla="*/ 4 h 60"/>
                    <a:gd name="T20" fmla="*/ 4 w 72"/>
                    <a:gd name="T21" fmla="*/ 4 h 60"/>
                    <a:gd name="T22" fmla="*/ 5 w 72"/>
                    <a:gd name="T23" fmla="*/ 4 h 60"/>
                    <a:gd name="T24" fmla="*/ 5 w 72"/>
                    <a:gd name="T25" fmla="*/ 3 h 60"/>
                    <a:gd name="T26" fmla="*/ 5 w 72"/>
                    <a:gd name="T27" fmla="*/ 3 h 60"/>
                    <a:gd name="T28" fmla="*/ 5 w 72"/>
                    <a:gd name="T29" fmla="*/ 2 h 60"/>
                    <a:gd name="T30" fmla="*/ 5 w 72"/>
                    <a:gd name="T31" fmla="*/ 1 h 60"/>
                    <a:gd name="T32" fmla="*/ 5 w 72"/>
                    <a:gd name="T33" fmla="*/ 1 h 60"/>
                    <a:gd name="T34" fmla="*/ 5 w 72"/>
                    <a:gd name="T35" fmla="*/ 0 h 60"/>
                    <a:gd name="T36" fmla="*/ 5 w 72"/>
                    <a:gd name="T37" fmla="*/ 0 h 60"/>
                    <a:gd name="T38" fmla="*/ 4 w 72"/>
                    <a:gd name="T39" fmla="*/ 0 h 60"/>
                    <a:gd name="T40" fmla="*/ 4 w 72"/>
                    <a:gd name="T41" fmla="*/ 0 h 60"/>
                    <a:gd name="T42" fmla="*/ 4 w 72"/>
                    <a:gd name="T43" fmla="*/ 0 h 60"/>
                    <a:gd name="T44" fmla="*/ 3 w 72"/>
                    <a:gd name="T45" fmla="*/ 0 h 60"/>
                    <a:gd name="T46" fmla="*/ 2 w 72"/>
                    <a:gd name="T47" fmla="*/ 0 h 60"/>
                    <a:gd name="T48" fmla="*/ 1 w 72"/>
                    <a:gd name="T49" fmla="*/ 0 h 60"/>
                    <a:gd name="T50" fmla="*/ 0 w 72"/>
                    <a:gd name="T51" fmla="*/ 0 h 60"/>
                    <a:gd name="T52" fmla="*/ 0 w 72"/>
                    <a:gd name="T53" fmla="*/ 1 h 60"/>
                    <a:gd name="T54" fmla="*/ 0 w 72"/>
                    <a:gd name="T55" fmla="*/ 1 h 60"/>
                    <a:gd name="T56" fmla="*/ 1 w 72"/>
                    <a:gd name="T57" fmla="*/ 1 h 60"/>
                    <a:gd name="T58" fmla="*/ 2 w 72"/>
                    <a:gd name="T59" fmla="*/ 1 h 60"/>
                    <a:gd name="T60" fmla="*/ 2 w 72"/>
                    <a:gd name="T61" fmla="*/ 1 h 60"/>
                    <a:gd name="T62" fmla="*/ 2 w 72"/>
                    <a:gd name="T63" fmla="*/ 2 h 60"/>
                    <a:gd name="T64" fmla="*/ 2 w 72"/>
                    <a:gd name="T65" fmla="*/ 2 h 60"/>
                    <a:gd name="T66" fmla="*/ 2 w 72"/>
                    <a:gd name="T67" fmla="*/ 2 h 60"/>
                    <a:gd name="T68" fmla="*/ 1 w 72"/>
                    <a:gd name="T69" fmla="*/ 3 h 60"/>
                    <a:gd name="T70" fmla="*/ 0 w 72"/>
                    <a:gd name="T71" fmla="*/ 3 h 60"/>
                    <a:gd name="T72" fmla="*/ 0 w 72"/>
                    <a:gd name="T73" fmla="*/ 3 h 60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72"/>
                    <a:gd name="T112" fmla="*/ 0 h 60"/>
                    <a:gd name="T113" fmla="*/ 72 w 72"/>
                    <a:gd name="T114" fmla="*/ 60 h 60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72" h="60">
                      <a:moveTo>
                        <a:pt x="0" y="35"/>
                      </a:moveTo>
                      <a:lnTo>
                        <a:pt x="0" y="60"/>
                      </a:lnTo>
                      <a:lnTo>
                        <a:pt x="12" y="60"/>
                      </a:lnTo>
                      <a:lnTo>
                        <a:pt x="23" y="60"/>
                      </a:lnTo>
                      <a:lnTo>
                        <a:pt x="33" y="60"/>
                      </a:lnTo>
                      <a:lnTo>
                        <a:pt x="41" y="60"/>
                      </a:lnTo>
                      <a:lnTo>
                        <a:pt x="47" y="60"/>
                      </a:lnTo>
                      <a:lnTo>
                        <a:pt x="52" y="60"/>
                      </a:lnTo>
                      <a:lnTo>
                        <a:pt x="55" y="60"/>
                      </a:lnTo>
                      <a:lnTo>
                        <a:pt x="56" y="60"/>
                      </a:lnTo>
                      <a:lnTo>
                        <a:pt x="60" y="58"/>
                      </a:lnTo>
                      <a:lnTo>
                        <a:pt x="64" y="54"/>
                      </a:lnTo>
                      <a:lnTo>
                        <a:pt x="69" y="46"/>
                      </a:lnTo>
                      <a:lnTo>
                        <a:pt x="72" y="35"/>
                      </a:lnTo>
                      <a:lnTo>
                        <a:pt x="72" y="22"/>
                      </a:lnTo>
                      <a:lnTo>
                        <a:pt x="71" y="11"/>
                      </a:lnTo>
                      <a:lnTo>
                        <a:pt x="68" y="3"/>
                      </a:lnTo>
                      <a:lnTo>
                        <a:pt x="68" y="0"/>
                      </a:lnTo>
                      <a:lnTo>
                        <a:pt x="66" y="0"/>
                      </a:lnTo>
                      <a:lnTo>
                        <a:pt x="63" y="0"/>
                      </a:lnTo>
                      <a:lnTo>
                        <a:pt x="56" y="0"/>
                      </a:lnTo>
                      <a:lnTo>
                        <a:pt x="49" y="0"/>
                      </a:lnTo>
                      <a:lnTo>
                        <a:pt x="39" y="0"/>
                      </a:lnTo>
                      <a:lnTo>
                        <a:pt x="28" y="0"/>
                      </a:lnTo>
                      <a:lnTo>
                        <a:pt x="14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1" y="9"/>
                      </a:lnTo>
                      <a:lnTo>
                        <a:pt x="20" y="11"/>
                      </a:lnTo>
                      <a:lnTo>
                        <a:pt x="26" y="16"/>
                      </a:lnTo>
                      <a:lnTo>
                        <a:pt x="30" y="21"/>
                      </a:lnTo>
                      <a:lnTo>
                        <a:pt x="26" y="27"/>
                      </a:lnTo>
                      <a:lnTo>
                        <a:pt x="20" y="30"/>
                      </a:lnTo>
                      <a:lnTo>
                        <a:pt x="11" y="33"/>
                      </a:lnTo>
                      <a:lnTo>
                        <a:pt x="0" y="35"/>
                      </a:lnTo>
                      <a:close/>
                    </a:path>
                  </a:pathLst>
                </a:custGeom>
                <a:solidFill>
                  <a:srgbClr val="99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60" name="Freeform 259"/>
                <p:cNvSpPr>
                  <a:spLocks/>
                </p:cNvSpPr>
                <p:nvPr/>
              </p:nvSpPr>
              <p:spPr bwMode="auto">
                <a:xfrm>
                  <a:off x="2819" y="3127"/>
                  <a:ext cx="173" cy="43"/>
                </a:xfrm>
                <a:custGeom>
                  <a:avLst/>
                  <a:gdLst>
                    <a:gd name="T0" fmla="*/ 21 w 348"/>
                    <a:gd name="T1" fmla="*/ 0 h 85"/>
                    <a:gd name="T2" fmla="*/ 18 w 348"/>
                    <a:gd name="T3" fmla="*/ 0 h 85"/>
                    <a:gd name="T4" fmla="*/ 15 w 348"/>
                    <a:gd name="T5" fmla="*/ 0 h 85"/>
                    <a:gd name="T6" fmla="*/ 12 w 348"/>
                    <a:gd name="T7" fmla="*/ 0 h 85"/>
                    <a:gd name="T8" fmla="*/ 9 w 348"/>
                    <a:gd name="T9" fmla="*/ 0 h 85"/>
                    <a:gd name="T10" fmla="*/ 6 w 348"/>
                    <a:gd name="T11" fmla="*/ 0 h 85"/>
                    <a:gd name="T12" fmla="*/ 4 w 348"/>
                    <a:gd name="T13" fmla="*/ 0 h 85"/>
                    <a:gd name="T14" fmla="*/ 2 w 348"/>
                    <a:gd name="T15" fmla="*/ 0 h 85"/>
                    <a:gd name="T16" fmla="*/ 1 w 348"/>
                    <a:gd name="T17" fmla="*/ 0 h 85"/>
                    <a:gd name="T18" fmla="*/ 0 w 348"/>
                    <a:gd name="T19" fmla="*/ 1 h 85"/>
                    <a:gd name="T20" fmla="*/ 0 w 348"/>
                    <a:gd name="T21" fmla="*/ 1 h 85"/>
                    <a:gd name="T22" fmla="*/ 0 w 348"/>
                    <a:gd name="T23" fmla="*/ 1 h 85"/>
                    <a:gd name="T24" fmla="*/ 0 w 348"/>
                    <a:gd name="T25" fmla="*/ 3 h 85"/>
                    <a:gd name="T26" fmla="*/ 0 w 348"/>
                    <a:gd name="T27" fmla="*/ 5 h 85"/>
                    <a:gd name="T28" fmla="*/ 0 w 348"/>
                    <a:gd name="T29" fmla="*/ 6 h 85"/>
                    <a:gd name="T30" fmla="*/ 0 w 348"/>
                    <a:gd name="T31" fmla="*/ 5 h 85"/>
                    <a:gd name="T32" fmla="*/ 1 w 348"/>
                    <a:gd name="T33" fmla="*/ 4 h 85"/>
                    <a:gd name="T34" fmla="*/ 1 w 348"/>
                    <a:gd name="T35" fmla="*/ 4 h 85"/>
                    <a:gd name="T36" fmla="*/ 2 w 348"/>
                    <a:gd name="T37" fmla="*/ 4 h 85"/>
                    <a:gd name="T38" fmla="*/ 3 w 348"/>
                    <a:gd name="T39" fmla="*/ 4 h 85"/>
                    <a:gd name="T40" fmla="*/ 4 w 348"/>
                    <a:gd name="T41" fmla="*/ 4 h 85"/>
                    <a:gd name="T42" fmla="*/ 5 w 348"/>
                    <a:gd name="T43" fmla="*/ 4 h 85"/>
                    <a:gd name="T44" fmla="*/ 6 w 348"/>
                    <a:gd name="T45" fmla="*/ 4 h 85"/>
                    <a:gd name="T46" fmla="*/ 9 w 348"/>
                    <a:gd name="T47" fmla="*/ 4 h 85"/>
                    <a:gd name="T48" fmla="*/ 11 w 348"/>
                    <a:gd name="T49" fmla="*/ 4 h 85"/>
                    <a:gd name="T50" fmla="*/ 14 w 348"/>
                    <a:gd name="T51" fmla="*/ 4 h 85"/>
                    <a:gd name="T52" fmla="*/ 16 w 348"/>
                    <a:gd name="T53" fmla="*/ 4 h 85"/>
                    <a:gd name="T54" fmla="*/ 19 w 348"/>
                    <a:gd name="T55" fmla="*/ 4 h 85"/>
                    <a:gd name="T56" fmla="*/ 21 w 348"/>
                    <a:gd name="T57" fmla="*/ 4 h 85"/>
                    <a:gd name="T58" fmla="*/ 21 w 348"/>
                    <a:gd name="T59" fmla="*/ 3 h 85"/>
                    <a:gd name="T60" fmla="*/ 20 w 348"/>
                    <a:gd name="T61" fmla="*/ 2 h 85"/>
                    <a:gd name="T62" fmla="*/ 20 w 348"/>
                    <a:gd name="T63" fmla="*/ 1 h 85"/>
                    <a:gd name="T64" fmla="*/ 21 w 348"/>
                    <a:gd name="T65" fmla="*/ 1 h 85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48"/>
                    <a:gd name="T100" fmla="*/ 0 h 85"/>
                    <a:gd name="T101" fmla="*/ 348 w 348"/>
                    <a:gd name="T102" fmla="*/ 85 h 85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48" h="85">
                      <a:moveTo>
                        <a:pt x="348" y="8"/>
                      </a:moveTo>
                      <a:lnTo>
                        <a:pt x="348" y="0"/>
                      </a:lnTo>
                      <a:lnTo>
                        <a:pt x="327" y="0"/>
                      </a:lnTo>
                      <a:lnTo>
                        <a:pt x="303" y="0"/>
                      </a:lnTo>
                      <a:lnTo>
                        <a:pt x="280" y="0"/>
                      </a:lnTo>
                      <a:lnTo>
                        <a:pt x="254" y="0"/>
                      </a:lnTo>
                      <a:lnTo>
                        <a:pt x="228" y="0"/>
                      </a:lnTo>
                      <a:lnTo>
                        <a:pt x="202" y="0"/>
                      </a:lnTo>
                      <a:lnTo>
                        <a:pt x="177" y="0"/>
                      </a:lnTo>
                      <a:lnTo>
                        <a:pt x="152" y="0"/>
                      </a:lnTo>
                      <a:lnTo>
                        <a:pt x="128" y="0"/>
                      </a:lnTo>
                      <a:lnTo>
                        <a:pt x="104" y="0"/>
                      </a:lnTo>
                      <a:lnTo>
                        <a:pt x="84" y="0"/>
                      </a:lnTo>
                      <a:lnTo>
                        <a:pt x="66" y="0"/>
                      </a:lnTo>
                      <a:lnTo>
                        <a:pt x="51" y="0"/>
                      </a:lnTo>
                      <a:lnTo>
                        <a:pt x="38" y="0"/>
                      </a:lnTo>
                      <a:lnTo>
                        <a:pt x="29" y="0"/>
                      </a:lnTo>
                      <a:lnTo>
                        <a:pt x="24" y="0"/>
                      </a:lnTo>
                      <a:lnTo>
                        <a:pt x="11" y="0"/>
                      </a:lnTo>
                      <a:lnTo>
                        <a:pt x="5" y="2"/>
                      </a:lnTo>
                      <a:lnTo>
                        <a:pt x="2" y="5"/>
                      </a:lnTo>
                      <a:lnTo>
                        <a:pt x="0" y="5"/>
                      </a:lnTo>
                      <a:lnTo>
                        <a:pt x="0" y="6"/>
                      </a:ln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0" y="46"/>
                      </a:lnTo>
                      <a:lnTo>
                        <a:pt x="0" y="65"/>
                      </a:lnTo>
                      <a:lnTo>
                        <a:pt x="3" y="77"/>
                      </a:lnTo>
                      <a:lnTo>
                        <a:pt x="5" y="84"/>
                      </a:lnTo>
                      <a:lnTo>
                        <a:pt x="5" y="85"/>
                      </a:lnTo>
                      <a:lnTo>
                        <a:pt x="6" y="82"/>
                      </a:lnTo>
                      <a:lnTo>
                        <a:pt x="11" y="73"/>
                      </a:lnTo>
                      <a:lnTo>
                        <a:pt x="16" y="65"/>
                      </a:lnTo>
                      <a:lnTo>
                        <a:pt x="21" y="60"/>
                      </a:lnTo>
                      <a:lnTo>
                        <a:pt x="24" y="60"/>
                      </a:lnTo>
                      <a:lnTo>
                        <a:pt x="29" y="58"/>
                      </a:lnTo>
                      <a:lnTo>
                        <a:pt x="33" y="58"/>
                      </a:lnTo>
                      <a:lnTo>
                        <a:pt x="40" y="58"/>
                      </a:lnTo>
                      <a:lnTo>
                        <a:pt x="48" y="57"/>
                      </a:lnTo>
                      <a:lnTo>
                        <a:pt x="55" y="57"/>
                      </a:lnTo>
                      <a:lnTo>
                        <a:pt x="63" y="57"/>
                      </a:lnTo>
                      <a:lnTo>
                        <a:pt x="73" y="57"/>
                      </a:lnTo>
                      <a:lnTo>
                        <a:pt x="78" y="57"/>
                      </a:lnTo>
                      <a:lnTo>
                        <a:pt x="85" y="57"/>
                      </a:lnTo>
                      <a:lnTo>
                        <a:pt x="96" y="57"/>
                      </a:lnTo>
                      <a:lnTo>
                        <a:pt x="111" y="57"/>
                      </a:lnTo>
                      <a:lnTo>
                        <a:pt x="126" y="57"/>
                      </a:lnTo>
                      <a:lnTo>
                        <a:pt x="144" y="57"/>
                      </a:lnTo>
                      <a:lnTo>
                        <a:pt x="163" y="57"/>
                      </a:lnTo>
                      <a:lnTo>
                        <a:pt x="183" y="58"/>
                      </a:lnTo>
                      <a:lnTo>
                        <a:pt x="204" y="58"/>
                      </a:lnTo>
                      <a:lnTo>
                        <a:pt x="226" y="58"/>
                      </a:lnTo>
                      <a:lnTo>
                        <a:pt x="248" y="58"/>
                      </a:lnTo>
                      <a:lnTo>
                        <a:pt x="269" y="58"/>
                      </a:lnTo>
                      <a:lnTo>
                        <a:pt x="291" y="58"/>
                      </a:lnTo>
                      <a:lnTo>
                        <a:pt x="311" y="60"/>
                      </a:lnTo>
                      <a:lnTo>
                        <a:pt x="330" y="60"/>
                      </a:lnTo>
                      <a:lnTo>
                        <a:pt x="348" y="60"/>
                      </a:lnTo>
                      <a:lnTo>
                        <a:pt x="348" y="35"/>
                      </a:lnTo>
                      <a:lnTo>
                        <a:pt x="337" y="33"/>
                      </a:lnTo>
                      <a:lnTo>
                        <a:pt x="327" y="30"/>
                      </a:lnTo>
                      <a:lnTo>
                        <a:pt x="321" y="27"/>
                      </a:lnTo>
                      <a:lnTo>
                        <a:pt x="318" y="21"/>
                      </a:lnTo>
                      <a:lnTo>
                        <a:pt x="321" y="16"/>
                      </a:lnTo>
                      <a:lnTo>
                        <a:pt x="327" y="11"/>
                      </a:lnTo>
                      <a:lnTo>
                        <a:pt x="337" y="9"/>
                      </a:lnTo>
                      <a:lnTo>
                        <a:pt x="348" y="8"/>
                      </a:lnTo>
                      <a:close/>
                    </a:path>
                  </a:pathLst>
                </a:custGeom>
                <a:solidFill>
                  <a:srgbClr val="99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61" name="Freeform 260"/>
                <p:cNvSpPr>
                  <a:spLocks/>
                </p:cNvSpPr>
                <p:nvPr/>
              </p:nvSpPr>
              <p:spPr bwMode="auto">
                <a:xfrm>
                  <a:off x="2821" y="3127"/>
                  <a:ext cx="211" cy="43"/>
                </a:xfrm>
                <a:custGeom>
                  <a:avLst/>
                  <a:gdLst>
                    <a:gd name="T0" fmla="*/ 26 w 422"/>
                    <a:gd name="T1" fmla="*/ 5 h 85"/>
                    <a:gd name="T2" fmla="*/ 26 w 422"/>
                    <a:gd name="T3" fmla="*/ 1 h 85"/>
                    <a:gd name="T4" fmla="*/ 26 w 422"/>
                    <a:gd name="T5" fmla="*/ 1 h 85"/>
                    <a:gd name="T6" fmla="*/ 26 w 422"/>
                    <a:gd name="T7" fmla="*/ 1 h 85"/>
                    <a:gd name="T8" fmla="*/ 26 w 422"/>
                    <a:gd name="T9" fmla="*/ 1 h 85"/>
                    <a:gd name="T10" fmla="*/ 26 w 422"/>
                    <a:gd name="T11" fmla="*/ 1 h 85"/>
                    <a:gd name="T12" fmla="*/ 26 w 422"/>
                    <a:gd name="T13" fmla="*/ 1 h 85"/>
                    <a:gd name="T14" fmla="*/ 26 w 422"/>
                    <a:gd name="T15" fmla="*/ 0 h 85"/>
                    <a:gd name="T16" fmla="*/ 26 w 422"/>
                    <a:gd name="T17" fmla="*/ 0 h 85"/>
                    <a:gd name="T18" fmla="*/ 26 w 422"/>
                    <a:gd name="T19" fmla="*/ 0 h 85"/>
                    <a:gd name="T20" fmla="*/ 26 w 422"/>
                    <a:gd name="T21" fmla="*/ 0 h 85"/>
                    <a:gd name="T22" fmla="*/ 26 w 422"/>
                    <a:gd name="T23" fmla="*/ 1 h 85"/>
                    <a:gd name="T24" fmla="*/ 26 w 422"/>
                    <a:gd name="T25" fmla="*/ 1 h 85"/>
                    <a:gd name="T26" fmla="*/ 26 w 422"/>
                    <a:gd name="T27" fmla="*/ 2 h 85"/>
                    <a:gd name="T28" fmla="*/ 26 w 422"/>
                    <a:gd name="T29" fmla="*/ 3 h 85"/>
                    <a:gd name="T30" fmla="*/ 26 w 422"/>
                    <a:gd name="T31" fmla="*/ 3 h 85"/>
                    <a:gd name="T32" fmla="*/ 26 w 422"/>
                    <a:gd name="T33" fmla="*/ 4 h 85"/>
                    <a:gd name="T34" fmla="*/ 26 w 422"/>
                    <a:gd name="T35" fmla="*/ 4 h 85"/>
                    <a:gd name="T36" fmla="*/ 25 w 422"/>
                    <a:gd name="T37" fmla="*/ 4 h 85"/>
                    <a:gd name="T38" fmla="*/ 25 w 422"/>
                    <a:gd name="T39" fmla="*/ 4 h 85"/>
                    <a:gd name="T40" fmla="*/ 25 w 422"/>
                    <a:gd name="T41" fmla="*/ 4 h 85"/>
                    <a:gd name="T42" fmla="*/ 24 w 422"/>
                    <a:gd name="T43" fmla="*/ 4 h 85"/>
                    <a:gd name="T44" fmla="*/ 22 w 422"/>
                    <a:gd name="T45" fmla="*/ 4 h 85"/>
                    <a:gd name="T46" fmla="*/ 21 w 422"/>
                    <a:gd name="T47" fmla="*/ 4 h 85"/>
                    <a:gd name="T48" fmla="*/ 19 w 422"/>
                    <a:gd name="T49" fmla="*/ 4 h 85"/>
                    <a:gd name="T50" fmla="*/ 17 w 422"/>
                    <a:gd name="T51" fmla="*/ 4 h 85"/>
                    <a:gd name="T52" fmla="*/ 15 w 422"/>
                    <a:gd name="T53" fmla="*/ 4 h 85"/>
                    <a:gd name="T54" fmla="*/ 13 w 422"/>
                    <a:gd name="T55" fmla="*/ 4 h 85"/>
                    <a:gd name="T56" fmla="*/ 12 w 422"/>
                    <a:gd name="T57" fmla="*/ 4 h 85"/>
                    <a:gd name="T58" fmla="*/ 10 w 422"/>
                    <a:gd name="T59" fmla="*/ 4 h 85"/>
                    <a:gd name="T60" fmla="*/ 9 w 422"/>
                    <a:gd name="T61" fmla="*/ 4 h 85"/>
                    <a:gd name="T62" fmla="*/ 7 w 422"/>
                    <a:gd name="T63" fmla="*/ 4 h 85"/>
                    <a:gd name="T64" fmla="*/ 6 w 422"/>
                    <a:gd name="T65" fmla="*/ 4 h 85"/>
                    <a:gd name="T66" fmla="*/ 5 w 422"/>
                    <a:gd name="T67" fmla="*/ 4 h 85"/>
                    <a:gd name="T68" fmla="*/ 5 w 422"/>
                    <a:gd name="T69" fmla="*/ 4 h 85"/>
                    <a:gd name="T70" fmla="*/ 3 w 422"/>
                    <a:gd name="T71" fmla="*/ 4 h 85"/>
                    <a:gd name="T72" fmla="*/ 3 w 422"/>
                    <a:gd name="T73" fmla="*/ 4 h 85"/>
                    <a:gd name="T74" fmla="*/ 3 w 422"/>
                    <a:gd name="T75" fmla="*/ 4 h 85"/>
                    <a:gd name="T76" fmla="*/ 3 w 422"/>
                    <a:gd name="T77" fmla="*/ 4 h 85"/>
                    <a:gd name="T78" fmla="*/ 2 w 422"/>
                    <a:gd name="T79" fmla="*/ 4 h 85"/>
                    <a:gd name="T80" fmla="*/ 2 w 422"/>
                    <a:gd name="T81" fmla="*/ 4 h 85"/>
                    <a:gd name="T82" fmla="*/ 2 w 422"/>
                    <a:gd name="T83" fmla="*/ 4 h 85"/>
                    <a:gd name="T84" fmla="*/ 1 w 422"/>
                    <a:gd name="T85" fmla="*/ 4 h 85"/>
                    <a:gd name="T86" fmla="*/ 1 w 422"/>
                    <a:gd name="T87" fmla="*/ 5 h 85"/>
                    <a:gd name="T88" fmla="*/ 1 w 422"/>
                    <a:gd name="T89" fmla="*/ 5 h 85"/>
                    <a:gd name="T90" fmla="*/ 1 w 422"/>
                    <a:gd name="T91" fmla="*/ 6 h 85"/>
                    <a:gd name="T92" fmla="*/ 0 w 422"/>
                    <a:gd name="T93" fmla="*/ 6 h 85"/>
                    <a:gd name="T94" fmla="*/ 26 w 422"/>
                    <a:gd name="T95" fmla="*/ 6 h 85"/>
                    <a:gd name="T96" fmla="*/ 26 w 422"/>
                    <a:gd name="T97" fmla="*/ 6 h 85"/>
                    <a:gd name="T98" fmla="*/ 26 w 422"/>
                    <a:gd name="T99" fmla="*/ 6 h 85"/>
                    <a:gd name="T100" fmla="*/ 26 w 422"/>
                    <a:gd name="T101" fmla="*/ 5 h 85"/>
                    <a:gd name="T102" fmla="*/ 26 w 422"/>
                    <a:gd name="T103" fmla="*/ 5 h 85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w 422"/>
                    <a:gd name="T157" fmla="*/ 0 h 85"/>
                    <a:gd name="T158" fmla="*/ 422 w 422"/>
                    <a:gd name="T159" fmla="*/ 85 h 85"/>
                  </a:gdLst>
                  <a:ahLst/>
                  <a:cxnLst>
                    <a:cxn ang="T104">
                      <a:pos x="T0" y="T1"/>
                    </a:cxn>
                    <a:cxn ang="T105">
                      <a:pos x="T2" y="T3"/>
                    </a:cxn>
                    <a:cxn ang="T106">
                      <a:pos x="T4" y="T5"/>
                    </a:cxn>
                    <a:cxn ang="T107">
                      <a:pos x="T6" y="T7"/>
                    </a:cxn>
                    <a:cxn ang="T108">
                      <a:pos x="T8" y="T9"/>
                    </a:cxn>
                    <a:cxn ang="T109">
                      <a:pos x="T10" y="T11"/>
                    </a:cxn>
                    <a:cxn ang="T110">
                      <a:pos x="T12" y="T13"/>
                    </a:cxn>
                    <a:cxn ang="T111">
                      <a:pos x="T14" y="T15"/>
                    </a:cxn>
                    <a:cxn ang="T112">
                      <a:pos x="T16" y="T17"/>
                    </a:cxn>
                    <a:cxn ang="T113">
                      <a:pos x="T18" y="T19"/>
                    </a:cxn>
                    <a:cxn ang="T114">
                      <a:pos x="T20" y="T21"/>
                    </a:cxn>
                    <a:cxn ang="T115">
                      <a:pos x="T22" y="T23"/>
                    </a:cxn>
                    <a:cxn ang="T116">
                      <a:pos x="T24" y="T25"/>
                    </a:cxn>
                    <a:cxn ang="T117">
                      <a:pos x="T26" y="T27"/>
                    </a:cxn>
                    <a:cxn ang="T118">
                      <a:pos x="T28" y="T29"/>
                    </a:cxn>
                    <a:cxn ang="T119">
                      <a:pos x="T30" y="T31"/>
                    </a:cxn>
                    <a:cxn ang="T120">
                      <a:pos x="T32" y="T33"/>
                    </a:cxn>
                    <a:cxn ang="T121">
                      <a:pos x="T34" y="T35"/>
                    </a:cxn>
                    <a:cxn ang="T122">
                      <a:pos x="T36" y="T37"/>
                    </a:cxn>
                    <a:cxn ang="T123">
                      <a:pos x="T38" y="T39"/>
                    </a:cxn>
                    <a:cxn ang="T124">
                      <a:pos x="T40" y="T41"/>
                    </a:cxn>
                    <a:cxn ang="T125">
                      <a:pos x="T42" y="T43"/>
                    </a:cxn>
                    <a:cxn ang="T126">
                      <a:pos x="T44" y="T45"/>
                    </a:cxn>
                    <a:cxn ang="T127">
                      <a:pos x="T46" y="T47"/>
                    </a:cxn>
                    <a:cxn ang="T128">
                      <a:pos x="T48" y="T49"/>
                    </a:cxn>
                    <a:cxn ang="T129">
                      <a:pos x="T50" y="T51"/>
                    </a:cxn>
                    <a:cxn ang="T130">
                      <a:pos x="T52" y="T53"/>
                    </a:cxn>
                    <a:cxn ang="T131">
                      <a:pos x="T54" y="T55"/>
                    </a:cxn>
                    <a:cxn ang="T132">
                      <a:pos x="T56" y="T57"/>
                    </a:cxn>
                    <a:cxn ang="T133">
                      <a:pos x="T58" y="T59"/>
                    </a:cxn>
                    <a:cxn ang="T134">
                      <a:pos x="T60" y="T61"/>
                    </a:cxn>
                    <a:cxn ang="T135">
                      <a:pos x="T62" y="T63"/>
                    </a:cxn>
                    <a:cxn ang="T136">
                      <a:pos x="T64" y="T65"/>
                    </a:cxn>
                    <a:cxn ang="T137">
                      <a:pos x="T66" y="T67"/>
                    </a:cxn>
                    <a:cxn ang="T138">
                      <a:pos x="T68" y="T69"/>
                    </a:cxn>
                    <a:cxn ang="T139">
                      <a:pos x="T70" y="T71"/>
                    </a:cxn>
                    <a:cxn ang="T140">
                      <a:pos x="T72" y="T73"/>
                    </a:cxn>
                    <a:cxn ang="T141">
                      <a:pos x="T74" y="T75"/>
                    </a:cxn>
                    <a:cxn ang="T142">
                      <a:pos x="T76" y="T77"/>
                    </a:cxn>
                    <a:cxn ang="T143">
                      <a:pos x="T78" y="T79"/>
                    </a:cxn>
                    <a:cxn ang="T144">
                      <a:pos x="T80" y="T81"/>
                    </a:cxn>
                    <a:cxn ang="T145">
                      <a:pos x="T82" y="T83"/>
                    </a:cxn>
                    <a:cxn ang="T146">
                      <a:pos x="T84" y="T85"/>
                    </a:cxn>
                    <a:cxn ang="T147">
                      <a:pos x="T86" y="T87"/>
                    </a:cxn>
                    <a:cxn ang="T148">
                      <a:pos x="T88" y="T89"/>
                    </a:cxn>
                    <a:cxn ang="T149">
                      <a:pos x="T90" y="T91"/>
                    </a:cxn>
                    <a:cxn ang="T150">
                      <a:pos x="T92" y="T93"/>
                    </a:cxn>
                    <a:cxn ang="T151">
                      <a:pos x="T94" y="T95"/>
                    </a:cxn>
                    <a:cxn ang="T152">
                      <a:pos x="T96" y="T97"/>
                    </a:cxn>
                    <a:cxn ang="T153">
                      <a:pos x="T98" y="T99"/>
                    </a:cxn>
                    <a:cxn ang="T154">
                      <a:pos x="T100" y="T101"/>
                    </a:cxn>
                    <a:cxn ang="T155">
                      <a:pos x="T102" y="T103"/>
                    </a:cxn>
                  </a:cxnLst>
                  <a:rect l="T156" t="T157" r="T158" b="T159"/>
                  <a:pathLst>
                    <a:path w="422" h="85">
                      <a:moveTo>
                        <a:pt x="422" y="71"/>
                      </a:moveTo>
                      <a:lnTo>
                        <a:pt x="422" y="5"/>
                      </a:lnTo>
                      <a:lnTo>
                        <a:pt x="422" y="3"/>
                      </a:lnTo>
                      <a:lnTo>
                        <a:pt x="422" y="2"/>
                      </a:lnTo>
                      <a:lnTo>
                        <a:pt x="420" y="2"/>
                      </a:lnTo>
                      <a:lnTo>
                        <a:pt x="417" y="0"/>
                      </a:lnTo>
                      <a:lnTo>
                        <a:pt x="415" y="0"/>
                      </a:lnTo>
                      <a:lnTo>
                        <a:pt x="414" y="0"/>
                      </a:lnTo>
                      <a:lnTo>
                        <a:pt x="411" y="0"/>
                      </a:lnTo>
                      <a:lnTo>
                        <a:pt x="411" y="3"/>
                      </a:lnTo>
                      <a:lnTo>
                        <a:pt x="414" y="11"/>
                      </a:lnTo>
                      <a:lnTo>
                        <a:pt x="415" y="22"/>
                      </a:lnTo>
                      <a:lnTo>
                        <a:pt x="415" y="35"/>
                      </a:lnTo>
                      <a:lnTo>
                        <a:pt x="412" y="46"/>
                      </a:lnTo>
                      <a:lnTo>
                        <a:pt x="407" y="54"/>
                      </a:lnTo>
                      <a:lnTo>
                        <a:pt x="403" y="58"/>
                      </a:lnTo>
                      <a:lnTo>
                        <a:pt x="399" y="60"/>
                      </a:lnTo>
                      <a:lnTo>
                        <a:pt x="396" y="60"/>
                      </a:lnTo>
                      <a:lnTo>
                        <a:pt x="387" y="60"/>
                      </a:lnTo>
                      <a:lnTo>
                        <a:pt x="371" y="60"/>
                      </a:lnTo>
                      <a:lnTo>
                        <a:pt x="351" y="60"/>
                      </a:lnTo>
                      <a:lnTo>
                        <a:pt x="327" y="60"/>
                      </a:lnTo>
                      <a:lnTo>
                        <a:pt x="302" y="58"/>
                      </a:lnTo>
                      <a:lnTo>
                        <a:pt x="272" y="58"/>
                      </a:lnTo>
                      <a:lnTo>
                        <a:pt x="243" y="58"/>
                      </a:lnTo>
                      <a:lnTo>
                        <a:pt x="213" y="58"/>
                      </a:lnTo>
                      <a:lnTo>
                        <a:pt x="183" y="58"/>
                      </a:lnTo>
                      <a:lnTo>
                        <a:pt x="155" y="57"/>
                      </a:lnTo>
                      <a:lnTo>
                        <a:pt x="129" y="57"/>
                      </a:lnTo>
                      <a:lnTo>
                        <a:pt x="107" y="57"/>
                      </a:lnTo>
                      <a:lnTo>
                        <a:pt x="88" y="57"/>
                      </a:lnTo>
                      <a:lnTo>
                        <a:pt x="76" y="57"/>
                      </a:lnTo>
                      <a:lnTo>
                        <a:pt x="68" y="57"/>
                      </a:lnTo>
                      <a:lnTo>
                        <a:pt x="58" y="57"/>
                      </a:lnTo>
                      <a:lnTo>
                        <a:pt x="50" y="57"/>
                      </a:lnTo>
                      <a:lnTo>
                        <a:pt x="43" y="57"/>
                      </a:lnTo>
                      <a:lnTo>
                        <a:pt x="35" y="58"/>
                      </a:lnTo>
                      <a:lnTo>
                        <a:pt x="28" y="58"/>
                      </a:lnTo>
                      <a:lnTo>
                        <a:pt x="24" y="58"/>
                      </a:lnTo>
                      <a:lnTo>
                        <a:pt x="19" y="60"/>
                      </a:lnTo>
                      <a:lnTo>
                        <a:pt x="16" y="60"/>
                      </a:lnTo>
                      <a:lnTo>
                        <a:pt x="11" y="65"/>
                      </a:lnTo>
                      <a:lnTo>
                        <a:pt x="6" y="73"/>
                      </a:lnTo>
                      <a:lnTo>
                        <a:pt x="1" y="82"/>
                      </a:lnTo>
                      <a:lnTo>
                        <a:pt x="0" y="85"/>
                      </a:lnTo>
                      <a:lnTo>
                        <a:pt x="407" y="85"/>
                      </a:lnTo>
                      <a:lnTo>
                        <a:pt x="414" y="84"/>
                      </a:lnTo>
                      <a:lnTo>
                        <a:pt x="417" y="81"/>
                      </a:lnTo>
                      <a:lnTo>
                        <a:pt x="420" y="77"/>
                      </a:lnTo>
                      <a:lnTo>
                        <a:pt x="422" y="71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62" name="Freeform 261"/>
                <p:cNvSpPr>
                  <a:spLocks/>
                </p:cNvSpPr>
                <p:nvPr/>
              </p:nvSpPr>
              <p:spPr bwMode="auto">
                <a:xfrm>
                  <a:off x="2977" y="3131"/>
                  <a:ext cx="30" cy="13"/>
                </a:xfrm>
                <a:custGeom>
                  <a:avLst/>
                  <a:gdLst>
                    <a:gd name="T0" fmla="*/ 2 w 60"/>
                    <a:gd name="T1" fmla="*/ 1 h 27"/>
                    <a:gd name="T2" fmla="*/ 3 w 60"/>
                    <a:gd name="T3" fmla="*/ 1 h 27"/>
                    <a:gd name="T4" fmla="*/ 4 w 60"/>
                    <a:gd name="T5" fmla="*/ 1 h 27"/>
                    <a:gd name="T6" fmla="*/ 4 w 60"/>
                    <a:gd name="T7" fmla="*/ 1 h 27"/>
                    <a:gd name="T8" fmla="*/ 4 w 60"/>
                    <a:gd name="T9" fmla="*/ 0 h 27"/>
                    <a:gd name="T10" fmla="*/ 4 w 60"/>
                    <a:gd name="T11" fmla="*/ 0 h 27"/>
                    <a:gd name="T12" fmla="*/ 4 w 60"/>
                    <a:gd name="T13" fmla="*/ 0 h 27"/>
                    <a:gd name="T14" fmla="*/ 3 w 60"/>
                    <a:gd name="T15" fmla="*/ 0 h 27"/>
                    <a:gd name="T16" fmla="*/ 2 w 60"/>
                    <a:gd name="T17" fmla="*/ 0 h 27"/>
                    <a:gd name="T18" fmla="*/ 2 w 60"/>
                    <a:gd name="T19" fmla="*/ 0 h 27"/>
                    <a:gd name="T20" fmla="*/ 1 w 60"/>
                    <a:gd name="T21" fmla="*/ 0 h 27"/>
                    <a:gd name="T22" fmla="*/ 1 w 60"/>
                    <a:gd name="T23" fmla="*/ 0 h 27"/>
                    <a:gd name="T24" fmla="*/ 0 w 60"/>
                    <a:gd name="T25" fmla="*/ 0 h 27"/>
                    <a:gd name="T26" fmla="*/ 1 w 60"/>
                    <a:gd name="T27" fmla="*/ 1 h 27"/>
                    <a:gd name="T28" fmla="*/ 1 w 60"/>
                    <a:gd name="T29" fmla="*/ 1 h 27"/>
                    <a:gd name="T30" fmla="*/ 2 w 60"/>
                    <a:gd name="T31" fmla="*/ 1 h 27"/>
                    <a:gd name="T32" fmla="*/ 2 w 60"/>
                    <a:gd name="T33" fmla="*/ 1 h 27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60"/>
                    <a:gd name="T52" fmla="*/ 0 h 27"/>
                    <a:gd name="T53" fmla="*/ 60 w 60"/>
                    <a:gd name="T54" fmla="*/ 27 h 27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60" h="27">
                      <a:moveTo>
                        <a:pt x="30" y="27"/>
                      </a:moveTo>
                      <a:lnTo>
                        <a:pt x="41" y="25"/>
                      </a:lnTo>
                      <a:lnTo>
                        <a:pt x="50" y="22"/>
                      </a:lnTo>
                      <a:lnTo>
                        <a:pt x="56" y="19"/>
                      </a:lnTo>
                      <a:lnTo>
                        <a:pt x="60" y="13"/>
                      </a:lnTo>
                      <a:lnTo>
                        <a:pt x="56" y="8"/>
                      </a:lnTo>
                      <a:lnTo>
                        <a:pt x="50" y="3"/>
                      </a:lnTo>
                      <a:lnTo>
                        <a:pt x="41" y="1"/>
                      </a:lnTo>
                      <a:lnTo>
                        <a:pt x="30" y="0"/>
                      </a:lnTo>
                      <a:lnTo>
                        <a:pt x="19" y="1"/>
                      </a:lnTo>
                      <a:lnTo>
                        <a:pt x="9" y="3"/>
                      </a:lnTo>
                      <a:lnTo>
                        <a:pt x="3" y="8"/>
                      </a:lnTo>
                      <a:lnTo>
                        <a:pt x="0" y="13"/>
                      </a:lnTo>
                      <a:lnTo>
                        <a:pt x="3" y="19"/>
                      </a:lnTo>
                      <a:lnTo>
                        <a:pt x="9" y="22"/>
                      </a:lnTo>
                      <a:lnTo>
                        <a:pt x="19" y="25"/>
                      </a:lnTo>
                      <a:lnTo>
                        <a:pt x="30" y="27"/>
                      </a:lnTo>
                      <a:close/>
                    </a:path>
                  </a:pathLst>
                </a:custGeom>
                <a:solidFill>
                  <a:srgbClr val="99663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63" name="Freeform 262"/>
                <p:cNvSpPr>
                  <a:spLocks/>
                </p:cNvSpPr>
                <p:nvPr/>
              </p:nvSpPr>
              <p:spPr bwMode="auto">
                <a:xfrm>
                  <a:off x="2815" y="3123"/>
                  <a:ext cx="217" cy="47"/>
                </a:xfrm>
                <a:custGeom>
                  <a:avLst/>
                  <a:gdLst>
                    <a:gd name="T0" fmla="*/ 0 w 435"/>
                    <a:gd name="T1" fmla="*/ 1 h 93"/>
                    <a:gd name="T2" fmla="*/ 0 w 435"/>
                    <a:gd name="T3" fmla="*/ 1 h 93"/>
                    <a:gd name="T4" fmla="*/ 0 w 435"/>
                    <a:gd name="T5" fmla="*/ 1 h 93"/>
                    <a:gd name="T6" fmla="*/ 1 w 435"/>
                    <a:gd name="T7" fmla="*/ 1 h 93"/>
                    <a:gd name="T8" fmla="*/ 2 w 435"/>
                    <a:gd name="T9" fmla="*/ 1 h 93"/>
                    <a:gd name="T10" fmla="*/ 2 w 435"/>
                    <a:gd name="T11" fmla="*/ 1 h 93"/>
                    <a:gd name="T12" fmla="*/ 3 w 435"/>
                    <a:gd name="T13" fmla="*/ 1 h 93"/>
                    <a:gd name="T14" fmla="*/ 4 w 435"/>
                    <a:gd name="T15" fmla="*/ 1 h 93"/>
                    <a:gd name="T16" fmla="*/ 6 w 435"/>
                    <a:gd name="T17" fmla="*/ 1 h 93"/>
                    <a:gd name="T18" fmla="*/ 8 w 435"/>
                    <a:gd name="T19" fmla="*/ 1 h 93"/>
                    <a:gd name="T20" fmla="*/ 10 w 435"/>
                    <a:gd name="T21" fmla="*/ 1 h 93"/>
                    <a:gd name="T22" fmla="*/ 12 w 435"/>
                    <a:gd name="T23" fmla="*/ 1 h 93"/>
                    <a:gd name="T24" fmla="*/ 14 w 435"/>
                    <a:gd name="T25" fmla="*/ 1 h 93"/>
                    <a:gd name="T26" fmla="*/ 16 w 435"/>
                    <a:gd name="T27" fmla="*/ 1 h 93"/>
                    <a:gd name="T28" fmla="*/ 19 w 435"/>
                    <a:gd name="T29" fmla="*/ 1 h 93"/>
                    <a:gd name="T30" fmla="*/ 21 w 435"/>
                    <a:gd name="T31" fmla="*/ 1 h 93"/>
                    <a:gd name="T32" fmla="*/ 22 w 435"/>
                    <a:gd name="T33" fmla="*/ 1 h 93"/>
                    <a:gd name="T34" fmla="*/ 24 w 435"/>
                    <a:gd name="T35" fmla="*/ 1 h 93"/>
                    <a:gd name="T36" fmla="*/ 25 w 435"/>
                    <a:gd name="T37" fmla="*/ 1 h 93"/>
                    <a:gd name="T38" fmla="*/ 26 w 435"/>
                    <a:gd name="T39" fmla="*/ 1 h 93"/>
                    <a:gd name="T40" fmla="*/ 26 w 435"/>
                    <a:gd name="T41" fmla="*/ 1 h 93"/>
                    <a:gd name="T42" fmla="*/ 26 w 435"/>
                    <a:gd name="T43" fmla="*/ 1 h 93"/>
                    <a:gd name="T44" fmla="*/ 26 w 435"/>
                    <a:gd name="T45" fmla="*/ 1 h 93"/>
                    <a:gd name="T46" fmla="*/ 26 w 435"/>
                    <a:gd name="T47" fmla="*/ 1 h 93"/>
                    <a:gd name="T48" fmla="*/ 26 w 435"/>
                    <a:gd name="T49" fmla="*/ 1 h 93"/>
                    <a:gd name="T50" fmla="*/ 26 w 435"/>
                    <a:gd name="T51" fmla="*/ 1 h 93"/>
                    <a:gd name="T52" fmla="*/ 26 w 435"/>
                    <a:gd name="T53" fmla="*/ 1 h 93"/>
                    <a:gd name="T54" fmla="*/ 27 w 435"/>
                    <a:gd name="T55" fmla="*/ 1 h 93"/>
                    <a:gd name="T56" fmla="*/ 27 w 435"/>
                    <a:gd name="T57" fmla="*/ 1 h 93"/>
                    <a:gd name="T58" fmla="*/ 27 w 435"/>
                    <a:gd name="T59" fmla="*/ 1 h 93"/>
                    <a:gd name="T60" fmla="*/ 26 w 435"/>
                    <a:gd name="T61" fmla="*/ 1 h 93"/>
                    <a:gd name="T62" fmla="*/ 26 w 435"/>
                    <a:gd name="T63" fmla="*/ 0 h 93"/>
                    <a:gd name="T64" fmla="*/ 26 w 435"/>
                    <a:gd name="T65" fmla="*/ 0 h 93"/>
                    <a:gd name="T66" fmla="*/ 0 w 435"/>
                    <a:gd name="T67" fmla="*/ 0 h 93"/>
                    <a:gd name="T68" fmla="*/ 0 w 435"/>
                    <a:gd name="T69" fmla="*/ 1 h 93"/>
                    <a:gd name="T70" fmla="*/ 0 w 435"/>
                    <a:gd name="T71" fmla="*/ 1 h 93"/>
                    <a:gd name="T72" fmla="*/ 0 w 435"/>
                    <a:gd name="T73" fmla="*/ 1 h 93"/>
                    <a:gd name="T74" fmla="*/ 0 w 435"/>
                    <a:gd name="T75" fmla="*/ 1 h 93"/>
                    <a:gd name="T76" fmla="*/ 0 w 435"/>
                    <a:gd name="T77" fmla="*/ 5 h 93"/>
                    <a:gd name="T78" fmla="*/ 0 w 435"/>
                    <a:gd name="T79" fmla="*/ 6 h 93"/>
                    <a:gd name="T80" fmla="*/ 0 w 435"/>
                    <a:gd name="T81" fmla="*/ 6 h 93"/>
                    <a:gd name="T82" fmla="*/ 0 w 435"/>
                    <a:gd name="T83" fmla="*/ 6 h 93"/>
                    <a:gd name="T84" fmla="*/ 0 w 435"/>
                    <a:gd name="T85" fmla="*/ 6 h 93"/>
                    <a:gd name="T86" fmla="*/ 0 w 435"/>
                    <a:gd name="T87" fmla="*/ 6 h 93"/>
                    <a:gd name="T88" fmla="*/ 0 w 435"/>
                    <a:gd name="T89" fmla="*/ 6 h 93"/>
                    <a:gd name="T90" fmla="*/ 0 w 435"/>
                    <a:gd name="T91" fmla="*/ 5 h 93"/>
                    <a:gd name="T92" fmla="*/ 0 w 435"/>
                    <a:gd name="T93" fmla="*/ 4 h 93"/>
                    <a:gd name="T94" fmla="*/ 0 w 435"/>
                    <a:gd name="T95" fmla="*/ 3 h 93"/>
                    <a:gd name="T96" fmla="*/ 0 w 435"/>
                    <a:gd name="T97" fmla="*/ 2 h 93"/>
                    <a:gd name="T98" fmla="*/ 0 w 435"/>
                    <a:gd name="T99" fmla="*/ 1 h 93"/>
                    <a:gd name="T100" fmla="*/ 0 w 435"/>
                    <a:gd name="T101" fmla="*/ 1 h 93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435"/>
                    <a:gd name="T154" fmla="*/ 0 h 93"/>
                    <a:gd name="T155" fmla="*/ 435 w 435"/>
                    <a:gd name="T156" fmla="*/ 93 h 93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435" h="93">
                      <a:moveTo>
                        <a:pt x="8" y="13"/>
                      </a:moveTo>
                      <a:lnTo>
                        <a:pt x="10" y="13"/>
                      </a:lnTo>
                      <a:lnTo>
                        <a:pt x="13" y="10"/>
                      </a:lnTo>
                      <a:lnTo>
                        <a:pt x="19" y="8"/>
                      </a:lnTo>
                      <a:lnTo>
                        <a:pt x="32" y="8"/>
                      </a:lnTo>
                      <a:lnTo>
                        <a:pt x="40" y="8"/>
                      </a:lnTo>
                      <a:lnTo>
                        <a:pt x="54" y="8"/>
                      </a:lnTo>
                      <a:lnTo>
                        <a:pt x="76" y="8"/>
                      </a:lnTo>
                      <a:lnTo>
                        <a:pt x="101" y="8"/>
                      </a:lnTo>
                      <a:lnTo>
                        <a:pt x="131" y="8"/>
                      </a:lnTo>
                      <a:lnTo>
                        <a:pt x="164" y="8"/>
                      </a:lnTo>
                      <a:lnTo>
                        <a:pt x="199" y="8"/>
                      </a:lnTo>
                      <a:lnTo>
                        <a:pt x="236" y="8"/>
                      </a:lnTo>
                      <a:lnTo>
                        <a:pt x="270" y="8"/>
                      </a:lnTo>
                      <a:lnTo>
                        <a:pt x="305" y="8"/>
                      </a:lnTo>
                      <a:lnTo>
                        <a:pt x="337" y="8"/>
                      </a:lnTo>
                      <a:lnTo>
                        <a:pt x="365" y="8"/>
                      </a:lnTo>
                      <a:lnTo>
                        <a:pt x="389" y="8"/>
                      </a:lnTo>
                      <a:lnTo>
                        <a:pt x="408" y="8"/>
                      </a:lnTo>
                      <a:lnTo>
                        <a:pt x="419" y="8"/>
                      </a:lnTo>
                      <a:lnTo>
                        <a:pt x="424" y="8"/>
                      </a:lnTo>
                      <a:lnTo>
                        <a:pt x="425" y="8"/>
                      </a:lnTo>
                      <a:lnTo>
                        <a:pt x="427" y="8"/>
                      </a:lnTo>
                      <a:lnTo>
                        <a:pt x="428" y="8"/>
                      </a:lnTo>
                      <a:lnTo>
                        <a:pt x="430" y="8"/>
                      </a:lnTo>
                      <a:lnTo>
                        <a:pt x="433" y="10"/>
                      </a:lnTo>
                      <a:lnTo>
                        <a:pt x="435" y="10"/>
                      </a:lnTo>
                      <a:lnTo>
                        <a:pt x="433" y="5"/>
                      </a:lnTo>
                      <a:lnTo>
                        <a:pt x="430" y="2"/>
                      </a:lnTo>
                      <a:lnTo>
                        <a:pt x="425" y="0"/>
                      </a:lnTo>
                      <a:lnTo>
                        <a:pt x="420" y="0"/>
                      </a:lnTo>
                      <a:lnTo>
                        <a:pt x="13" y="0"/>
                      </a:lnTo>
                      <a:lnTo>
                        <a:pt x="8" y="2"/>
                      </a:lnTo>
                      <a:lnTo>
                        <a:pt x="5" y="3"/>
                      </a:lnTo>
                      <a:lnTo>
                        <a:pt x="2" y="8"/>
                      </a:lnTo>
                      <a:lnTo>
                        <a:pt x="0" y="13"/>
                      </a:lnTo>
                      <a:lnTo>
                        <a:pt x="0" y="79"/>
                      </a:lnTo>
                      <a:lnTo>
                        <a:pt x="2" y="85"/>
                      </a:lnTo>
                      <a:lnTo>
                        <a:pt x="5" y="89"/>
                      </a:lnTo>
                      <a:lnTo>
                        <a:pt x="8" y="92"/>
                      </a:lnTo>
                      <a:lnTo>
                        <a:pt x="13" y="93"/>
                      </a:lnTo>
                      <a:lnTo>
                        <a:pt x="13" y="92"/>
                      </a:lnTo>
                      <a:lnTo>
                        <a:pt x="11" y="85"/>
                      </a:lnTo>
                      <a:lnTo>
                        <a:pt x="8" y="73"/>
                      </a:lnTo>
                      <a:lnTo>
                        <a:pt x="8" y="54"/>
                      </a:lnTo>
                      <a:lnTo>
                        <a:pt x="8" y="33"/>
                      </a:lnTo>
                      <a:lnTo>
                        <a:pt x="8" y="21"/>
                      </a:lnTo>
                      <a:lnTo>
                        <a:pt x="8" y="14"/>
                      </a:lnTo>
                      <a:lnTo>
                        <a:pt x="8" y="13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64" name="Freeform 263"/>
                <p:cNvSpPr>
                  <a:spLocks/>
                </p:cNvSpPr>
                <p:nvPr/>
              </p:nvSpPr>
              <p:spPr bwMode="auto">
                <a:xfrm>
                  <a:off x="2783" y="3160"/>
                  <a:ext cx="279" cy="54"/>
                </a:xfrm>
                <a:custGeom>
                  <a:avLst/>
                  <a:gdLst>
                    <a:gd name="T0" fmla="*/ 1 w 558"/>
                    <a:gd name="T1" fmla="*/ 7 h 108"/>
                    <a:gd name="T2" fmla="*/ 1 w 558"/>
                    <a:gd name="T3" fmla="*/ 7 h 108"/>
                    <a:gd name="T4" fmla="*/ 1 w 558"/>
                    <a:gd name="T5" fmla="*/ 7 h 108"/>
                    <a:gd name="T6" fmla="*/ 1 w 558"/>
                    <a:gd name="T7" fmla="*/ 6 h 108"/>
                    <a:gd name="T8" fmla="*/ 0 w 558"/>
                    <a:gd name="T9" fmla="*/ 5 h 108"/>
                    <a:gd name="T10" fmla="*/ 0 w 558"/>
                    <a:gd name="T11" fmla="*/ 5 h 108"/>
                    <a:gd name="T12" fmla="*/ 1 w 558"/>
                    <a:gd name="T13" fmla="*/ 5 h 108"/>
                    <a:gd name="T14" fmla="*/ 5 w 558"/>
                    <a:gd name="T15" fmla="*/ 1 h 108"/>
                    <a:gd name="T16" fmla="*/ 5 w 558"/>
                    <a:gd name="T17" fmla="*/ 2 h 108"/>
                    <a:gd name="T18" fmla="*/ 5 w 558"/>
                    <a:gd name="T19" fmla="*/ 1 h 108"/>
                    <a:gd name="T20" fmla="*/ 5 w 558"/>
                    <a:gd name="T21" fmla="*/ 1 h 108"/>
                    <a:gd name="T22" fmla="*/ 6 w 558"/>
                    <a:gd name="T23" fmla="*/ 1 h 108"/>
                    <a:gd name="T24" fmla="*/ 6 w 558"/>
                    <a:gd name="T25" fmla="*/ 0 h 108"/>
                    <a:gd name="T26" fmla="*/ 28 w 558"/>
                    <a:gd name="T27" fmla="*/ 0 h 108"/>
                    <a:gd name="T28" fmla="*/ 28 w 558"/>
                    <a:gd name="T29" fmla="*/ 1 h 108"/>
                    <a:gd name="T30" fmla="*/ 29 w 558"/>
                    <a:gd name="T31" fmla="*/ 1 h 108"/>
                    <a:gd name="T32" fmla="*/ 29 w 558"/>
                    <a:gd name="T33" fmla="*/ 1 h 108"/>
                    <a:gd name="T34" fmla="*/ 29 w 558"/>
                    <a:gd name="T35" fmla="*/ 2 h 108"/>
                    <a:gd name="T36" fmla="*/ 29 w 558"/>
                    <a:gd name="T37" fmla="*/ 1 h 108"/>
                    <a:gd name="T38" fmla="*/ 35 w 558"/>
                    <a:gd name="T39" fmla="*/ 5 h 108"/>
                    <a:gd name="T40" fmla="*/ 35 w 558"/>
                    <a:gd name="T41" fmla="*/ 5 h 108"/>
                    <a:gd name="T42" fmla="*/ 35 w 558"/>
                    <a:gd name="T43" fmla="*/ 5 h 108"/>
                    <a:gd name="T44" fmla="*/ 35 w 558"/>
                    <a:gd name="T45" fmla="*/ 6 h 108"/>
                    <a:gd name="T46" fmla="*/ 35 w 558"/>
                    <a:gd name="T47" fmla="*/ 7 h 108"/>
                    <a:gd name="T48" fmla="*/ 34 w 558"/>
                    <a:gd name="T49" fmla="*/ 7 h 108"/>
                    <a:gd name="T50" fmla="*/ 34 w 558"/>
                    <a:gd name="T51" fmla="*/ 7 h 108"/>
                    <a:gd name="T52" fmla="*/ 1 w 558"/>
                    <a:gd name="T53" fmla="*/ 7 h 108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w 558"/>
                    <a:gd name="T82" fmla="*/ 0 h 108"/>
                    <a:gd name="T83" fmla="*/ 558 w 558"/>
                    <a:gd name="T84" fmla="*/ 108 h 108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T81" t="T82" r="T83" b="T84"/>
                  <a:pathLst>
                    <a:path w="558" h="108">
                      <a:moveTo>
                        <a:pt x="28" y="108"/>
                      </a:moveTo>
                      <a:lnTo>
                        <a:pt x="17" y="105"/>
                      </a:lnTo>
                      <a:lnTo>
                        <a:pt x="8" y="98"/>
                      </a:lnTo>
                      <a:lnTo>
                        <a:pt x="2" y="89"/>
                      </a:lnTo>
                      <a:lnTo>
                        <a:pt x="0" y="78"/>
                      </a:lnTo>
                      <a:lnTo>
                        <a:pt x="0" y="71"/>
                      </a:lnTo>
                      <a:lnTo>
                        <a:pt x="5" y="68"/>
                      </a:lnTo>
                      <a:lnTo>
                        <a:pt x="93" y="15"/>
                      </a:lnTo>
                      <a:lnTo>
                        <a:pt x="87" y="24"/>
                      </a:lnTo>
                      <a:lnTo>
                        <a:pt x="88" y="15"/>
                      </a:lnTo>
                      <a:lnTo>
                        <a:pt x="93" y="7"/>
                      </a:lnTo>
                      <a:lnTo>
                        <a:pt x="100" y="2"/>
                      </a:lnTo>
                      <a:lnTo>
                        <a:pt x="109" y="0"/>
                      </a:lnTo>
                      <a:lnTo>
                        <a:pt x="449" y="0"/>
                      </a:lnTo>
                      <a:lnTo>
                        <a:pt x="458" y="2"/>
                      </a:lnTo>
                      <a:lnTo>
                        <a:pt x="464" y="7"/>
                      </a:lnTo>
                      <a:lnTo>
                        <a:pt x="469" y="15"/>
                      </a:lnTo>
                      <a:lnTo>
                        <a:pt x="471" y="24"/>
                      </a:lnTo>
                      <a:lnTo>
                        <a:pt x="466" y="15"/>
                      </a:lnTo>
                      <a:lnTo>
                        <a:pt x="553" y="68"/>
                      </a:lnTo>
                      <a:lnTo>
                        <a:pt x="558" y="71"/>
                      </a:lnTo>
                      <a:lnTo>
                        <a:pt x="558" y="78"/>
                      </a:lnTo>
                      <a:lnTo>
                        <a:pt x="556" y="89"/>
                      </a:lnTo>
                      <a:lnTo>
                        <a:pt x="550" y="98"/>
                      </a:lnTo>
                      <a:lnTo>
                        <a:pt x="540" y="105"/>
                      </a:lnTo>
                      <a:lnTo>
                        <a:pt x="529" y="108"/>
                      </a:lnTo>
                      <a:lnTo>
                        <a:pt x="28" y="10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65" name="Freeform 264"/>
                <p:cNvSpPr>
                  <a:spLocks/>
                </p:cNvSpPr>
                <p:nvPr/>
              </p:nvSpPr>
              <p:spPr bwMode="auto">
                <a:xfrm>
                  <a:off x="2793" y="3173"/>
                  <a:ext cx="263" cy="27"/>
                </a:xfrm>
                <a:custGeom>
                  <a:avLst/>
                  <a:gdLst>
                    <a:gd name="T0" fmla="*/ 5 w 526"/>
                    <a:gd name="T1" fmla="*/ 0 h 55"/>
                    <a:gd name="T2" fmla="*/ 4 w 526"/>
                    <a:gd name="T3" fmla="*/ 0 h 55"/>
                    <a:gd name="T4" fmla="*/ 4 w 526"/>
                    <a:gd name="T5" fmla="*/ 0 h 55"/>
                    <a:gd name="T6" fmla="*/ 3 w 526"/>
                    <a:gd name="T7" fmla="*/ 1 h 55"/>
                    <a:gd name="T8" fmla="*/ 2 w 526"/>
                    <a:gd name="T9" fmla="*/ 1 h 55"/>
                    <a:gd name="T10" fmla="*/ 1 w 526"/>
                    <a:gd name="T11" fmla="*/ 2 h 55"/>
                    <a:gd name="T12" fmla="*/ 1 w 526"/>
                    <a:gd name="T13" fmla="*/ 2 h 55"/>
                    <a:gd name="T14" fmla="*/ 1 w 526"/>
                    <a:gd name="T15" fmla="*/ 3 h 55"/>
                    <a:gd name="T16" fmla="*/ 1 w 526"/>
                    <a:gd name="T17" fmla="*/ 3 h 55"/>
                    <a:gd name="T18" fmla="*/ 1 w 526"/>
                    <a:gd name="T19" fmla="*/ 3 h 55"/>
                    <a:gd name="T20" fmla="*/ 1 w 526"/>
                    <a:gd name="T21" fmla="*/ 3 h 55"/>
                    <a:gd name="T22" fmla="*/ 0 w 526"/>
                    <a:gd name="T23" fmla="*/ 3 h 55"/>
                    <a:gd name="T24" fmla="*/ 0 w 526"/>
                    <a:gd name="T25" fmla="*/ 3 h 55"/>
                    <a:gd name="T26" fmla="*/ 33 w 526"/>
                    <a:gd name="T27" fmla="*/ 3 h 55"/>
                    <a:gd name="T28" fmla="*/ 33 w 526"/>
                    <a:gd name="T29" fmla="*/ 3 h 55"/>
                    <a:gd name="T30" fmla="*/ 33 w 526"/>
                    <a:gd name="T31" fmla="*/ 3 h 55"/>
                    <a:gd name="T32" fmla="*/ 33 w 526"/>
                    <a:gd name="T33" fmla="*/ 3 h 55"/>
                    <a:gd name="T34" fmla="*/ 33 w 526"/>
                    <a:gd name="T35" fmla="*/ 3 h 55"/>
                    <a:gd name="T36" fmla="*/ 33 w 526"/>
                    <a:gd name="T37" fmla="*/ 3 h 55"/>
                    <a:gd name="T38" fmla="*/ 27 w 526"/>
                    <a:gd name="T39" fmla="*/ 0 h 55"/>
                    <a:gd name="T40" fmla="*/ 26 w 526"/>
                    <a:gd name="T41" fmla="*/ 0 h 55"/>
                    <a:gd name="T42" fmla="*/ 5 w 526"/>
                    <a:gd name="T43" fmla="*/ 0 h 55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526"/>
                    <a:gd name="T67" fmla="*/ 0 h 55"/>
                    <a:gd name="T68" fmla="*/ 526 w 526"/>
                    <a:gd name="T69" fmla="*/ 55 h 55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526" h="55">
                      <a:moveTo>
                        <a:pt x="82" y="3"/>
                      </a:moveTo>
                      <a:lnTo>
                        <a:pt x="79" y="4"/>
                      </a:lnTo>
                      <a:lnTo>
                        <a:pt x="71" y="11"/>
                      </a:lnTo>
                      <a:lnTo>
                        <a:pt x="58" y="19"/>
                      </a:lnTo>
                      <a:lnTo>
                        <a:pt x="44" y="28"/>
                      </a:lnTo>
                      <a:lnTo>
                        <a:pt x="30" y="36"/>
                      </a:lnTo>
                      <a:lnTo>
                        <a:pt x="17" y="45"/>
                      </a:lnTo>
                      <a:lnTo>
                        <a:pt x="7" y="50"/>
                      </a:lnTo>
                      <a:lnTo>
                        <a:pt x="1" y="53"/>
                      </a:lnTo>
                      <a:lnTo>
                        <a:pt x="0" y="55"/>
                      </a:lnTo>
                      <a:lnTo>
                        <a:pt x="524" y="55"/>
                      </a:lnTo>
                      <a:lnTo>
                        <a:pt x="526" y="55"/>
                      </a:lnTo>
                      <a:lnTo>
                        <a:pt x="526" y="53"/>
                      </a:lnTo>
                      <a:lnTo>
                        <a:pt x="526" y="52"/>
                      </a:lnTo>
                      <a:lnTo>
                        <a:pt x="440" y="0"/>
                      </a:lnTo>
                      <a:lnTo>
                        <a:pt x="431" y="0"/>
                      </a:lnTo>
                      <a:lnTo>
                        <a:pt x="82" y="3"/>
                      </a:lnTo>
                      <a:close/>
                    </a:path>
                  </a:pathLst>
                </a:custGeom>
                <a:solidFill>
                  <a:srgbClr val="99CC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66" name="Freeform 265"/>
                <p:cNvSpPr>
                  <a:spLocks/>
                </p:cNvSpPr>
                <p:nvPr/>
              </p:nvSpPr>
              <p:spPr bwMode="auto">
                <a:xfrm>
                  <a:off x="2793" y="3200"/>
                  <a:ext cx="263" cy="8"/>
                </a:xfrm>
                <a:custGeom>
                  <a:avLst/>
                  <a:gdLst>
                    <a:gd name="T0" fmla="*/ 0 w 526"/>
                    <a:gd name="T1" fmla="*/ 0 h 16"/>
                    <a:gd name="T2" fmla="*/ 0 w 526"/>
                    <a:gd name="T3" fmla="*/ 1 h 16"/>
                    <a:gd name="T4" fmla="*/ 1 w 526"/>
                    <a:gd name="T5" fmla="*/ 1 h 16"/>
                    <a:gd name="T6" fmla="*/ 1 w 526"/>
                    <a:gd name="T7" fmla="*/ 1 h 16"/>
                    <a:gd name="T8" fmla="*/ 1 w 526"/>
                    <a:gd name="T9" fmla="*/ 1 h 16"/>
                    <a:gd name="T10" fmla="*/ 1 w 526"/>
                    <a:gd name="T11" fmla="*/ 1 h 16"/>
                    <a:gd name="T12" fmla="*/ 1 w 526"/>
                    <a:gd name="T13" fmla="*/ 1 h 16"/>
                    <a:gd name="T14" fmla="*/ 1 w 526"/>
                    <a:gd name="T15" fmla="*/ 1 h 16"/>
                    <a:gd name="T16" fmla="*/ 1 w 526"/>
                    <a:gd name="T17" fmla="*/ 1 h 16"/>
                    <a:gd name="T18" fmla="*/ 31 w 526"/>
                    <a:gd name="T19" fmla="*/ 1 h 16"/>
                    <a:gd name="T20" fmla="*/ 33 w 526"/>
                    <a:gd name="T21" fmla="*/ 1 h 16"/>
                    <a:gd name="T22" fmla="*/ 33 w 526"/>
                    <a:gd name="T23" fmla="*/ 1 h 16"/>
                    <a:gd name="T24" fmla="*/ 33 w 526"/>
                    <a:gd name="T25" fmla="*/ 1 h 16"/>
                    <a:gd name="T26" fmla="*/ 33 w 526"/>
                    <a:gd name="T27" fmla="*/ 0 h 16"/>
                    <a:gd name="T28" fmla="*/ 33 w 526"/>
                    <a:gd name="T29" fmla="*/ 0 h 16"/>
                    <a:gd name="T30" fmla="*/ 0 w 526"/>
                    <a:gd name="T31" fmla="*/ 0 h 1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526"/>
                    <a:gd name="T49" fmla="*/ 0 h 16"/>
                    <a:gd name="T50" fmla="*/ 526 w 526"/>
                    <a:gd name="T51" fmla="*/ 16 h 1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526" h="16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1" y="8"/>
                      </a:lnTo>
                      <a:lnTo>
                        <a:pt x="3" y="11"/>
                      </a:lnTo>
                      <a:lnTo>
                        <a:pt x="6" y="16"/>
                      </a:lnTo>
                      <a:lnTo>
                        <a:pt x="7" y="16"/>
                      </a:lnTo>
                      <a:lnTo>
                        <a:pt x="508" y="16"/>
                      </a:lnTo>
                      <a:lnTo>
                        <a:pt x="514" y="14"/>
                      </a:lnTo>
                      <a:lnTo>
                        <a:pt x="519" y="11"/>
                      </a:lnTo>
                      <a:lnTo>
                        <a:pt x="524" y="6"/>
                      </a:lnTo>
                      <a:lnTo>
                        <a:pt x="526" y="0"/>
                      </a:lnTo>
                      <a:lnTo>
                        <a:pt x="524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6699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67" name="Freeform 266"/>
                <p:cNvSpPr>
                  <a:spLocks/>
                </p:cNvSpPr>
                <p:nvPr/>
              </p:nvSpPr>
              <p:spPr bwMode="auto">
                <a:xfrm>
                  <a:off x="2789" y="3166"/>
                  <a:ext cx="225" cy="42"/>
                </a:xfrm>
                <a:custGeom>
                  <a:avLst/>
                  <a:gdLst>
                    <a:gd name="T0" fmla="*/ 6 w 450"/>
                    <a:gd name="T1" fmla="*/ 0 h 86"/>
                    <a:gd name="T2" fmla="*/ 0 w 450"/>
                    <a:gd name="T3" fmla="*/ 4 h 86"/>
                    <a:gd name="T4" fmla="*/ 1 w 450"/>
                    <a:gd name="T5" fmla="*/ 4 h 86"/>
                    <a:gd name="T6" fmla="*/ 1 w 450"/>
                    <a:gd name="T7" fmla="*/ 4 h 86"/>
                    <a:gd name="T8" fmla="*/ 1 w 450"/>
                    <a:gd name="T9" fmla="*/ 5 h 86"/>
                    <a:gd name="T10" fmla="*/ 1 w 450"/>
                    <a:gd name="T11" fmla="*/ 5 h 86"/>
                    <a:gd name="T12" fmla="*/ 1 w 450"/>
                    <a:gd name="T13" fmla="*/ 5 h 86"/>
                    <a:gd name="T14" fmla="*/ 1 w 450"/>
                    <a:gd name="T15" fmla="*/ 4 h 86"/>
                    <a:gd name="T16" fmla="*/ 1 w 450"/>
                    <a:gd name="T17" fmla="*/ 4 h 86"/>
                    <a:gd name="T18" fmla="*/ 1 w 450"/>
                    <a:gd name="T19" fmla="*/ 4 h 86"/>
                    <a:gd name="T20" fmla="*/ 1 w 450"/>
                    <a:gd name="T21" fmla="*/ 4 h 86"/>
                    <a:gd name="T22" fmla="*/ 1 w 450"/>
                    <a:gd name="T23" fmla="*/ 4 h 86"/>
                    <a:gd name="T24" fmla="*/ 1 w 450"/>
                    <a:gd name="T25" fmla="*/ 4 h 86"/>
                    <a:gd name="T26" fmla="*/ 1 w 450"/>
                    <a:gd name="T27" fmla="*/ 4 h 86"/>
                    <a:gd name="T28" fmla="*/ 2 w 450"/>
                    <a:gd name="T29" fmla="*/ 4 h 86"/>
                    <a:gd name="T30" fmla="*/ 2 w 450"/>
                    <a:gd name="T31" fmla="*/ 3 h 86"/>
                    <a:gd name="T32" fmla="*/ 3 w 450"/>
                    <a:gd name="T33" fmla="*/ 3 h 86"/>
                    <a:gd name="T34" fmla="*/ 4 w 450"/>
                    <a:gd name="T35" fmla="*/ 2 h 86"/>
                    <a:gd name="T36" fmla="*/ 5 w 450"/>
                    <a:gd name="T37" fmla="*/ 2 h 86"/>
                    <a:gd name="T38" fmla="*/ 6 w 450"/>
                    <a:gd name="T39" fmla="*/ 1 h 86"/>
                    <a:gd name="T40" fmla="*/ 6 w 450"/>
                    <a:gd name="T41" fmla="*/ 1 h 86"/>
                    <a:gd name="T42" fmla="*/ 6 w 450"/>
                    <a:gd name="T43" fmla="*/ 1 h 86"/>
                    <a:gd name="T44" fmla="*/ 28 w 450"/>
                    <a:gd name="T45" fmla="*/ 0 h 86"/>
                    <a:gd name="T46" fmla="*/ 28 w 450"/>
                    <a:gd name="T47" fmla="*/ 0 h 86"/>
                    <a:gd name="T48" fmla="*/ 28 w 450"/>
                    <a:gd name="T49" fmla="*/ 0 h 86"/>
                    <a:gd name="T50" fmla="*/ 28 w 450"/>
                    <a:gd name="T51" fmla="*/ 0 h 86"/>
                    <a:gd name="T52" fmla="*/ 28 w 450"/>
                    <a:gd name="T53" fmla="*/ 0 h 86"/>
                    <a:gd name="T54" fmla="*/ 28 w 450"/>
                    <a:gd name="T55" fmla="*/ 0 h 86"/>
                    <a:gd name="T56" fmla="*/ 28 w 450"/>
                    <a:gd name="T57" fmla="*/ 0 h 86"/>
                    <a:gd name="T58" fmla="*/ 7 w 450"/>
                    <a:gd name="T59" fmla="*/ 0 h 86"/>
                    <a:gd name="T60" fmla="*/ 6 w 450"/>
                    <a:gd name="T61" fmla="*/ 0 h 86"/>
                    <a:gd name="T62" fmla="*/ 6 w 450"/>
                    <a:gd name="T63" fmla="*/ 0 h 86"/>
                    <a:gd name="T64" fmla="*/ 6 w 450"/>
                    <a:gd name="T65" fmla="*/ 0 h 86"/>
                    <a:gd name="T66" fmla="*/ 6 w 450"/>
                    <a:gd name="T67" fmla="*/ 0 h 8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450"/>
                    <a:gd name="T103" fmla="*/ 0 h 86"/>
                    <a:gd name="T104" fmla="*/ 450 w 450"/>
                    <a:gd name="T105" fmla="*/ 86 h 86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450" h="86">
                      <a:moveTo>
                        <a:pt x="87" y="13"/>
                      </a:moveTo>
                      <a:lnTo>
                        <a:pt x="0" y="67"/>
                      </a:lnTo>
                      <a:lnTo>
                        <a:pt x="2" y="73"/>
                      </a:lnTo>
                      <a:lnTo>
                        <a:pt x="5" y="79"/>
                      </a:lnTo>
                      <a:lnTo>
                        <a:pt x="10" y="84"/>
                      </a:lnTo>
                      <a:lnTo>
                        <a:pt x="16" y="86"/>
                      </a:lnTo>
                      <a:lnTo>
                        <a:pt x="13" y="81"/>
                      </a:lnTo>
                      <a:lnTo>
                        <a:pt x="11" y="78"/>
                      </a:lnTo>
                      <a:lnTo>
                        <a:pt x="10" y="73"/>
                      </a:lnTo>
                      <a:lnTo>
                        <a:pt x="10" y="70"/>
                      </a:lnTo>
                      <a:lnTo>
                        <a:pt x="11" y="68"/>
                      </a:lnTo>
                      <a:lnTo>
                        <a:pt x="17" y="65"/>
                      </a:lnTo>
                      <a:lnTo>
                        <a:pt x="27" y="60"/>
                      </a:lnTo>
                      <a:lnTo>
                        <a:pt x="40" y="51"/>
                      </a:lnTo>
                      <a:lnTo>
                        <a:pt x="54" y="43"/>
                      </a:lnTo>
                      <a:lnTo>
                        <a:pt x="68" y="34"/>
                      </a:lnTo>
                      <a:lnTo>
                        <a:pt x="81" y="26"/>
                      </a:lnTo>
                      <a:lnTo>
                        <a:pt x="89" y="19"/>
                      </a:lnTo>
                      <a:lnTo>
                        <a:pt x="92" y="18"/>
                      </a:lnTo>
                      <a:lnTo>
                        <a:pt x="441" y="15"/>
                      </a:lnTo>
                      <a:lnTo>
                        <a:pt x="450" y="15"/>
                      </a:lnTo>
                      <a:lnTo>
                        <a:pt x="449" y="13"/>
                      </a:lnTo>
                      <a:lnTo>
                        <a:pt x="447" y="8"/>
                      </a:lnTo>
                      <a:lnTo>
                        <a:pt x="446" y="4"/>
                      </a:lnTo>
                      <a:lnTo>
                        <a:pt x="442" y="2"/>
                      </a:lnTo>
                      <a:lnTo>
                        <a:pt x="438" y="0"/>
                      </a:lnTo>
                      <a:lnTo>
                        <a:pt x="98" y="0"/>
                      </a:lnTo>
                      <a:lnTo>
                        <a:pt x="95" y="2"/>
                      </a:lnTo>
                      <a:lnTo>
                        <a:pt x="90" y="4"/>
                      </a:lnTo>
                      <a:lnTo>
                        <a:pt x="89" y="8"/>
                      </a:lnTo>
                      <a:lnTo>
                        <a:pt x="87" y="13"/>
                      </a:lnTo>
                      <a:close/>
                    </a:path>
                  </a:pathLst>
                </a:custGeom>
                <a:solidFill>
                  <a:srgbClr val="99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68" name="Freeform 267"/>
                <p:cNvSpPr>
                  <a:spLocks/>
                </p:cNvSpPr>
                <p:nvPr/>
              </p:nvSpPr>
              <p:spPr bwMode="auto">
                <a:xfrm>
                  <a:off x="2838" y="3171"/>
                  <a:ext cx="18" cy="4"/>
                </a:xfrm>
                <a:custGeom>
                  <a:avLst/>
                  <a:gdLst>
                    <a:gd name="T0" fmla="*/ 0 w 38"/>
                    <a:gd name="T1" fmla="*/ 1 h 8"/>
                    <a:gd name="T2" fmla="*/ 0 w 38"/>
                    <a:gd name="T3" fmla="*/ 1 h 8"/>
                    <a:gd name="T4" fmla="*/ 0 w 38"/>
                    <a:gd name="T5" fmla="*/ 1 h 8"/>
                    <a:gd name="T6" fmla="*/ 0 w 38"/>
                    <a:gd name="T7" fmla="*/ 1 h 8"/>
                    <a:gd name="T8" fmla="*/ 0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7"/>
                      </a:lnTo>
                      <a:lnTo>
                        <a:pt x="5" y="4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8" y="2"/>
                      </a:lnTo>
                      <a:lnTo>
                        <a:pt x="33" y="4"/>
                      </a:lnTo>
                      <a:lnTo>
                        <a:pt x="36" y="7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69" name="Freeform 268"/>
                <p:cNvSpPr>
                  <a:spLocks/>
                </p:cNvSpPr>
                <p:nvPr/>
              </p:nvSpPr>
              <p:spPr bwMode="auto">
                <a:xfrm>
                  <a:off x="2866" y="3171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1" y="7"/>
                      </a:lnTo>
                      <a:lnTo>
                        <a:pt x="5" y="4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8" y="2"/>
                      </a:lnTo>
                      <a:lnTo>
                        <a:pt x="33" y="4"/>
                      </a:lnTo>
                      <a:lnTo>
                        <a:pt x="36" y="7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70" name="Freeform 269"/>
                <p:cNvSpPr>
                  <a:spLocks/>
                </p:cNvSpPr>
                <p:nvPr/>
              </p:nvSpPr>
              <p:spPr bwMode="auto">
                <a:xfrm>
                  <a:off x="2894" y="3171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7"/>
                      </a:lnTo>
                      <a:lnTo>
                        <a:pt x="5" y="4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1" y="0"/>
                      </a:lnTo>
                      <a:lnTo>
                        <a:pt x="22" y="0"/>
                      </a:lnTo>
                      <a:lnTo>
                        <a:pt x="29" y="2"/>
                      </a:lnTo>
                      <a:lnTo>
                        <a:pt x="33" y="4"/>
                      </a:lnTo>
                      <a:lnTo>
                        <a:pt x="37" y="7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71" name="Freeform 270"/>
                <p:cNvSpPr>
                  <a:spLocks/>
                </p:cNvSpPr>
                <p:nvPr/>
              </p:nvSpPr>
              <p:spPr bwMode="auto">
                <a:xfrm>
                  <a:off x="2923" y="3171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1" y="7"/>
                      </a:lnTo>
                      <a:lnTo>
                        <a:pt x="3" y="4"/>
                      </a:lnTo>
                      <a:lnTo>
                        <a:pt x="8" y="2"/>
                      </a:lnTo>
                      <a:lnTo>
                        <a:pt x="12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6" y="2"/>
                      </a:lnTo>
                      <a:lnTo>
                        <a:pt x="33" y="4"/>
                      </a:lnTo>
                      <a:lnTo>
                        <a:pt x="36" y="7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72" name="Freeform 271"/>
                <p:cNvSpPr>
                  <a:spLocks/>
                </p:cNvSpPr>
                <p:nvPr/>
              </p:nvSpPr>
              <p:spPr bwMode="auto">
                <a:xfrm>
                  <a:off x="2950" y="3171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7"/>
                      </a:lnTo>
                      <a:lnTo>
                        <a:pt x="5" y="4"/>
                      </a:lnTo>
                      <a:lnTo>
                        <a:pt x="8" y="2"/>
                      </a:lnTo>
                      <a:lnTo>
                        <a:pt x="15" y="0"/>
                      </a:lnTo>
                      <a:lnTo>
                        <a:pt x="19" y="0"/>
                      </a:lnTo>
                      <a:lnTo>
                        <a:pt x="21" y="0"/>
                      </a:lnTo>
                      <a:lnTo>
                        <a:pt x="24" y="0"/>
                      </a:lnTo>
                      <a:lnTo>
                        <a:pt x="29" y="2"/>
                      </a:lnTo>
                      <a:lnTo>
                        <a:pt x="33" y="4"/>
                      </a:lnTo>
                      <a:lnTo>
                        <a:pt x="37" y="7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73" name="Freeform 272"/>
                <p:cNvSpPr>
                  <a:spLocks/>
                </p:cNvSpPr>
                <p:nvPr/>
              </p:nvSpPr>
              <p:spPr bwMode="auto">
                <a:xfrm>
                  <a:off x="2979" y="3171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1" y="7"/>
                      </a:lnTo>
                      <a:lnTo>
                        <a:pt x="3" y="4"/>
                      </a:lnTo>
                      <a:lnTo>
                        <a:pt x="8" y="2"/>
                      </a:lnTo>
                      <a:lnTo>
                        <a:pt x="12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7" y="2"/>
                      </a:lnTo>
                      <a:lnTo>
                        <a:pt x="33" y="4"/>
                      </a:lnTo>
                      <a:lnTo>
                        <a:pt x="36" y="7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74" name="Freeform 273"/>
                <p:cNvSpPr>
                  <a:spLocks/>
                </p:cNvSpPr>
                <p:nvPr/>
              </p:nvSpPr>
              <p:spPr bwMode="auto">
                <a:xfrm>
                  <a:off x="2826" y="3179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7"/>
                      </a:lnTo>
                      <a:lnTo>
                        <a:pt x="3" y="3"/>
                      </a:lnTo>
                      <a:lnTo>
                        <a:pt x="8" y="2"/>
                      </a:lnTo>
                      <a:lnTo>
                        <a:pt x="13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9" y="2"/>
                      </a:lnTo>
                      <a:lnTo>
                        <a:pt x="34" y="3"/>
                      </a:lnTo>
                      <a:lnTo>
                        <a:pt x="37" y="7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75" name="Freeform 274"/>
                <p:cNvSpPr>
                  <a:spLocks/>
                </p:cNvSpPr>
                <p:nvPr/>
              </p:nvSpPr>
              <p:spPr bwMode="auto">
                <a:xfrm>
                  <a:off x="2854" y="3179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7"/>
                      </a:lnTo>
                      <a:lnTo>
                        <a:pt x="3" y="3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9" y="2"/>
                      </a:lnTo>
                      <a:lnTo>
                        <a:pt x="33" y="3"/>
                      </a:lnTo>
                      <a:lnTo>
                        <a:pt x="37" y="7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76" name="Freeform 275"/>
                <p:cNvSpPr>
                  <a:spLocks/>
                </p:cNvSpPr>
                <p:nvPr/>
              </p:nvSpPr>
              <p:spPr bwMode="auto">
                <a:xfrm>
                  <a:off x="2882" y="3179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7"/>
                      </a:lnTo>
                      <a:lnTo>
                        <a:pt x="4" y="3"/>
                      </a:lnTo>
                      <a:lnTo>
                        <a:pt x="8" y="2"/>
                      </a:lnTo>
                      <a:lnTo>
                        <a:pt x="13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3" y="0"/>
                      </a:lnTo>
                      <a:lnTo>
                        <a:pt x="29" y="2"/>
                      </a:lnTo>
                      <a:lnTo>
                        <a:pt x="34" y="3"/>
                      </a:lnTo>
                      <a:lnTo>
                        <a:pt x="37" y="7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77" name="Freeform 276"/>
                <p:cNvSpPr>
                  <a:spLocks/>
                </p:cNvSpPr>
                <p:nvPr/>
              </p:nvSpPr>
              <p:spPr bwMode="auto">
                <a:xfrm>
                  <a:off x="2910" y="3179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7"/>
                      </a:lnTo>
                      <a:lnTo>
                        <a:pt x="4" y="3"/>
                      </a:lnTo>
                      <a:lnTo>
                        <a:pt x="8" y="2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9" y="2"/>
                      </a:lnTo>
                      <a:lnTo>
                        <a:pt x="34" y="3"/>
                      </a:lnTo>
                      <a:lnTo>
                        <a:pt x="37" y="7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78" name="Freeform 277"/>
                <p:cNvSpPr>
                  <a:spLocks/>
                </p:cNvSpPr>
                <p:nvPr/>
              </p:nvSpPr>
              <p:spPr bwMode="auto">
                <a:xfrm>
                  <a:off x="2938" y="3179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1" y="7"/>
                      </a:lnTo>
                      <a:lnTo>
                        <a:pt x="3" y="3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0" y="0"/>
                      </a:lnTo>
                      <a:lnTo>
                        <a:pt x="23" y="0"/>
                      </a:lnTo>
                      <a:lnTo>
                        <a:pt x="28" y="2"/>
                      </a:lnTo>
                      <a:lnTo>
                        <a:pt x="33" y="3"/>
                      </a:lnTo>
                      <a:lnTo>
                        <a:pt x="36" y="7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79" name="Freeform 278"/>
                <p:cNvSpPr>
                  <a:spLocks/>
                </p:cNvSpPr>
                <p:nvPr/>
              </p:nvSpPr>
              <p:spPr bwMode="auto">
                <a:xfrm>
                  <a:off x="2966" y="3179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7"/>
                      </a:lnTo>
                      <a:lnTo>
                        <a:pt x="4" y="3"/>
                      </a:lnTo>
                      <a:lnTo>
                        <a:pt x="8" y="2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3" y="0"/>
                      </a:lnTo>
                      <a:lnTo>
                        <a:pt x="29" y="2"/>
                      </a:lnTo>
                      <a:lnTo>
                        <a:pt x="34" y="3"/>
                      </a:lnTo>
                      <a:lnTo>
                        <a:pt x="37" y="7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80" name="Freeform 279"/>
                <p:cNvSpPr>
                  <a:spLocks/>
                </p:cNvSpPr>
                <p:nvPr/>
              </p:nvSpPr>
              <p:spPr bwMode="auto">
                <a:xfrm>
                  <a:off x="2995" y="3179"/>
                  <a:ext cx="19" cy="4"/>
                </a:xfrm>
                <a:custGeom>
                  <a:avLst/>
                  <a:gdLst>
                    <a:gd name="T0" fmla="*/ 0 w 40"/>
                    <a:gd name="T1" fmla="*/ 1 h 8"/>
                    <a:gd name="T2" fmla="*/ 0 w 40"/>
                    <a:gd name="T3" fmla="*/ 1 h 8"/>
                    <a:gd name="T4" fmla="*/ 0 w 40"/>
                    <a:gd name="T5" fmla="*/ 1 h 8"/>
                    <a:gd name="T6" fmla="*/ 0 w 40"/>
                    <a:gd name="T7" fmla="*/ 1 h 8"/>
                    <a:gd name="T8" fmla="*/ 0 w 40"/>
                    <a:gd name="T9" fmla="*/ 0 h 8"/>
                    <a:gd name="T10" fmla="*/ 1 w 40"/>
                    <a:gd name="T11" fmla="*/ 0 h 8"/>
                    <a:gd name="T12" fmla="*/ 1 w 40"/>
                    <a:gd name="T13" fmla="*/ 0 h 8"/>
                    <a:gd name="T14" fmla="*/ 1 w 40"/>
                    <a:gd name="T15" fmla="*/ 0 h 8"/>
                    <a:gd name="T16" fmla="*/ 1 w 40"/>
                    <a:gd name="T17" fmla="*/ 0 h 8"/>
                    <a:gd name="T18" fmla="*/ 1 w 40"/>
                    <a:gd name="T19" fmla="*/ 1 h 8"/>
                    <a:gd name="T20" fmla="*/ 2 w 40"/>
                    <a:gd name="T21" fmla="*/ 1 h 8"/>
                    <a:gd name="T22" fmla="*/ 2 w 40"/>
                    <a:gd name="T23" fmla="*/ 1 h 8"/>
                    <a:gd name="T24" fmla="*/ 2 w 40"/>
                    <a:gd name="T25" fmla="*/ 1 h 8"/>
                    <a:gd name="T26" fmla="*/ 0 w 40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40"/>
                    <a:gd name="T43" fmla="*/ 0 h 8"/>
                    <a:gd name="T44" fmla="*/ 40 w 40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40" h="8">
                      <a:moveTo>
                        <a:pt x="0" y="8"/>
                      </a:moveTo>
                      <a:lnTo>
                        <a:pt x="2" y="7"/>
                      </a:lnTo>
                      <a:lnTo>
                        <a:pt x="5" y="3"/>
                      </a:lnTo>
                      <a:lnTo>
                        <a:pt x="8" y="2"/>
                      </a:lnTo>
                      <a:lnTo>
                        <a:pt x="15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1" y="0"/>
                      </a:lnTo>
                      <a:lnTo>
                        <a:pt x="22" y="0"/>
                      </a:lnTo>
                      <a:lnTo>
                        <a:pt x="29" y="2"/>
                      </a:lnTo>
                      <a:lnTo>
                        <a:pt x="34" y="3"/>
                      </a:lnTo>
                      <a:lnTo>
                        <a:pt x="38" y="7"/>
                      </a:lnTo>
                      <a:lnTo>
                        <a:pt x="40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81" name="Freeform 280"/>
                <p:cNvSpPr>
                  <a:spLocks/>
                </p:cNvSpPr>
                <p:nvPr/>
              </p:nvSpPr>
              <p:spPr bwMode="auto">
                <a:xfrm>
                  <a:off x="2811" y="3188"/>
                  <a:ext cx="19" cy="4"/>
                </a:xfrm>
                <a:custGeom>
                  <a:avLst/>
                  <a:gdLst>
                    <a:gd name="T0" fmla="*/ 0 w 38"/>
                    <a:gd name="T1" fmla="*/ 1 h 7"/>
                    <a:gd name="T2" fmla="*/ 1 w 38"/>
                    <a:gd name="T3" fmla="*/ 1 h 7"/>
                    <a:gd name="T4" fmla="*/ 1 w 38"/>
                    <a:gd name="T5" fmla="*/ 1 h 7"/>
                    <a:gd name="T6" fmla="*/ 1 w 38"/>
                    <a:gd name="T7" fmla="*/ 1 h 7"/>
                    <a:gd name="T8" fmla="*/ 1 w 38"/>
                    <a:gd name="T9" fmla="*/ 0 h 7"/>
                    <a:gd name="T10" fmla="*/ 1 w 38"/>
                    <a:gd name="T11" fmla="*/ 0 h 7"/>
                    <a:gd name="T12" fmla="*/ 1 w 38"/>
                    <a:gd name="T13" fmla="*/ 0 h 7"/>
                    <a:gd name="T14" fmla="*/ 1 w 38"/>
                    <a:gd name="T15" fmla="*/ 0 h 7"/>
                    <a:gd name="T16" fmla="*/ 1 w 38"/>
                    <a:gd name="T17" fmla="*/ 0 h 7"/>
                    <a:gd name="T18" fmla="*/ 1 w 38"/>
                    <a:gd name="T19" fmla="*/ 1 h 7"/>
                    <a:gd name="T20" fmla="*/ 2 w 38"/>
                    <a:gd name="T21" fmla="*/ 1 h 7"/>
                    <a:gd name="T22" fmla="*/ 2 w 38"/>
                    <a:gd name="T23" fmla="*/ 1 h 7"/>
                    <a:gd name="T24" fmla="*/ 2 w 38"/>
                    <a:gd name="T25" fmla="*/ 1 h 7"/>
                    <a:gd name="T26" fmla="*/ 0 w 38"/>
                    <a:gd name="T27" fmla="*/ 1 h 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7"/>
                    <a:gd name="T44" fmla="*/ 38 w 38"/>
                    <a:gd name="T45" fmla="*/ 7 h 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7">
                      <a:moveTo>
                        <a:pt x="0" y="7"/>
                      </a:moveTo>
                      <a:lnTo>
                        <a:pt x="1" y="6"/>
                      </a:lnTo>
                      <a:lnTo>
                        <a:pt x="5" y="3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8" y="1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7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82" name="Freeform 281"/>
                <p:cNvSpPr>
                  <a:spLocks/>
                </p:cNvSpPr>
                <p:nvPr/>
              </p:nvSpPr>
              <p:spPr bwMode="auto">
                <a:xfrm>
                  <a:off x="2841" y="3188"/>
                  <a:ext cx="19" cy="4"/>
                </a:xfrm>
                <a:custGeom>
                  <a:avLst/>
                  <a:gdLst>
                    <a:gd name="T0" fmla="*/ 0 w 38"/>
                    <a:gd name="T1" fmla="*/ 1 h 7"/>
                    <a:gd name="T2" fmla="*/ 1 w 38"/>
                    <a:gd name="T3" fmla="*/ 1 h 7"/>
                    <a:gd name="T4" fmla="*/ 1 w 38"/>
                    <a:gd name="T5" fmla="*/ 1 h 7"/>
                    <a:gd name="T6" fmla="*/ 1 w 38"/>
                    <a:gd name="T7" fmla="*/ 1 h 7"/>
                    <a:gd name="T8" fmla="*/ 1 w 38"/>
                    <a:gd name="T9" fmla="*/ 0 h 7"/>
                    <a:gd name="T10" fmla="*/ 1 w 38"/>
                    <a:gd name="T11" fmla="*/ 0 h 7"/>
                    <a:gd name="T12" fmla="*/ 1 w 38"/>
                    <a:gd name="T13" fmla="*/ 0 h 7"/>
                    <a:gd name="T14" fmla="*/ 1 w 38"/>
                    <a:gd name="T15" fmla="*/ 0 h 7"/>
                    <a:gd name="T16" fmla="*/ 1 w 38"/>
                    <a:gd name="T17" fmla="*/ 0 h 7"/>
                    <a:gd name="T18" fmla="*/ 1 w 38"/>
                    <a:gd name="T19" fmla="*/ 1 h 7"/>
                    <a:gd name="T20" fmla="*/ 2 w 38"/>
                    <a:gd name="T21" fmla="*/ 1 h 7"/>
                    <a:gd name="T22" fmla="*/ 2 w 38"/>
                    <a:gd name="T23" fmla="*/ 1 h 7"/>
                    <a:gd name="T24" fmla="*/ 2 w 38"/>
                    <a:gd name="T25" fmla="*/ 1 h 7"/>
                    <a:gd name="T26" fmla="*/ 0 w 38"/>
                    <a:gd name="T27" fmla="*/ 1 h 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7"/>
                    <a:gd name="T44" fmla="*/ 38 w 38"/>
                    <a:gd name="T45" fmla="*/ 7 h 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7">
                      <a:moveTo>
                        <a:pt x="0" y="7"/>
                      </a:moveTo>
                      <a:lnTo>
                        <a:pt x="2" y="6"/>
                      </a:lnTo>
                      <a:lnTo>
                        <a:pt x="4" y="3"/>
                      </a:lnTo>
                      <a:lnTo>
                        <a:pt x="8" y="1"/>
                      </a:lnTo>
                      <a:lnTo>
                        <a:pt x="13" y="0"/>
                      </a:lnTo>
                      <a:lnTo>
                        <a:pt x="16" y="0"/>
                      </a:lnTo>
                      <a:lnTo>
                        <a:pt x="18" y="0"/>
                      </a:lnTo>
                      <a:lnTo>
                        <a:pt x="21" y="0"/>
                      </a:lnTo>
                      <a:lnTo>
                        <a:pt x="27" y="1"/>
                      </a:lnTo>
                      <a:lnTo>
                        <a:pt x="32" y="3"/>
                      </a:lnTo>
                      <a:lnTo>
                        <a:pt x="37" y="6"/>
                      </a:lnTo>
                      <a:lnTo>
                        <a:pt x="38" y="7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83" name="Freeform 282"/>
                <p:cNvSpPr>
                  <a:spLocks/>
                </p:cNvSpPr>
                <p:nvPr/>
              </p:nvSpPr>
              <p:spPr bwMode="auto">
                <a:xfrm>
                  <a:off x="2855" y="3195"/>
                  <a:ext cx="140" cy="5"/>
                </a:xfrm>
                <a:custGeom>
                  <a:avLst/>
                  <a:gdLst>
                    <a:gd name="T0" fmla="*/ 0 w 281"/>
                    <a:gd name="T1" fmla="*/ 1 h 9"/>
                    <a:gd name="T2" fmla="*/ 1 w 281"/>
                    <a:gd name="T3" fmla="*/ 0 h 9"/>
                    <a:gd name="T4" fmla="*/ 17 w 281"/>
                    <a:gd name="T5" fmla="*/ 0 h 9"/>
                    <a:gd name="T6" fmla="*/ 17 w 281"/>
                    <a:gd name="T7" fmla="*/ 1 h 9"/>
                    <a:gd name="T8" fmla="*/ 0 w 281"/>
                    <a:gd name="T9" fmla="*/ 1 h 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81"/>
                    <a:gd name="T16" fmla="*/ 0 h 9"/>
                    <a:gd name="T17" fmla="*/ 281 w 281"/>
                    <a:gd name="T18" fmla="*/ 9 h 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81" h="9">
                      <a:moveTo>
                        <a:pt x="0" y="9"/>
                      </a:moveTo>
                      <a:lnTo>
                        <a:pt x="16" y="0"/>
                      </a:lnTo>
                      <a:lnTo>
                        <a:pt x="273" y="0"/>
                      </a:lnTo>
                      <a:lnTo>
                        <a:pt x="281" y="9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84" name="Freeform 283"/>
                <p:cNvSpPr>
                  <a:spLocks/>
                </p:cNvSpPr>
                <p:nvPr/>
              </p:nvSpPr>
              <p:spPr bwMode="auto">
                <a:xfrm>
                  <a:off x="2897" y="3188"/>
                  <a:ext cx="19" cy="4"/>
                </a:xfrm>
                <a:custGeom>
                  <a:avLst/>
                  <a:gdLst>
                    <a:gd name="T0" fmla="*/ 0 w 38"/>
                    <a:gd name="T1" fmla="*/ 1 h 7"/>
                    <a:gd name="T2" fmla="*/ 1 w 38"/>
                    <a:gd name="T3" fmla="*/ 1 h 7"/>
                    <a:gd name="T4" fmla="*/ 1 w 38"/>
                    <a:gd name="T5" fmla="*/ 1 h 7"/>
                    <a:gd name="T6" fmla="*/ 1 w 38"/>
                    <a:gd name="T7" fmla="*/ 1 h 7"/>
                    <a:gd name="T8" fmla="*/ 1 w 38"/>
                    <a:gd name="T9" fmla="*/ 0 h 7"/>
                    <a:gd name="T10" fmla="*/ 1 w 38"/>
                    <a:gd name="T11" fmla="*/ 0 h 7"/>
                    <a:gd name="T12" fmla="*/ 1 w 38"/>
                    <a:gd name="T13" fmla="*/ 0 h 7"/>
                    <a:gd name="T14" fmla="*/ 1 w 38"/>
                    <a:gd name="T15" fmla="*/ 0 h 7"/>
                    <a:gd name="T16" fmla="*/ 1 w 38"/>
                    <a:gd name="T17" fmla="*/ 0 h 7"/>
                    <a:gd name="T18" fmla="*/ 1 w 38"/>
                    <a:gd name="T19" fmla="*/ 1 h 7"/>
                    <a:gd name="T20" fmla="*/ 2 w 38"/>
                    <a:gd name="T21" fmla="*/ 1 h 7"/>
                    <a:gd name="T22" fmla="*/ 2 w 38"/>
                    <a:gd name="T23" fmla="*/ 1 h 7"/>
                    <a:gd name="T24" fmla="*/ 2 w 38"/>
                    <a:gd name="T25" fmla="*/ 1 h 7"/>
                    <a:gd name="T26" fmla="*/ 0 w 38"/>
                    <a:gd name="T27" fmla="*/ 1 h 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7"/>
                    <a:gd name="T44" fmla="*/ 38 w 38"/>
                    <a:gd name="T45" fmla="*/ 7 h 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7">
                      <a:moveTo>
                        <a:pt x="0" y="7"/>
                      </a:moveTo>
                      <a:lnTo>
                        <a:pt x="2" y="6"/>
                      </a:lnTo>
                      <a:lnTo>
                        <a:pt x="4" y="3"/>
                      </a:lnTo>
                      <a:lnTo>
                        <a:pt x="8" y="1"/>
                      </a:lnTo>
                      <a:lnTo>
                        <a:pt x="13" y="0"/>
                      </a:lnTo>
                      <a:lnTo>
                        <a:pt x="18" y="0"/>
                      </a:lnTo>
                      <a:lnTo>
                        <a:pt x="19" y="0"/>
                      </a:lnTo>
                      <a:lnTo>
                        <a:pt x="23" y="0"/>
                      </a:lnTo>
                      <a:lnTo>
                        <a:pt x="29" y="1"/>
                      </a:lnTo>
                      <a:lnTo>
                        <a:pt x="34" y="3"/>
                      </a:lnTo>
                      <a:lnTo>
                        <a:pt x="37" y="6"/>
                      </a:lnTo>
                      <a:lnTo>
                        <a:pt x="38" y="7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85" name="Freeform 284"/>
                <p:cNvSpPr>
                  <a:spLocks/>
                </p:cNvSpPr>
                <p:nvPr/>
              </p:nvSpPr>
              <p:spPr bwMode="auto">
                <a:xfrm>
                  <a:off x="2924" y="3188"/>
                  <a:ext cx="19" cy="4"/>
                </a:xfrm>
                <a:custGeom>
                  <a:avLst/>
                  <a:gdLst>
                    <a:gd name="T0" fmla="*/ 0 w 38"/>
                    <a:gd name="T1" fmla="*/ 1 h 7"/>
                    <a:gd name="T2" fmla="*/ 1 w 38"/>
                    <a:gd name="T3" fmla="*/ 1 h 7"/>
                    <a:gd name="T4" fmla="*/ 1 w 38"/>
                    <a:gd name="T5" fmla="*/ 1 h 7"/>
                    <a:gd name="T6" fmla="*/ 1 w 38"/>
                    <a:gd name="T7" fmla="*/ 1 h 7"/>
                    <a:gd name="T8" fmla="*/ 1 w 38"/>
                    <a:gd name="T9" fmla="*/ 0 h 7"/>
                    <a:gd name="T10" fmla="*/ 1 w 38"/>
                    <a:gd name="T11" fmla="*/ 0 h 7"/>
                    <a:gd name="T12" fmla="*/ 1 w 38"/>
                    <a:gd name="T13" fmla="*/ 0 h 7"/>
                    <a:gd name="T14" fmla="*/ 1 w 38"/>
                    <a:gd name="T15" fmla="*/ 0 h 7"/>
                    <a:gd name="T16" fmla="*/ 1 w 38"/>
                    <a:gd name="T17" fmla="*/ 0 h 7"/>
                    <a:gd name="T18" fmla="*/ 1 w 38"/>
                    <a:gd name="T19" fmla="*/ 1 h 7"/>
                    <a:gd name="T20" fmla="*/ 2 w 38"/>
                    <a:gd name="T21" fmla="*/ 1 h 7"/>
                    <a:gd name="T22" fmla="*/ 2 w 38"/>
                    <a:gd name="T23" fmla="*/ 1 h 7"/>
                    <a:gd name="T24" fmla="*/ 2 w 38"/>
                    <a:gd name="T25" fmla="*/ 1 h 7"/>
                    <a:gd name="T26" fmla="*/ 0 w 38"/>
                    <a:gd name="T27" fmla="*/ 1 h 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7"/>
                    <a:gd name="T44" fmla="*/ 38 w 38"/>
                    <a:gd name="T45" fmla="*/ 7 h 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7">
                      <a:moveTo>
                        <a:pt x="0" y="7"/>
                      </a:moveTo>
                      <a:lnTo>
                        <a:pt x="1" y="6"/>
                      </a:lnTo>
                      <a:lnTo>
                        <a:pt x="3" y="3"/>
                      </a:lnTo>
                      <a:lnTo>
                        <a:pt x="8" y="1"/>
                      </a:lnTo>
                      <a:lnTo>
                        <a:pt x="12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7" y="1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7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86" name="Freeform 285"/>
                <p:cNvSpPr>
                  <a:spLocks/>
                </p:cNvSpPr>
                <p:nvPr/>
              </p:nvSpPr>
              <p:spPr bwMode="auto">
                <a:xfrm>
                  <a:off x="2868" y="3188"/>
                  <a:ext cx="19" cy="4"/>
                </a:xfrm>
                <a:custGeom>
                  <a:avLst/>
                  <a:gdLst>
                    <a:gd name="T0" fmla="*/ 0 w 40"/>
                    <a:gd name="T1" fmla="*/ 1 h 7"/>
                    <a:gd name="T2" fmla="*/ 0 w 40"/>
                    <a:gd name="T3" fmla="*/ 1 h 7"/>
                    <a:gd name="T4" fmla="*/ 0 w 40"/>
                    <a:gd name="T5" fmla="*/ 1 h 7"/>
                    <a:gd name="T6" fmla="*/ 0 w 40"/>
                    <a:gd name="T7" fmla="*/ 1 h 7"/>
                    <a:gd name="T8" fmla="*/ 0 w 40"/>
                    <a:gd name="T9" fmla="*/ 0 h 7"/>
                    <a:gd name="T10" fmla="*/ 1 w 40"/>
                    <a:gd name="T11" fmla="*/ 0 h 7"/>
                    <a:gd name="T12" fmla="*/ 1 w 40"/>
                    <a:gd name="T13" fmla="*/ 0 h 7"/>
                    <a:gd name="T14" fmla="*/ 1 w 40"/>
                    <a:gd name="T15" fmla="*/ 0 h 7"/>
                    <a:gd name="T16" fmla="*/ 1 w 40"/>
                    <a:gd name="T17" fmla="*/ 0 h 7"/>
                    <a:gd name="T18" fmla="*/ 1 w 40"/>
                    <a:gd name="T19" fmla="*/ 1 h 7"/>
                    <a:gd name="T20" fmla="*/ 2 w 40"/>
                    <a:gd name="T21" fmla="*/ 1 h 7"/>
                    <a:gd name="T22" fmla="*/ 2 w 40"/>
                    <a:gd name="T23" fmla="*/ 1 h 7"/>
                    <a:gd name="T24" fmla="*/ 2 w 40"/>
                    <a:gd name="T25" fmla="*/ 1 h 7"/>
                    <a:gd name="T26" fmla="*/ 0 w 40"/>
                    <a:gd name="T27" fmla="*/ 1 h 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40"/>
                    <a:gd name="T43" fmla="*/ 0 h 7"/>
                    <a:gd name="T44" fmla="*/ 40 w 40"/>
                    <a:gd name="T45" fmla="*/ 7 h 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40" h="7">
                      <a:moveTo>
                        <a:pt x="0" y="7"/>
                      </a:moveTo>
                      <a:lnTo>
                        <a:pt x="2" y="6"/>
                      </a:lnTo>
                      <a:lnTo>
                        <a:pt x="5" y="3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8" y="1"/>
                      </a:lnTo>
                      <a:lnTo>
                        <a:pt x="33" y="3"/>
                      </a:lnTo>
                      <a:lnTo>
                        <a:pt x="38" y="6"/>
                      </a:lnTo>
                      <a:lnTo>
                        <a:pt x="40" y="7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87" name="Freeform 286"/>
                <p:cNvSpPr>
                  <a:spLocks/>
                </p:cNvSpPr>
                <p:nvPr/>
              </p:nvSpPr>
              <p:spPr bwMode="auto">
                <a:xfrm>
                  <a:off x="2953" y="3188"/>
                  <a:ext cx="19" cy="4"/>
                </a:xfrm>
                <a:custGeom>
                  <a:avLst/>
                  <a:gdLst>
                    <a:gd name="T0" fmla="*/ 0 w 38"/>
                    <a:gd name="T1" fmla="*/ 1 h 7"/>
                    <a:gd name="T2" fmla="*/ 1 w 38"/>
                    <a:gd name="T3" fmla="*/ 1 h 7"/>
                    <a:gd name="T4" fmla="*/ 1 w 38"/>
                    <a:gd name="T5" fmla="*/ 1 h 7"/>
                    <a:gd name="T6" fmla="*/ 1 w 38"/>
                    <a:gd name="T7" fmla="*/ 1 h 7"/>
                    <a:gd name="T8" fmla="*/ 1 w 38"/>
                    <a:gd name="T9" fmla="*/ 0 h 7"/>
                    <a:gd name="T10" fmla="*/ 1 w 38"/>
                    <a:gd name="T11" fmla="*/ 0 h 7"/>
                    <a:gd name="T12" fmla="*/ 1 w 38"/>
                    <a:gd name="T13" fmla="*/ 0 h 7"/>
                    <a:gd name="T14" fmla="*/ 1 w 38"/>
                    <a:gd name="T15" fmla="*/ 0 h 7"/>
                    <a:gd name="T16" fmla="*/ 1 w 38"/>
                    <a:gd name="T17" fmla="*/ 0 h 7"/>
                    <a:gd name="T18" fmla="*/ 1 w 38"/>
                    <a:gd name="T19" fmla="*/ 1 h 7"/>
                    <a:gd name="T20" fmla="*/ 2 w 38"/>
                    <a:gd name="T21" fmla="*/ 1 h 7"/>
                    <a:gd name="T22" fmla="*/ 2 w 38"/>
                    <a:gd name="T23" fmla="*/ 1 h 7"/>
                    <a:gd name="T24" fmla="*/ 2 w 38"/>
                    <a:gd name="T25" fmla="*/ 1 h 7"/>
                    <a:gd name="T26" fmla="*/ 0 w 38"/>
                    <a:gd name="T27" fmla="*/ 1 h 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7"/>
                    <a:gd name="T44" fmla="*/ 38 w 38"/>
                    <a:gd name="T45" fmla="*/ 7 h 7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7">
                      <a:moveTo>
                        <a:pt x="0" y="7"/>
                      </a:moveTo>
                      <a:lnTo>
                        <a:pt x="1" y="6"/>
                      </a:lnTo>
                      <a:lnTo>
                        <a:pt x="3" y="3"/>
                      </a:lnTo>
                      <a:lnTo>
                        <a:pt x="8" y="1"/>
                      </a:lnTo>
                      <a:lnTo>
                        <a:pt x="12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8" y="1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7"/>
                      </a:lnTo>
                      <a:lnTo>
                        <a:pt x="0" y="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88" name="Freeform 287"/>
                <p:cNvSpPr>
                  <a:spLocks/>
                </p:cNvSpPr>
                <p:nvPr/>
              </p:nvSpPr>
              <p:spPr bwMode="auto">
                <a:xfrm>
                  <a:off x="2982" y="3186"/>
                  <a:ext cx="19" cy="5"/>
                </a:xfrm>
                <a:custGeom>
                  <a:avLst/>
                  <a:gdLst>
                    <a:gd name="T0" fmla="*/ 0 w 38"/>
                    <a:gd name="T1" fmla="*/ 1 h 10"/>
                    <a:gd name="T2" fmla="*/ 1 w 38"/>
                    <a:gd name="T3" fmla="*/ 1 h 10"/>
                    <a:gd name="T4" fmla="*/ 1 w 38"/>
                    <a:gd name="T5" fmla="*/ 1 h 10"/>
                    <a:gd name="T6" fmla="*/ 1 w 38"/>
                    <a:gd name="T7" fmla="*/ 1 h 10"/>
                    <a:gd name="T8" fmla="*/ 1 w 38"/>
                    <a:gd name="T9" fmla="*/ 0 h 10"/>
                    <a:gd name="T10" fmla="*/ 1 w 38"/>
                    <a:gd name="T11" fmla="*/ 0 h 10"/>
                    <a:gd name="T12" fmla="*/ 1 w 38"/>
                    <a:gd name="T13" fmla="*/ 0 h 10"/>
                    <a:gd name="T14" fmla="*/ 1 w 38"/>
                    <a:gd name="T15" fmla="*/ 0 h 10"/>
                    <a:gd name="T16" fmla="*/ 1 w 38"/>
                    <a:gd name="T17" fmla="*/ 0 h 10"/>
                    <a:gd name="T18" fmla="*/ 1 w 38"/>
                    <a:gd name="T19" fmla="*/ 1 h 10"/>
                    <a:gd name="T20" fmla="*/ 2 w 38"/>
                    <a:gd name="T21" fmla="*/ 1 h 10"/>
                    <a:gd name="T22" fmla="*/ 2 w 38"/>
                    <a:gd name="T23" fmla="*/ 1 h 10"/>
                    <a:gd name="T24" fmla="*/ 2 w 38"/>
                    <a:gd name="T25" fmla="*/ 1 h 10"/>
                    <a:gd name="T26" fmla="*/ 0 w 38"/>
                    <a:gd name="T27" fmla="*/ 1 h 10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10"/>
                    <a:gd name="T44" fmla="*/ 38 w 38"/>
                    <a:gd name="T45" fmla="*/ 10 h 10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10">
                      <a:moveTo>
                        <a:pt x="0" y="10"/>
                      </a:moveTo>
                      <a:lnTo>
                        <a:pt x="2" y="8"/>
                      </a:lnTo>
                      <a:lnTo>
                        <a:pt x="3" y="5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1" y="0"/>
                      </a:lnTo>
                      <a:lnTo>
                        <a:pt x="24" y="0"/>
                      </a:lnTo>
                      <a:lnTo>
                        <a:pt x="29" y="2"/>
                      </a:lnTo>
                      <a:lnTo>
                        <a:pt x="33" y="5"/>
                      </a:lnTo>
                      <a:lnTo>
                        <a:pt x="36" y="8"/>
                      </a:lnTo>
                      <a:lnTo>
                        <a:pt x="38" y="1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89" name="Freeform 288"/>
                <p:cNvSpPr>
                  <a:spLocks/>
                </p:cNvSpPr>
                <p:nvPr/>
              </p:nvSpPr>
              <p:spPr bwMode="auto">
                <a:xfrm>
                  <a:off x="3010" y="3186"/>
                  <a:ext cx="19" cy="5"/>
                </a:xfrm>
                <a:custGeom>
                  <a:avLst/>
                  <a:gdLst>
                    <a:gd name="T0" fmla="*/ 0 w 38"/>
                    <a:gd name="T1" fmla="*/ 1 h 10"/>
                    <a:gd name="T2" fmla="*/ 1 w 38"/>
                    <a:gd name="T3" fmla="*/ 1 h 10"/>
                    <a:gd name="T4" fmla="*/ 1 w 38"/>
                    <a:gd name="T5" fmla="*/ 1 h 10"/>
                    <a:gd name="T6" fmla="*/ 1 w 38"/>
                    <a:gd name="T7" fmla="*/ 1 h 10"/>
                    <a:gd name="T8" fmla="*/ 1 w 38"/>
                    <a:gd name="T9" fmla="*/ 0 h 10"/>
                    <a:gd name="T10" fmla="*/ 1 w 38"/>
                    <a:gd name="T11" fmla="*/ 0 h 10"/>
                    <a:gd name="T12" fmla="*/ 1 w 38"/>
                    <a:gd name="T13" fmla="*/ 0 h 10"/>
                    <a:gd name="T14" fmla="*/ 1 w 38"/>
                    <a:gd name="T15" fmla="*/ 0 h 10"/>
                    <a:gd name="T16" fmla="*/ 1 w 38"/>
                    <a:gd name="T17" fmla="*/ 0 h 10"/>
                    <a:gd name="T18" fmla="*/ 1 w 38"/>
                    <a:gd name="T19" fmla="*/ 1 h 10"/>
                    <a:gd name="T20" fmla="*/ 2 w 38"/>
                    <a:gd name="T21" fmla="*/ 1 h 10"/>
                    <a:gd name="T22" fmla="*/ 2 w 38"/>
                    <a:gd name="T23" fmla="*/ 1 h 10"/>
                    <a:gd name="T24" fmla="*/ 2 w 38"/>
                    <a:gd name="T25" fmla="*/ 1 h 10"/>
                    <a:gd name="T26" fmla="*/ 0 w 38"/>
                    <a:gd name="T27" fmla="*/ 1 h 10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10"/>
                    <a:gd name="T44" fmla="*/ 38 w 38"/>
                    <a:gd name="T45" fmla="*/ 10 h 10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10">
                      <a:moveTo>
                        <a:pt x="0" y="10"/>
                      </a:moveTo>
                      <a:lnTo>
                        <a:pt x="2" y="8"/>
                      </a:lnTo>
                      <a:lnTo>
                        <a:pt x="5" y="5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8" y="2"/>
                      </a:lnTo>
                      <a:lnTo>
                        <a:pt x="33" y="5"/>
                      </a:lnTo>
                      <a:lnTo>
                        <a:pt x="36" y="8"/>
                      </a:lnTo>
                      <a:lnTo>
                        <a:pt x="38" y="1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90" name="Freeform 289"/>
                <p:cNvSpPr>
                  <a:spLocks/>
                </p:cNvSpPr>
                <p:nvPr/>
              </p:nvSpPr>
              <p:spPr bwMode="auto">
                <a:xfrm>
                  <a:off x="3001" y="3195"/>
                  <a:ext cx="19" cy="5"/>
                </a:xfrm>
                <a:custGeom>
                  <a:avLst/>
                  <a:gdLst>
                    <a:gd name="T0" fmla="*/ 0 w 38"/>
                    <a:gd name="T1" fmla="*/ 1 h 9"/>
                    <a:gd name="T2" fmla="*/ 1 w 38"/>
                    <a:gd name="T3" fmla="*/ 1 h 9"/>
                    <a:gd name="T4" fmla="*/ 1 w 38"/>
                    <a:gd name="T5" fmla="*/ 1 h 9"/>
                    <a:gd name="T6" fmla="*/ 1 w 38"/>
                    <a:gd name="T7" fmla="*/ 1 h 9"/>
                    <a:gd name="T8" fmla="*/ 1 w 38"/>
                    <a:gd name="T9" fmla="*/ 0 h 9"/>
                    <a:gd name="T10" fmla="*/ 1 w 38"/>
                    <a:gd name="T11" fmla="*/ 0 h 9"/>
                    <a:gd name="T12" fmla="*/ 1 w 38"/>
                    <a:gd name="T13" fmla="*/ 0 h 9"/>
                    <a:gd name="T14" fmla="*/ 1 w 38"/>
                    <a:gd name="T15" fmla="*/ 0 h 9"/>
                    <a:gd name="T16" fmla="*/ 1 w 38"/>
                    <a:gd name="T17" fmla="*/ 0 h 9"/>
                    <a:gd name="T18" fmla="*/ 1 w 38"/>
                    <a:gd name="T19" fmla="*/ 1 h 9"/>
                    <a:gd name="T20" fmla="*/ 2 w 38"/>
                    <a:gd name="T21" fmla="*/ 1 h 9"/>
                    <a:gd name="T22" fmla="*/ 2 w 38"/>
                    <a:gd name="T23" fmla="*/ 1 h 9"/>
                    <a:gd name="T24" fmla="*/ 2 w 38"/>
                    <a:gd name="T25" fmla="*/ 1 h 9"/>
                    <a:gd name="T26" fmla="*/ 0 w 38"/>
                    <a:gd name="T27" fmla="*/ 1 h 9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9"/>
                    <a:gd name="T44" fmla="*/ 38 w 38"/>
                    <a:gd name="T45" fmla="*/ 9 h 9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9">
                      <a:moveTo>
                        <a:pt x="0" y="9"/>
                      </a:moveTo>
                      <a:lnTo>
                        <a:pt x="2" y="8"/>
                      </a:lnTo>
                      <a:lnTo>
                        <a:pt x="3" y="5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1" y="0"/>
                      </a:lnTo>
                      <a:lnTo>
                        <a:pt x="24" y="0"/>
                      </a:lnTo>
                      <a:lnTo>
                        <a:pt x="28" y="1"/>
                      </a:lnTo>
                      <a:lnTo>
                        <a:pt x="33" y="5"/>
                      </a:lnTo>
                      <a:lnTo>
                        <a:pt x="36" y="8"/>
                      </a:lnTo>
                      <a:lnTo>
                        <a:pt x="38" y="9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91" name="Freeform 290"/>
                <p:cNvSpPr>
                  <a:spLocks/>
                </p:cNvSpPr>
                <p:nvPr/>
              </p:nvSpPr>
              <p:spPr bwMode="auto">
                <a:xfrm>
                  <a:off x="3029" y="3195"/>
                  <a:ext cx="19" cy="5"/>
                </a:xfrm>
                <a:custGeom>
                  <a:avLst/>
                  <a:gdLst>
                    <a:gd name="T0" fmla="*/ 0 w 38"/>
                    <a:gd name="T1" fmla="*/ 1 h 9"/>
                    <a:gd name="T2" fmla="*/ 1 w 38"/>
                    <a:gd name="T3" fmla="*/ 1 h 9"/>
                    <a:gd name="T4" fmla="*/ 1 w 38"/>
                    <a:gd name="T5" fmla="*/ 1 h 9"/>
                    <a:gd name="T6" fmla="*/ 1 w 38"/>
                    <a:gd name="T7" fmla="*/ 1 h 9"/>
                    <a:gd name="T8" fmla="*/ 1 w 38"/>
                    <a:gd name="T9" fmla="*/ 0 h 9"/>
                    <a:gd name="T10" fmla="*/ 1 w 38"/>
                    <a:gd name="T11" fmla="*/ 0 h 9"/>
                    <a:gd name="T12" fmla="*/ 1 w 38"/>
                    <a:gd name="T13" fmla="*/ 0 h 9"/>
                    <a:gd name="T14" fmla="*/ 1 w 38"/>
                    <a:gd name="T15" fmla="*/ 0 h 9"/>
                    <a:gd name="T16" fmla="*/ 1 w 38"/>
                    <a:gd name="T17" fmla="*/ 0 h 9"/>
                    <a:gd name="T18" fmla="*/ 1 w 38"/>
                    <a:gd name="T19" fmla="*/ 1 h 9"/>
                    <a:gd name="T20" fmla="*/ 2 w 38"/>
                    <a:gd name="T21" fmla="*/ 1 h 9"/>
                    <a:gd name="T22" fmla="*/ 2 w 38"/>
                    <a:gd name="T23" fmla="*/ 1 h 9"/>
                    <a:gd name="T24" fmla="*/ 2 w 38"/>
                    <a:gd name="T25" fmla="*/ 1 h 9"/>
                    <a:gd name="T26" fmla="*/ 0 w 38"/>
                    <a:gd name="T27" fmla="*/ 1 h 9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9"/>
                    <a:gd name="T44" fmla="*/ 38 w 38"/>
                    <a:gd name="T45" fmla="*/ 9 h 9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9">
                      <a:moveTo>
                        <a:pt x="0" y="9"/>
                      </a:moveTo>
                      <a:lnTo>
                        <a:pt x="1" y="8"/>
                      </a:lnTo>
                      <a:lnTo>
                        <a:pt x="5" y="5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9" y="0"/>
                      </a:lnTo>
                      <a:lnTo>
                        <a:pt x="20" y="0"/>
                      </a:lnTo>
                      <a:lnTo>
                        <a:pt x="24" y="0"/>
                      </a:lnTo>
                      <a:lnTo>
                        <a:pt x="28" y="1"/>
                      </a:lnTo>
                      <a:lnTo>
                        <a:pt x="33" y="5"/>
                      </a:lnTo>
                      <a:lnTo>
                        <a:pt x="36" y="8"/>
                      </a:lnTo>
                      <a:lnTo>
                        <a:pt x="38" y="9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92" name="Freeform 291"/>
                <p:cNvSpPr>
                  <a:spLocks/>
                </p:cNvSpPr>
                <p:nvPr/>
              </p:nvSpPr>
              <p:spPr bwMode="auto">
                <a:xfrm>
                  <a:off x="2798" y="3195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2" y="6"/>
                      </a:lnTo>
                      <a:lnTo>
                        <a:pt x="3" y="3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7" y="1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93" name="Freeform 292"/>
                <p:cNvSpPr>
                  <a:spLocks/>
                </p:cNvSpPr>
                <p:nvPr/>
              </p:nvSpPr>
              <p:spPr bwMode="auto">
                <a:xfrm>
                  <a:off x="2826" y="3195"/>
                  <a:ext cx="19" cy="4"/>
                </a:xfrm>
                <a:custGeom>
                  <a:avLst/>
                  <a:gdLst>
                    <a:gd name="T0" fmla="*/ 0 w 38"/>
                    <a:gd name="T1" fmla="*/ 1 h 8"/>
                    <a:gd name="T2" fmla="*/ 1 w 38"/>
                    <a:gd name="T3" fmla="*/ 1 h 8"/>
                    <a:gd name="T4" fmla="*/ 1 w 38"/>
                    <a:gd name="T5" fmla="*/ 1 h 8"/>
                    <a:gd name="T6" fmla="*/ 1 w 38"/>
                    <a:gd name="T7" fmla="*/ 1 h 8"/>
                    <a:gd name="T8" fmla="*/ 1 w 38"/>
                    <a:gd name="T9" fmla="*/ 0 h 8"/>
                    <a:gd name="T10" fmla="*/ 1 w 38"/>
                    <a:gd name="T11" fmla="*/ 0 h 8"/>
                    <a:gd name="T12" fmla="*/ 1 w 38"/>
                    <a:gd name="T13" fmla="*/ 0 h 8"/>
                    <a:gd name="T14" fmla="*/ 1 w 38"/>
                    <a:gd name="T15" fmla="*/ 0 h 8"/>
                    <a:gd name="T16" fmla="*/ 1 w 38"/>
                    <a:gd name="T17" fmla="*/ 0 h 8"/>
                    <a:gd name="T18" fmla="*/ 1 w 38"/>
                    <a:gd name="T19" fmla="*/ 1 h 8"/>
                    <a:gd name="T20" fmla="*/ 2 w 38"/>
                    <a:gd name="T21" fmla="*/ 1 h 8"/>
                    <a:gd name="T22" fmla="*/ 2 w 38"/>
                    <a:gd name="T23" fmla="*/ 1 h 8"/>
                    <a:gd name="T24" fmla="*/ 2 w 38"/>
                    <a:gd name="T25" fmla="*/ 1 h 8"/>
                    <a:gd name="T26" fmla="*/ 0 w 38"/>
                    <a:gd name="T27" fmla="*/ 1 h 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w 38"/>
                    <a:gd name="T43" fmla="*/ 0 h 8"/>
                    <a:gd name="T44" fmla="*/ 38 w 38"/>
                    <a:gd name="T45" fmla="*/ 8 h 8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T42" t="T43" r="T44" b="T45"/>
                  <a:pathLst>
                    <a:path w="38" h="8">
                      <a:moveTo>
                        <a:pt x="0" y="8"/>
                      </a:moveTo>
                      <a:lnTo>
                        <a:pt x="1" y="6"/>
                      </a:lnTo>
                      <a:lnTo>
                        <a:pt x="3" y="3"/>
                      </a:lnTo>
                      <a:lnTo>
                        <a:pt x="8" y="1"/>
                      </a:lnTo>
                      <a:lnTo>
                        <a:pt x="14" y="0"/>
                      </a:lnTo>
                      <a:lnTo>
                        <a:pt x="17" y="0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7" y="1"/>
                      </a:lnTo>
                      <a:lnTo>
                        <a:pt x="33" y="3"/>
                      </a:lnTo>
                      <a:lnTo>
                        <a:pt x="36" y="6"/>
                      </a:lnTo>
                      <a:lnTo>
                        <a:pt x="38" y="8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94" name="Rectangle 293"/>
                <p:cNvSpPr>
                  <a:spLocks noChangeArrowheads="1"/>
                </p:cNvSpPr>
                <p:nvPr/>
              </p:nvSpPr>
              <p:spPr bwMode="auto">
                <a:xfrm>
                  <a:off x="2965" y="3136"/>
                  <a:ext cx="55" cy="4"/>
                </a:xfrm>
                <a:prstGeom prst="rect">
                  <a:avLst/>
                </a:prstGeom>
                <a:solidFill>
                  <a:srgbClr val="0000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95" name="Freeform 294"/>
                <p:cNvSpPr>
                  <a:spLocks/>
                </p:cNvSpPr>
                <p:nvPr/>
              </p:nvSpPr>
              <p:spPr bwMode="auto">
                <a:xfrm>
                  <a:off x="2830" y="3128"/>
                  <a:ext cx="11" cy="11"/>
                </a:xfrm>
                <a:custGeom>
                  <a:avLst/>
                  <a:gdLst>
                    <a:gd name="T0" fmla="*/ 1 w 22"/>
                    <a:gd name="T1" fmla="*/ 1 h 22"/>
                    <a:gd name="T2" fmla="*/ 1 w 22"/>
                    <a:gd name="T3" fmla="*/ 1 h 22"/>
                    <a:gd name="T4" fmla="*/ 1 w 22"/>
                    <a:gd name="T5" fmla="*/ 1 h 22"/>
                    <a:gd name="T6" fmla="*/ 1 w 22"/>
                    <a:gd name="T7" fmla="*/ 1 h 22"/>
                    <a:gd name="T8" fmla="*/ 1 w 22"/>
                    <a:gd name="T9" fmla="*/ 1 h 22"/>
                    <a:gd name="T10" fmla="*/ 1 w 22"/>
                    <a:gd name="T11" fmla="*/ 1 h 22"/>
                    <a:gd name="T12" fmla="*/ 1 w 22"/>
                    <a:gd name="T13" fmla="*/ 1 h 22"/>
                    <a:gd name="T14" fmla="*/ 1 w 22"/>
                    <a:gd name="T15" fmla="*/ 1 h 22"/>
                    <a:gd name="T16" fmla="*/ 1 w 22"/>
                    <a:gd name="T17" fmla="*/ 0 h 22"/>
                    <a:gd name="T18" fmla="*/ 1 w 22"/>
                    <a:gd name="T19" fmla="*/ 1 h 22"/>
                    <a:gd name="T20" fmla="*/ 1 w 22"/>
                    <a:gd name="T21" fmla="*/ 1 h 22"/>
                    <a:gd name="T22" fmla="*/ 1 w 22"/>
                    <a:gd name="T23" fmla="*/ 1 h 22"/>
                    <a:gd name="T24" fmla="*/ 0 w 22"/>
                    <a:gd name="T25" fmla="*/ 1 h 22"/>
                    <a:gd name="T26" fmla="*/ 1 w 22"/>
                    <a:gd name="T27" fmla="*/ 1 h 22"/>
                    <a:gd name="T28" fmla="*/ 1 w 22"/>
                    <a:gd name="T29" fmla="*/ 1 h 22"/>
                    <a:gd name="T30" fmla="*/ 1 w 22"/>
                    <a:gd name="T31" fmla="*/ 1 h 22"/>
                    <a:gd name="T32" fmla="*/ 1 w 22"/>
                    <a:gd name="T33" fmla="*/ 1 h 22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22"/>
                    <a:gd name="T52" fmla="*/ 0 h 22"/>
                    <a:gd name="T53" fmla="*/ 22 w 22"/>
                    <a:gd name="T54" fmla="*/ 22 h 22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22" h="22">
                      <a:moveTo>
                        <a:pt x="11" y="22"/>
                      </a:moveTo>
                      <a:lnTo>
                        <a:pt x="16" y="20"/>
                      </a:lnTo>
                      <a:lnTo>
                        <a:pt x="19" y="19"/>
                      </a:lnTo>
                      <a:lnTo>
                        <a:pt x="20" y="15"/>
                      </a:lnTo>
                      <a:lnTo>
                        <a:pt x="22" y="11"/>
                      </a:lnTo>
                      <a:lnTo>
                        <a:pt x="20" y="6"/>
                      </a:lnTo>
                      <a:lnTo>
                        <a:pt x="19" y="3"/>
                      </a:lnTo>
                      <a:lnTo>
                        <a:pt x="16" y="1"/>
                      </a:lnTo>
                      <a:lnTo>
                        <a:pt x="11" y="0"/>
                      </a:lnTo>
                      <a:lnTo>
                        <a:pt x="6" y="1"/>
                      </a:lnTo>
                      <a:lnTo>
                        <a:pt x="3" y="3"/>
                      </a:lnTo>
                      <a:lnTo>
                        <a:pt x="1" y="6"/>
                      </a:lnTo>
                      <a:lnTo>
                        <a:pt x="0" y="11"/>
                      </a:lnTo>
                      <a:lnTo>
                        <a:pt x="1" y="15"/>
                      </a:lnTo>
                      <a:lnTo>
                        <a:pt x="3" y="19"/>
                      </a:lnTo>
                      <a:lnTo>
                        <a:pt x="6" y="20"/>
                      </a:lnTo>
                      <a:lnTo>
                        <a:pt x="11" y="2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96" name="Freeform 295"/>
                <p:cNvSpPr>
                  <a:spLocks/>
                </p:cNvSpPr>
                <p:nvPr/>
              </p:nvSpPr>
              <p:spPr bwMode="auto">
                <a:xfrm>
                  <a:off x="2849" y="3128"/>
                  <a:ext cx="11" cy="11"/>
                </a:xfrm>
                <a:custGeom>
                  <a:avLst/>
                  <a:gdLst>
                    <a:gd name="T0" fmla="*/ 1 w 22"/>
                    <a:gd name="T1" fmla="*/ 1 h 22"/>
                    <a:gd name="T2" fmla="*/ 1 w 22"/>
                    <a:gd name="T3" fmla="*/ 1 h 22"/>
                    <a:gd name="T4" fmla="*/ 1 w 22"/>
                    <a:gd name="T5" fmla="*/ 1 h 22"/>
                    <a:gd name="T6" fmla="*/ 1 w 22"/>
                    <a:gd name="T7" fmla="*/ 1 h 22"/>
                    <a:gd name="T8" fmla="*/ 1 w 22"/>
                    <a:gd name="T9" fmla="*/ 1 h 22"/>
                    <a:gd name="T10" fmla="*/ 1 w 22"/>
                    <a:gd name="T11" fmla="*/ 1 h 22"/>
                    <a:gd name="T12" fmla="*/ 1 w 22"/>
                    <a:gd name="T13" fmla="*/ 1 h 22"/>
                    <a:gd name="T14" fmla="*/ 1 w 22"/>
                    <a:gd name="T15" fmla="*/ 1 h 22"/>
                    <a:gd name="T16" fmla="*/ 1 w 22"/>
                    <a:gd name="T17" fmla="*/ 0 h 22"/>
                    <a:gd name="T18" fmla="*/ 1 w 22"/>
                    <a:gd name="T19" fmla="*/ 1 h 22"/>
                    <a:gd name="T20" fmla="*/ 1 w 22"/>
                    <a:gd name="T21" fmla="*/ 1 h 22"/>
                    <a:gd name="T22" fmla="*/ 1 w 22"/>
                    <a:gd name="T23" fmla="*/ 1 h 22"/>
                    <a:gd name="T24" fmla="*/ 0 w 22"/>
                    <a:gd name="T25" fmla="*/ 1 h 22"/>
                    <a:gd name="T26" fmla="*/ 1 w 22"/>
                    <a:gd name="T27" fmla="*/ 1 h 22"/>
                    <a:gd name="T28" fmla="*/ 1 w 22"/>
                    <a:gd name="T29" fmla="*/ 1 h 22"/>
                    <a:gd name="T30" fmla="*/ 1 w 22"/>
                    <a:gd name="T31" fmla="*/ 1 h 22"/>
                    <a:gd name="T32" fmla="*/ 1 w 22"/>
                    <a:gd name="T33" fmla="*/ 1 h 22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22"/>
                    <a:gd name="T52" fmla="*/ 0 h 22"/>
                    <a:gd name="T53" fmla="*/ 22 w 22"/>
                    <a:gd name="T54" fmla="*/ 22 h 22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22" h="22">
                      <a:moveTo>
                        <a:pt x="11" y="22"/>
                      </a:moveTo>
                      <a:lnTo>
                        <a:pt x="14" y="20"/>
                      </a:lnTo>
                      <a:lnTo>
                        <a:pt x="19" y="19"/>
                      </a:lnTo>
                      <a:lnTo>
                        <a:pt x="21" y="15"/>
                      </a:lnTo>
                      <a:lnTo>
                        <a:pt x="22" y="11"/>
                      </a:lnTo>
                      <a:lnTo>
                        <a:pt x="21" y="6"/>
                      </a:lnTo>
                      <a:lnTo>
                        <a:pt x="19" y="3"/>
                      </a:lnTo>
                      <a:lnTo>
                        <a:pt x="14" y="1"/>
                      </a:lnTo>
                      <a:lnTo>
                        <a:pt x="11" y="0"/>
                      </a:lnTo>
                      <a:lnTo>
                        <a:pt x="6" y="1"/>
                      </a:lnTo>
                      <a:lnTo>
                        <a:pt x="3" y="3"/>
                      </a:lnTo>
                      <a:lnTo>
                        <a:pt x="2" y="6"/>
                      </a:lnTo>
                      <a:lnTo>
                        <a:pt x="0" y="11"/>
                      </a:lnTo>
                      <a:lnTo>
                        <a:pt x="2" y="15"/>
                      </a:lnTo>
                      <a:lnTo>
                        <a:pt x="3" y="19"/>
                      </a:lnTo>
                      <a:lnTo>
                        <a:pt x="6" y="20"/>
                      </a:lnTo>
                      <a:lnTo>
                        <a:pt x="11" y="2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97" name="Freeform 296"/>
                <p:cNvSpPr>
                  <a:spLocks/>
                </p:cNvSpPr>
                <p:nvPr/>
              </p:nvSpPr>
              <p:spPr bwMode="auto">
                <a:xfrm>
                  <a:off x="2867" y="3129"/>
                  <a:ext cx="10" cy="10"/>
                </a:xfrm>
                <a:custGeom>
                  <a:avLst/>
                  <a:gdLst>
                    <a:gd name="T0" fmla="*/ 0 w 21"/>
                    <a:gd name="T1" fmla="*/ 1 h 21"/>
                    <a:gd name="T2" fmla="*/ 0 w 21"/>
                    <a:gd name="T3" fmla="*/ 1 h 21"/>
                    <a:gd name="T4" fmla="*/ 1 w 21"/>
                    <a:gd name="T5" fmla="*/ 1 h 21"/>
                    <a:gd name="T6" fmla="*/ 1 w 21"/>
                    <a:gd name="T7" fmla="*/ 0 h 21"/>
                    <a:gd name="T8" fmla="*/ 1 w 21"/>
                    <a:gd name="T9" fmla="*/ 0 h 21"/>
                    <a:gd name="T10" fmla="*/ 1 w 21"/>
                    <a:gd name="T11" fmla="*/ 0 h 21"/>
                    <a:gd name="T12" fmla="*/ 1 w 21"/>
                    <a:gd name="T13" fmla="*/ 0 h 21"/>
                    <a:gd name="T14" fmla="*/ 0 w 21"/>
                    <a:gd name="T15" fmla="*/ 0 h 21"/>
                    <a:gd name="T16" fmla="*/ 0 w 21"/>
                    <a:gd name="T17" fmla="*/ 0 h 21"/>
                    <a:gd name="T18" fmla="*/ 0 w 21"/>
                    <a:gd name="T19" fmla="*/ 0 h 21"/>
                    <a:gd name="T20" fmla="*/ 0 w 21"/>
                    <a:gd name="T21" fmla="*/ 0 h 21"/>
                    <a:gd name="T22" fmla="*/ 0 w 21"/>
                    <a:gd name="T23" fmla="*/ 0 h 21"/>
                    <a:gd name="T24" fmla="*/ 0 w 21"/>
                    <a:gd name="T25" fmla="*/ 0 h 21"/>
                    <a:gd name="T26" fmla="*/ 0 w 21"/>
                    <a:gd name="T27" fmla="*/ 0 h 21"/>
                    <a:gd name="T28" fmla="*/ 0 w 21"/>
                    <a:gd name="T29" fmla="*/ 1 h 21"/>
                    <a:gd name="T30" fmla="*/ 0 w 21"/>
                    <a:gd name="T31" fmla="*/ 1 h 21"/>
                    <a:gd name="T32" fmla="*/ 0 w 21"/>
                    <a:gd name="T33" fmla="*/ 1 h 21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21"/>
                    <a:gd name="T52" fmla="*/ 0 h 21"/>
                    <a:gd name="T53" fmla="*/ 21 w 21"/>
                    <a:gd name="T54" fmla="*/ 21 h 21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21" h="21">
                      <a:moveTo>
                        <a:pt x="10" y="21"/>
                      </a:moveTo>
                      <a:lnTo>
                        <a:pt x="15" y="21"/>
                      </a:lnTo>
                      <a:lnTo>
                        <a:pt x="18" y="18"/>
                      </a:lnTo>
                      <a:lnTo>
                        <a:pt x="21" y="14"/>
                      </a:lnTo>
                      <a:lnTo>
                        <a:pt x="21" y="10"/>
                      </a:lnTo>
                      <a:lnTo>
                        <a:pt x="21" y="6"/>
                      </a:lnTo>
                      <a:lnTo>
                        <a:pt x="18" y="3"/>
                      </a:lnTo>
                      <a:lnTo>
                        <a:pt x="15" y="2"/>
                      </a:lnTo>
                      <a:lnTo>
                        <a:pt x="10" y="0"/>
                      </a:lnTo>
                      <a:lnTo>
                        <a:pt x="7" y="2"/>
                      </a:lnTo>
                      <a:lnTo>
                        <a:pt x="4" y="3"/>
                      </a:lnTo>
                      <a:lnTo>
                        <a:pt x="2" y="6"/>
                      </a:lnTo>
                      <a:lnTo>
                        <a:pt x="0" y="10"/>
                      </a:lnTo>
                      <a:lnTo>
                        <a:pt x="2" y="14"/>
                      </a:lnTo>
                      <a:lnTo>
                        <a:pt x="4" y="18"/>
                      </a:lnTo>
                      <a:lnTo>
                        <a:pt x="7" y="21"/>
                      </a:lnTo>
                      <a:lnTo>
                        <a:pt x="10" y="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98" name="Freeform 297"/>
                <p:cNvSpPr>
                  <a:spLocks/>
                </p:cNvSpPr>
                <p:nvPr/>
              </p:nvSpPr>
              <p:spPr bwMode="auto">
                <a:xfrm>
                  <a:off x="2855" y="2987"/>
                  <a:ext cx="124" cy="78"/>
                </a:xfrm>
                <a:custGeom>
                  <a:avLst/>
                  <a:gdLst>
                    <a:gd name="T0" fmla="*/ 1 w 248"/>
                    <a:gd name="T1" fmla="*/ 10 h 155"/>
                    <a:gd name="T2" fmla="*/ 0 w 248"/>
                    <a:gd name="T3" fmla="*/ 1 h 155"/>
                    <a:gd name="T4" fmla="*/ 0 w 248"/>
                    <a:gd name="T5" fmla="*/ 1 h 155"/>
                    <a:gd name="T6" fmla="*/ 1 w 248"/>
                    <a:gd name="T7" fmla="*/ 1 h 155"/>
                    <a:gd name="T8" fmla="*/ 1 w 248"/>
                    <a:gd name="T9" fmla="*/ 1 h 155"/>
                    <a:gd name="T10" fmla="*/ 2 w 248"/>
                    <a:gd name="T11" fmla="*/ 0 h 155"/>
                    <a:gd name="T12" fmla="*/ 16 w 248"/>
                    <a:gd name="T13" fmla="*/ 0 h 155"/>
                    <a:gd name="T14" fmla="*/ 3 w 248"/>
                    <a:gd name="T15" fmla="*/ 2 h 155"/>
                    <a:gd name="T16" fmla="*/ 2 w 248"/>
                    <a:gd name="T17" fmla="*/ 2 h 155"/>
                    <a:gd name="T18" fmla="*/ 2 w 248"/>
                    <a:gd name="T19" fmla="*/ 2 h 155"/>
                    <a:gd name="T20" fmla="*/ 2 w 248"/>
                    <a:gd name="T21" fmla="*/ 2 h 155"/>
                    <a:gd name="T22" fmla="*/ 2 w 248"/>
                    <a:gd name="T23" fmla="*/ 3 h 155"/>
                    <a:gd name="T24" fmla="*/ 1 w 248"/>
                    <a:gd name="T25" fmla="*/ 4 h 155"/>
                    <a:gd name="T26" fmla="*/ 1 w 248"/>
                    <a:gd name="T27" fmla="*/ 7 h 155"/>
                    <a:gd name="T28" fmla="*/ 1 w 248"/>
                    <a:gd name="T29" fmla="*/ 9 h 155"/>
                    <a:gd name="T30" fmla="*/ 1 w 248"/>
                    <a:gd name="T31" fmla="*/ 10 h 155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248"/>
                    <a:gd name="T49" fmla="*/ 0 h 155"/>
                    <a:gd name="T50" fmla="*/ 248 w 248"/>
                    <a:gd name="T51" fmla="*/ 155 h 155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248" h="155">
                      <a:moveTo>
                        <a:pt x="1" y="155"/>
                      </a:move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3" y="7"/>
                      </a:lnTo>
                      <a:lnTo>
                        <a:pt x="8" y="2"/>
                      </a:lnTo>
                      <a:lnTo>
                        <a:pt x="17" y="0"/>
                      </a:lnTo>
                      <a:lnTo>
                        <a:pt x="248" y="0"/>
                      </a:lnTo>
                      <a:lnTo>
                        <a:pt x="33" y="19"/>
                      </a:lnTo>
                      <a:lnTo>
                        <a:pt x="30" y="21"/>
                      </a:lnTo>
                      <a:lnTo>
                        <a:pt x="25" y="24"/>
                      </a:lnTo>
                      <a:lnTo>
                        <a:pt x="20" y="29"/>
                      </a:lnTo>
                      <a:lnTo>
                        <a:pt x="17" y="38"/>
                      </a:lnTo>
                      <a:lnTo>
                        <a:pt x="14" y="62"/>
                      </a:lnTo>
                      <a:lnTo>
                        <a:pt x="9" y="102"/>
                      </a:lnTo>
                      <a:lnTo>
                        <a:pt x="5" y="139"/>
                      </a:lnTo>
                      <a:lnTo>
                        <a:pt x="1" y="155"/>
                      </a:lnTo>
                      <a:close/>
                    </a:path>
                  </a:pathLst>
                </a:custGeom>
                <a:solidFill>
                  <a:srgbClr val="FFFF99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5199" name="Freeform 298"/>
                <p:cNvSpPr>
                  <a:spLocks/>
                </p:cNvSpPr>
                <p:nvPr/>
              </p:nvSpPr>
              <p:spPr bwMode="auto">
                <a:xfrm>
                  <a:off x="2860" y="3005"/>
                  <a:ext cx="123" cy="77"/>
                </a:xfrm>
                <a:custGeom>
                  <a:avLst/>
                  <a:gdLst>
                    <a:gd name="T0" fmla="*/ 15 w 247"/>
                    <a:gd name="T1" fmla="*/ 0 h 155"/>
                    <a:gd name="T2" fmla="*/ 15 w 247"/>
                    <a:gd name="T3" fmla="*/ 8 h 155"/>
                    <a:gd name="T4" fmla="*/ 15 w 247"/>
                    <a:gd name="T5" fmla="*/ 8 h 155"/>
                    <a:gd name="T6" fmla="*/ 15 w 247"/>
                    <a:gd name="T7" fmla="*/ 9 h 155"/>
                    <a:gd name="T8" fmla="*/ 14 w 247"/>
                    <a:gd name="T9" fmla="*/ 9 h 155"/>
                    <a:gd name="T10" fmla="*/ 14 w 247"/>
                    <a:gd name="T11" fmla="*/ 9 h 155"/>
                    <a:gd name="T12" fmla="*/ 0 w 247"/>
                    <a:gd name="T13" fmla="*/ 9 h 155"/>
                    <a:gd name="T14" fmla="*/ 13 w 247"/>
                    <a:gd name="T15" fmla="*/ 8 h 155"/>
                    <a:gd name="T16" fmla="*/ 13 w 247"/>
                    <a:gd name="T17" fmla="*/ 8 h 155"/>
                    <a:gd name="T18" fmla="*/ 13 w 247"/>
                    <a:gd name="T19" fmla="*/ 8 h 155"/>
                    <a:gd name="T20" fmla="*/ 14 w 247"/>
                    <a:gd name="T21" fmla="*/ 7 h 155"/>
                    <a:gd name="T22" fmla="*/ 14 w 247"/>
                    <a:gd name="T23" fmla="*/ 7 h 155"/>
                    <a:gd name="T24" fmla="*/ 14 w 247"/>
                    <a:gd name="T25" fmla="*/ 5 h 155"/>
                    <a:gd name="T26" fmla="*/ 14 w 247"/>
                    <a:gd name="T27" fmla="*/ 3 h 155"/>
                    <a:gd name="T28" fmla="*/ 15 w 247"/>
                    <a:gd name="T29" fmla="*/ 1 h 155"/>
                    <a:gd name="T30" fmla="*/ 15 w 247"/>
                    <a:gd name="T31" fmla="*/ 0 h 155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247"/>
                    <a:gd name="T49" fmla="*/ 0 h 155"/>
                    <a:gd name="T50" fmla="*/ 247 w 247"/>
                    <a:gd name="T51" fmla="*/ 155 h 155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247" h="155">
                      <a:moveTo>
                        <a:pt x="245" y="0"/>
                      </a:moveTo>
                      <a:lnTo>
                        <a:pt x="247" y="141"/>
                      </a:lnTo>
                      <a:lnTo>
                        <a:pt x="247" y="142"/>
                      </a:lnTo>
                      <a:lnTo>
                        <a:pt x="243" y="147"/>
                      </a:lnTo>
                      <a:lnTo>
                        <a:pt x="239" y="153"/>
                      </a:lnTo>
                      <a:lnTo>
                        <a:pt x="229" y="155"/>
                      </a:lnTo>
                      <a:lnTo>
                        <a:pt x="0" y="155"/>
                      </a:lnTo>
                      <a:lnTo>
                        <a:pt x="213" y="136"/>
                      </a:lnTo>
                      <a:lnTo>
                        <a:pt x="217" y="134"/>
                      </a:lnTo>
                      <a:lnTo>
                        <a:pt x="221" y="131"/>
                      </a:lnTo>
                      <a:lnTo>
                        <a:pt x="226" y="127"/>
                      </a:lnTo>
                      <a:lnTo>
                        <a:pt x="229" y="119"/>
                      </a:lnTo>
                      <a:lnTo>
                        <a:pt x="232" y="93"/>
                      </a:lnTo>
                      <a:lnTo>
                        <a:pt x="237" y="54"/>
                      </a:lnTo>
                      <a:lnTo>
                        <a:pt x="242" y="16"/>
                      </a:lnTo>
                      <a:lnTo>
                        <a:pt x="245" y="0"/>
                      </a:lnTo>
                      <a:close/>
                    </a:path>
                  </a:pathLst>
                </a:custGeom>
                <a:solidFill>
                  <a:srgbClr val="FFFFC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5" name="Group 299"/>
              <p:cNvGrpSpPr>
                <a:grpSpLocks/>
              </p:cNvGrpSpPr>
              <p:nvPr/>
            </p:nvGrpSpPr>
            <p:grpSpPr bwMode="auto">
              <a:xfrm>
                <a:off x="3408" y="1152"/>
                <a:ext cx="1139" cy="499"/>
                <a:chOff x="3261" y="1360"/>
                <a:chExt cx="1139" cy="499"/>
              </a:xfrm>
            </p:grpSpPr>
            <p:sp>
              <p:nvSpPr>
                <p:cNvPr id="34832" name="Freeform 300"/>
                <p:cNvSpPr>
                  <a:spLocks/>
                </p:cNvSpPr>
                <p:nvPr/>
              </p:nvSpPr>
              <p:spPr bwMode="auto">
                <a:xfrm>
                  <a:off x="3572" y="1360"/>
                  <a:ext cx="500" cy="499"/>
                </a:xfrm>
                <a:custGeom>
                  <a:avLst/>
                  <a:gdLst>
                    <a:gd name="T0" fmla="*/ 31 w 1000"/>
                    <a:gd name="T1" fmla="*/ 0 h 998"/>
                    <a:gd name="T2" fmla="*/ 36 w 1000"/>
                    <a:gd name="T3" fmla="*/ 20 h 998"/>
                    <a:gd name="T4" fmla="*/ 54 w 1000"/>
                    <a:gd name="T5" fmla="*/ 10 h 998"/>
                    <a:gd name="T6" fmla="*/ 43 w 1000"/>
                    <a:gd name="T7" fmla="*/ 27 h 998"/>
                    <a:gd name="T8" fmla="*/ 63 w 1000"/>
                    <a:gd name="T9" fmla="*/ 31 h 998"/>
                    <a:gd name="T10" fmla="*/ 43 w 1000"/>
                    <a:gd name="T11" fmla="*/ 36 h 998"/>
                    <a:gd name="T12" fmla="*/ 54 w 1000"/>
                    <a:gd name="T13" fmla="*/ 54 h 998"/>
                    <a:gd name="T14" fmla="*/ 36 w 1000"/>
                    <a:gd name="T15" fmla="*/ 43 h 998"/>
                    <a:gd name="T16" fmla="*/ 31 w 1000"/>
                    <a:gd name="T17" fmla="*/ 62 h 998"/>
                    <a:gd name="T18" fmla="*/ 27 w 1000"/>
                    <a:gd name="T19" fmla="*/ 43 h 998"/>
                    <a:gd name="T20" fmla="*/ 10 w 1000"/>
                    <a:gd name="T21" fmla="*/ 54 h 998"/>
                    <a:gd name="T22" fmla="*/ 20 w 1000"/>
                    <a:gd name="T23" fmla="*/ 36 h 998"/>
                    <a:gd name="T24" fmla="*/ 0 w 1000"/>
                    <a:gd name="T25" fmla="*/ 31 h 998"/>
                    <a:gd name="T26" fmla="*/ 20 w 1000"/>
                    <a:gd name="T27" fmla="*/ 27 h 998"/>
                    <a:gd name="T28" fmla="*/ 10 w 1000"/>
                    <a:gd name="T29" fmla="*/ 10 h 998"/>
                    <a:gd name="T30" fmla="*/ 27 w 1000"/>
                    <a:gd name="T31" fmla="*/ 20 h 998"/>
                    <a:gd name="T32" fmla="*/ 31 w 1000"/>
                    <a:gd name="T33" fmla="*/ 0 h 99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w 1000"/>
                    <a:gd name="T52" fmla="*/ 0 h 998"/>
                    <a:gd name="T53" fmla="*/ 1000 w 1000"/>
                    <a:gd name="T54" fmla="*/ 998 h 998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T51" t="T52" r="T53" b="T54"/>
                  <a:pathLst>
                    <a:path w="1000" h="998">
                      <a:moveTo>
                        <a:pt x="499" y="0"/>
                      </a:moveTo>
                      <a:lnTo>
                        <a:pt x="575" y="319"/>
                      </a:lnTo>
                      <a:lnTo>
                        <a:pt x="853" y="147"/>
                      </a:lnTo>
                      <a:lnTo>
                        <a:pt x="681" y="425"/>
                      </a:lnTo>
                      <a:lnTo>
                        <a:pt x="1000" y="499"/>
                      </a:lnTo>
                      <a:lnTo>
                        <a:pt x="681" y="575"/>
                      </a:lnTo>
                      <a:lnTo>
                        <a:pt x="853" y="853"/>
                      </a:lnTo>
                      <a:lnTo>
                        <a:pt x="575" y="680"/>
                      </a:lnTo>
                      <a:lnTo>
                        <a:pt x="499" y="998"/>
                      </a:lnTo>
                      <a:lnTo>
                        <a:pt x="425" y="680"/>
                      </a:lnTo>
                      <a:lnTo>
                        <a:pt x="147" y="853"/>
                      </a:lnTo>
                      <a:lnTo>
                        <a:pt x="319" y="575"/>
                      </a:lnTo>
                      <a:lnTo>
                        <a:pt x="0" y="499"/>
                      </a:lnTo>
                      <a:lnTo>
                        <a:pt x="319" y="425"/>
                      </a:lnTo>
                      <a:lnTo>
                        <a:pt x="147" y="147"/>
                      </a:lnTo>
                      <a:lnTo>
                        <a:pt x="425" y="319"/>
                      </a:lnTo>
                      <a:lnTo>
                        <a:pt x="499" y="0"/>
                      </a:lnTo>
                      <a:close/>
                    </a:path>
                  </a:pathLst>
                </a:custGeom>
                <a:solidFill>
                  <a:srgbClr val="60D1E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33" name="Freeform 301"/>
                <p:cNvSpPr>
                  <a:spLocks/>
                </p:cNvSpPr>
                <p:nvPr/>
              </p:nvSpPr>
              <p:spPr bwMode="auto">
                <a:xfrm>
                  <a:off x="3261" y="1388"/>
                  <a:ext cx="758" cy="367"/>
                </a:xfrm>
                <a:custGeom>
                  <a:avLst/>
                  <a:gdLst>
                    <a:gd name="T0" fmla="*/ 55 w 1516"/>
                    <a:gd name="T1" fmla="*/ 28 h 734"/>
                    <a:gd name="T2" fmla="*/ 53 w 1516"/>
                    <a:gd name="T3" fmla="*/ 28 h 734"/>
                    <a:gd name="T4" fmla="*/ 52 w 1516"/>
                    <a:gd name="T5" fmla="*/ 29 h 734"/>
                    <a:gd name="T6" fmla="*/ 48 w 1516"/>
                    <a:gd name="T7" fmla="*/ 30 h 734"/>
                    <a:gd name="T8" fmla="*/ 45 w 1516"/>
                    <a:gd name="T9" fmla="*/ 31 h 734"/>
                    <a:gd name="T10" fmla="*/ 43 w 1516"/>
                    <a:gd name="T11" fmla="*/ 33 h 734"/>
                    <a:gd name="T12" fmla="*/ 42 w 1516"/>
                    <a:gd name="T13" fmla="*/ 34 h 734"/>
                    <a:gd name="T14" fmla="*/ 46 w 1516"/>
                    <a:gd name="T15" fmla="*/ 33 h 734"/>
                    <a:gd name="T16" fmla="*/ 47 w 1516"/>
                    <a:gd name="T17" fmla="*/ 33 h 734"/>
                    <a:gd name="T18" fmla="*/ 56 w 1516"/>
                    <a:gd name="T19" fmla="*/ 39 h 734"/>
                    <a:gd name="T20" fmla="*/ 57 w 1516"/>
                    <a:gd name="T21" fmla="*/ 41 h 734"/>
                    <a:gd name="T22" fmla="*/ 57 w 1516"/>
                    <a:gd name="T23" fmla="*/ 42 h 734"/>
                    <a:gd name="T24" fmla="*/ 57 w 1516"/>
                    <a:gd name="T25" fmla="*/ 43 h 734"/>
                    <a:gd name="T26" fmla="*/ 57 w 1516"/>
                    <a:gd name="T27" fmla="*/ 44 h 734"/>
                    <a:gd name="T28" fmla="*/ 54 w 1516"/>
                    <a:gd name="T29" fmla="*/ 45 h 734"/>
                    <a:gd name="T30" fmla="*/ 12 w 1516"/>
                    <a:gd name="T31" fmla="*/ 46 h 734"/>
                    <a:gd name="T32" fmla="*/ 12 w 1516"/>
                    <a:gd name="T33" fmla="*/ 46 h 734"/>
                    <a:gd name="T34" fmla="*/ 3 w 1516"/>
                    <a:gd name="T35" fmla="*/ 42 h 734"/>
                    <a:gd name="T36" fmla="*/ 3 w 1516"/>
                    <a:gd name="T37" fmla="*/ 42 h 734"/>
                    <a:gd name="T38" fmla="*/ 3 w 1516"/>
                    <a:gd name="T39" fmla="*/ 41 h 734"/>
                    <a:gd name="T40" fmla="*/ 3 w 1516"/>
                    <a:gd name="T41" fmla="*/ 38 h 734"/>
                    <a:gd name="T42" fmla="*/ 3 w 1516"/>
                    <a:gd name="T43" fmla="*/ 36 h 734"/>
                    <a:gd name="T44" fmla="*/ 3 w 1516"/>
                    <a:gd name="T45" fmla="*/ 34 h 734"/>
                    <a:gd name="T46" fmla="*/ 6 w 1516"/>
                    <a:gd name="T47" fmla="*/ 34 h 734"/>
                    <a:gd name="T48" fmla="*/ 6 w 1516"/>
                    <a:gd name="T49" fmla="*/ 33 h 734"/>
                    <a:gd name="T50" fmla="*/ 6 w 1516"/>
                    <a:gd name="T51" fmla="*/ 30 h 734"/>
                    <a:gd name="T52" fmla="*/ 5 w 1516"/>
                    <a:gd name="T53" fmla="*/ 30 h 734"/>
                    <a:gd name="T54" fmla="*/ 3 w 1516"/>
                    <a:gd name="T55" fmla="*/ 30 h 734"/>
                    <a:gd name="T56" fmla="*/ 1 w 1516"/>
                    <a:gd name="T57" fmla="*/ 29 h 734"/>
                    <a:gd name="T58" fmla="*/ 1 w 1516"/>
                    <a:gd name="T59" fmla="*/ 12 h 734"/>
                    <a:gd name="T60" fmla="*/ 1 w 1516"/>
                    <a:gd name="T61" fmla="*/ 11 h 734"/>
                    <a:gd name="T62" fmla="*/ 1 w 1516"/>
                    <a:gd name="T63" fmla="*/ 10 h 734"/>
                    <a:gd name="T64" fmla="*/ 3 w 1516"/>
                    <a:gd name="T65" fmla="*/ 5 h 734"/>
                    <a:gd name="T66" fmla="*/ 5 w 1516"/>
                    <a:gd name="T67" fmla="*/ 1 h 734"/>
                    <a:gd name="T68" fmla="*/ 6 w 1516"/>
                    <a:gd name="T69" fmla="*/ 1 h 734"/>
                    <a:gd name="T70" fmla="*/ 39 w 1516"/>
                    <a:gd name="T71" fmla="*/ 0 h 734"/>
                    <a:gd name="T72" fmla="*/ 42 w 1516"/>
                    <a:gd name="T73" fmla="*/ 1 h 734"/>
                    <a:gd name="T74" fmla="*/ 43 w 1516"/>
                    <a:gd name="T75" fmla="*/ 23 h 734"/>
                    <a:gd name="T76" fmla="*/ 47 w 1516"/>
                    <a:gd name="T77" fmla="*/ 22 h 734"/>
                    <a:gd name="T78" fmla="*/ 49 w 1516"/>
                    <a:gd name="T79" fmla="*/ 21 h 734"/>
                    <a:gd name="T80" fmla="*/ 53 w 1516"/>
                    <a:gd name="T81" fmla="*/ 20 h 734"/>
                    <a:gd name="T82" fmla="*/ 57 w 1516"/>
                    <a:gd name="T83" fmla="*/ 20 h 734"/>
                    <a:gd name="T84" fmla="*/ 62 w 1516"/>
                    <a:gd name="T85" fmla="*/ 21 h 734"/>
                    <a:gd name="T86" fmla="*/ 68 w 1516"/>
                    <a:gd name="T87" fmla="*/ 23 h 734"/>
                    <a:gd name="T88" fmla="*/ 73 w 1516"/>
                    <a:gd name="T89" fmla="*/ 23 h 734"/>
                    <a:gd name="T90" fmla="*/ 79 w 1516"/>
                    <a:gd name="T91" fmla="*/ 24 h 734"/>
                    <a:gd name="T92" fmla="*/ 84 w 1516"/>
                    <a:gd name="T93" fmla="*/ 25 h 734"/>
                    <a:gd name="T94" fmla="*/ 89 w 1516"/>
                    <a:gd name="T95" fmla="*/ 25 h 734"/>
                    <a:gd name="T96" fmla="*/ 93 w 1516"/>
                    <a:gd name="T97" fmla="*/ 26 h 734"/>
                    <a:gd name="T98" fmla="*/ 95 w 1516"/>
                    <a:gd name="T99" fmla="*/ 28 h 734"/>
                    <a:gd name="T100" fmla="*/ 95 w 1516"/>
                    <a:gd name="T101" fmla="*/ 29 h 734"/>
                    <a:gd name="T102" fmla="*/ 95 w 1516"/>
                    <a:gd name="T103" fmla="*/ 31 h 734"/>
                    <a:gd name="T104" fmla="*/ 94 w 1516"/>
                    <a:gd name="T105" fmla="*/ 33 h 734"/>
                    <a:gd name="T106" fmla="*/ 91 w 1516"/>
                    <a:gd name="T107" fmla="*/ 35 h 734"/>
                    <a:gd name="T108" fmla="*/ 88 w 1516"/>
                    <a:gd name="T109" fmla="*/ 35 h 734"/>
                    <a:gd name="T110" fmla="*/ 84 w 1516"/>
                    <a:gd name="T111" fmla="*/ 35 h 734"/>
                    <a:gd name="T112" fmla="*/ 80 w 1516"/>
                    <a:gd name="T113" fmla="*/ 34 h 734"/>
                    <a:gd name="T114" fmla="*/ 75 w 1516"/>
                    <a:gd name="T115" fmla="*/ 34 h 734"/>
                    <a:gd name="T116" fmla="*/ 72 w 1516"/>
                    <a:gd name="T117" fmla="*/ 33 h 734"/>
                    <a:gd name="T118" fmla="*/ 65 w 1516"/>
                    <a:gd name="T119" fmla="*/ 30 h 734"/>
                    <a:gd name="T120" fmla="*/ 58 w 1516"/>
                    <a:gd name="T121" fmla="*/ 29 h 734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516"/>
                    <a:gd name="T184" fmla="*/ 0 h 734"/>
                    <a:gd name="T185" fmla="*/ 1516 w 1516"/>
                    <a:gd name="T186" fmla="*/ 734 h 734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516" h="734">
                      <a:moveTo>
                        <a:pt x="905" y="464"/>
                      </a:moveTo>
                      <a:lnTo>
                        <a:pt x="894" y="462"/>
                      </a:lnTo>
                      <a:lnTo>
                        <a:pt x="884" y="462"/>
                      </a:lnTo>
                      <a:lnTo>
                        <a:pt x="876" y="461"/>
                      </a:lnTo>
                      <a:lnTo>
                        <a:pt x="867" y="461"/>
                      </a:lnTo>
                      <a:lnTo>
                        <a:pt x="859" y="461"/>
                      </a:lnTo>
                      <a:lnTo>
                        <a:pt x="851" y="461"/>
                      </a:lnTo>
                      <a:lnTo>
                        <a:pt x="843" y="462"/>
                      </a:lnTo>
                      <a:lnTo>
                        <a:pt x="835" y="464"/>
                      </a:lnTo>
                      <a:lnTo>
                        <a:pt x="815" y="469"/>
                      </a:lnTo>
                      <a:lnTo>
                        <a:pt x="794" y="475"/>
                      </a:lnTo>
                      <a:lnTo>
                        <a:pt x="775" y="483"/>
                      </a:lnTo>
                      <a:lnTo>
                        <a:pt x="755" y="489"/>
                      </a:lnTo>
                      <a:lnTo>
                        <a:pt x="736" y="499"/>
                      </a:lnTo>
                      <a:lnTo>
                        <a:pt x="717" y="507"/>
                      </a:lnTo>
                      <a:lnTo>
                        <a:pt x="696" y="516"/>
                      </a:lnTo>
                      <a:lnTo>
                        <a:pt x="677" y="525"/>
                      </a:lnTo>
                      <a:lnTo>
                        <a:pt x="676" y="525"/>
                      </a:lnTo>
                      <a:lnTo>
                        <a:pt x="673" y="527"/>
                      </a:lnTo>
                      <a:lnTo>
                        <a:pt x="671" y="527"/>
                      </a:lnTo>
                      <a:lnTo>
                        <a:pt x="669" y="529"/>
                      </a:lnTo>
                      <a:lnTo>
                        <a:pt x="731" y="527"/>
                      </a:lnTo>
                      <a:lnTo>
                        <a:pt x="733" y="527"/>
                      </a:lnTo>
                      <a:lnTo>
                        <a:pt x="736" y="527"/>
                      </a:lnTo>
                      <a:lnTo>
                        <a:pt x="737" y="527"/>
                      </a:lnTo>
                      <a:lnTo>
                        <a:pt x="739" y="527"/>
                      </a:lnTo>
                      <a:lnTo>
                        <a:pt x="747" y="527"/>
                      </a:lnTo>
                      <a:lnTo>
                        <a:pt x="753" y="530"/>
                      </a:lnTo>
                      <a:lnTo>
                        <a:pt x="761" y="535"/>
                      </a:lnTo>
                      <a:lnTo>
                        <a:pt x="903" y="614"/>
                      </a:lnTo>
                      <a:lnTo>
                        <a:pt x="914" y="620"/>
                      </a:lnTo>
                      <a:lnTo>
                        <a:pt x="929" y="628"/>
                      </a:lnTo>
                      <a:lnTo>
                        <a:pt x="927" y="644"/>
                      </a:lnTo>
                      <a:lnTo>
                        <a:pt x="925" y="653"/>
                      </a:lnTo>
                      <a:lnTo>
                        <a:pt x="925" y="657"/>
                      </a:lnTo>
                      <a:lnTo>
                        <a:pt x="924" y="666"/>
                      </a:lnTo>
                      <a:lnTo>
                        <a:pt x="922" y="674"/>
                      </a:lnTo>
                      <a:lnTo>
                        <a:pt x="922" y="679"/>
                      </a:lnTo>
                      <a:lnTo>
                        <a:pt x="922" y="680"/>
                      </a:lnTo>
                      <a:lnTo>
                        <a:pt x="922" y="685"/>
                      </a:lnTo>
                      <a:lnTo>
                        <a:pt x="921" y="691"/>
                      </a:lnTo>
                      <a:lnTo>
                        <a:pt x="921" y="693"/>
                      </a:lnTo>
                      <a:lnTo>
                        <a:pt x="919" y="715"/>
                      </a:lnTo>
                      <a:lnTo>
                        <a:pt x="895" y="715"/>
                      </a:lnTo>
                      <a:lnTo>
                        <a:pt x="875" y="717"/>
                      </a:lnTo>
                      <a:lnTo>
                        <a:pt x="202" y="732"/>
                      </a:lnTo>
                      <a:lnTo>
                        <a:pt x="200" y="732"/>
                      </a:lnTo>
                      <a:lnTo>
                        <a:pt x="196" y="732"/>
                      </a:lnTo>
                      <a:lnTo>
                        <a:pt x="191" y="734"/>
                      </a:lnTo>
                      <a:lnTo>
                        <a:pt x="189" y="734"/>
                      </a:lnTo>
                      <a:lnTo>
                        <a:pt x="178" y="734"/>
                      </a:lnTo>
                      <a:lnTo>
                        <a:pt x="169" y="725"/>
                      </a:lnTo>
                      <a:lnTo>
                        <a:pt x="167" y="723"/>
                      </a:lnTo>
                      <a:lnTo>
                        <a:pt x="61" y="672"/>
                      </a:lnTo>
                      <a:lnTo>
                        <a:pt x="60" y="672"/>
                      </a:lnTo>
                      <a:lnTo>
                        <a:pt x="57" y="669"/>
                      </a:lnTo>
                      <a:lnTo>
                        <a:pt x="52" y="668"/>
                      </a:lnTo>
                      <a:lnTo>
                        <a:pt x="50" y="668"/>
                      </a:lnTo>
                      <a:lnTo>
                        <a:pt x="35" y="660"/>
                      </a:lnTo>
                      <a:lnTo>
                        <a:pt x="36" y="644"/>
                      </a:lnTo>
                      <a:lnTo>
                        <a:pt x="36" y="634"/>
                      </a:lnTo>
                      <a:lnTo>
                        <a:pt x="36" y="625"/>
                      </a:lnTo>
                      <a:lnTo>
                        <a:pt x="38" y="604"/>
                      </a:lnTo>
                      <a:lnTo>
                        <a:pt x="39" y="586"/>
                      </a:lnTo>
                      <a:lnTo>
                        <a:pt x="39" y="576"/>
                      </a:lnTo>
                      <a:lnTo>
                        <a:pt x="39" y="571"/>
                      </a:lnTo>
                      <a:lnTo>
                        <a:pt x="41" y="568"/>
                      </a:lnTo>
                      <a:lnTo>
                        <a:pt x="47" y="556"/>
                      </a:lnTo>
                      <a:lnTo>
                        <a:pt x="52" y="544"/>
                      </a:lnTo>
                      <a:lnTo>
                        <a:pt x="65" y="541"/>
                      </a:lnTo>
                      <a:lnTo>
                        <a:pt x="82" y="538"/>
                      </a:lnTo>
                      <a:lnTo>
                        <a:pt x="85" y="537"/>
                      </a:lnTo>
                      <a:lnTo>
                        <a:pt x="88" y="537"/>
                      </a:lnTo>
                      <a:lnTo>
                        <a:pt x="95" y="537"/>
                      </a:lnTo>
                      <a:lnTo>
                        <a:pt x="88" y="525"/>
                      </a:lnTo>
                      <a:lnTo>
                        <a:pt x="85" y="514"/>
                      </a:lnTo>
                      <a:lnTo>
                        <a:pt x="85" y="505"/>
                      </a:lnTo>
                      <a:lnTo>
                        <a:pt x="85" y="495"/>
                      </a:lnTo>
                      <a:lnTo>
                        <a:pt x="79" y="494"/>
                      </a:lnTo>
                      <a:lnTo>
                        <a:pt x="65" y="491"/>
                      </a:lnTo>
                      <a:lnTo>
                        <a:pt x="50" y="489"/>
                      </a:lnTo>
                      <a:lnTo>
                        <a:pt x="44" y="488"/>
                      </a:lnTo>
                      <a:lnTo>
                        <a:pt x="41" y="488"/>
                      </a:lnTo>
                      <a:lnTo>
                        <a:pt x="38" y="486"/>
                      </a:lnTo>
                      <a:lnTo>
                        <a:pt x="27" y="480"/>
                      </a:lnTo>
                      <a:lnTo>
                        <a:pt x="11" y="473"/>
                      </a:lnTo>
                      <a:lnTo>
                        <a:pt x="11" y="458"/>
                      </a:lnTo>
                      <a:lnTo>
                        <a:pt x="11" y="445"/>
                      </a:lnTo>
                      <a:lnTo>
                        <a:pt x="1" y="194"/>
                      </a:lnTo>
                      <a:lnTo>
                        <a:pt x="1" y="189"/>
                      </a:lnTo>
                      <a:lnTo>
                        <a:pt x="0" y="183"/>
                      </a:lnTo>
                      <a:lnTo>
                        <a:pt x="3" y="178"/>
                      </a:lnTo>
                      <a:lnTo>
                        <a:pt x="5" y="173"/>
                      </a:lnTo>
                      <a:lnTo>
                        <a:pt x="8" y="167"/>
                      </a:lnTo>
                      <a:lnTo>
                        <a:pt x="16" y="151"/>
                      </a:lnTo>
                      <a:lnTo>
                        <a:pt x="27" y="127"/>
                      </a:lnTo>
                      <a:lnTo>
                        <a:pt x="39" y="101"/>
                      </a:lnTo>
                      <a:lnTo>
                        <a:pt x="50" y="74"/>
                      </a:lnTo>
                      <a:lnTo>
                        <a:pt x="61" y="50"/>
                      </a:lnTo>
                      <a:lnTo>
                        <a:pt x="69" y="34"/>
                      </a:lnTo>
                      <a:lnTo>
                        <a:pt x="72" y="28"/>
                      </a:lnTo>
                      <a:lnTo>
                        <a:pt x="82" y="9"/>
                      </a:lnTo>
                      <a:lnTo>
                        <a:pt x="95" y="12"/>
                      </a:lnTo>
                      <a:lnTo>
                        <a:pt x="99" y="7"/>
                      </a:lnTo>
                      <a:lnTo>
                        <a:pt x="107" y="0"/>
                      </a:lnTo>
                      <a:lnTo>
                        <a:pt x="118" y="0"/>
                      </a:lnTo>
                      <a:lnTo>
                        <a:pt x="619" y="0"/>
                      </a:lnTo>
                      <a:lnTo>
                        <a:pt x="643" y="0"/>
                      </a:lnTo>
                      <a:lnTo>
                        <a:pt x="669" y="0"/>
                      </a:lnTo>
                      <a:lnTo>
                        <a:pt x="669" y="25"/>
                      </a:lnTo>
                      <a:lnTo>
                        <a:pt x="669" y="47"/>
                      </a:lnTo>
                      <a:lnTo>
                        <a:pt x="669" y="369"/>
                      </a:lnTo>
                      <a:lnTo>
                        <a:pt x="685" y="363"/>
                      </a:lnTo>
                      <a:lnTo>
                        <a:pt x="703" y="357"/>
                      </a:lnTo>
                      <a:lnTo>
                        <a:pt x="720" y="350"/>
                      </a:lnTo>
                      <a:lnTo>
                        <a:pt x="737" y="344"/>
                      </a:lnTo>
                      <a:lnTo>
                        <a:pt x="755" y="339"/>
                      </a:lnTo>
                      <a:lnTo>
                        <a:pt x="774" y="333"/>
                      </a:lnTo>
                      <a:lnTo>
                        <a:pt x="793" y="328"/>
                      </a:lnTo>
                      <a:lnTo>
                        <a:pt x="813" y="325"/>
                      </a:lnTo>
                      <a:lnTo>
                        <a:pt x="834" y="322"/>
                      </a:lnTo>
                      <a:lnTo>
                        <a:pt x="854" y="320"/>
                      </a:lnTo>
                      <a:lnTo>
                        <a:pt x="876" y="319"/>
                      </a:lnTo>
                      <a:lnTo>
                        <a:pt x="899" y="319"/>
                      </a:lnTo>
                      <a:lnTo>
                        <a:pt x="922" y="320"/>
                      </a:lnTo>
                      <a:lnTo>
                        <a:pt x="946" y="325"/>
                      </a:lnTo>
                      <a:lnTo>
                        <a:pt x="970" y="330"/>
                      </a:lnTo>
                      <a:lnTo>
                        <a:pt x="995" y="336"/>
                      </a:lnTo>
                      <a:lnTo>
                        <a:pt x="1022" y="344"/>
                      </a:lnTo>
                      <a:lnTo>
                        <a:pt x="1049" y="352"/>
                      </a:lnTo>
                      <a:lnTo>
                        <a:pt x="1077" y="358"/>
                      </a:lnTo>
                      <a:lnTo>
                        <a:pt x="1105" y="364"/>
                      </a:lnTo>
                      <a:lnTo>
                        <a:pt x="1135" y="372"/>
                      </a:lnTo>
                      <a:lnTo>
                        <a:pt x="1165" y="379"/>
                      </a:lnTo>
                      <a:lnTo>
                        <a:pt x="1195" y="383"/>
                      </a:lnTo>
                      <a:lnTo>
                        <a:pt x="1225" y="390"/>
                      </a:lnTo>
                      <a:lnTo>
                        <a:pt x="1255" y="394"/>
                      </a:lnTo>
                      <a:lnTo>
                        <a:pt x="1284" y="399"/>
                      </a:lnTo>
                      <a:lnTo>
                        <a:pt x="1312" y="402"/>
                      </a:lnTo>
                      <a:lnTo>
                        <a:pt x="1339" y="405"/>
                      </a:lnTo>
                      <a:lnTo>
                        <a:pt x="1364" y="409"/>
                      </a:lnTo>
                      <a:lnTo>
                        <a:pt x="1388" y="410"/>
                      </a:lnTo>
                      <a:lnTo>
                        <a:pt x="1409" y="412"/>
                      </a:lnTo>
                      <a:lnTo>
                        <a:pt x="1429" y="412"/>
                      </a:lnTo>
                      <a:lnTo>
                        <a:pt x="1454" y="413"/>
                      </a:lnTo>
                      <a:lnTo>
                        <a:pt x="1473" y="420"/>
                      </a:lnTo>
                      <a:lnTo>
                        <a:pt x="1489" y="428"/>
                      </a:lnTo>
                      <a:lnTo>
                        <a:pt x="1500" y="437"/>
                      </a:lnTo>
                      <a:lnTo>
                        <a:pt x="1508" y="448"/>
                      </a:lnTo>
                      <a:lnTo>
                        <a:pt x="1513" y="459"/>
                      </a:lnTo>
                      <a:lnTo>
                        <a:pt x="1516" y="467"/>
                      </a:lnTo>
                      <a:lnTo>
                        <a:pt x="1516" y="475"/>
                      </a:lnTo>
                      <a:lnTo>
                        <a:pt x="1516" y="481"/>
                      </a:lnTo>
                      <a:lnTo>
                        <a:pt x="1514" y="489"/>
                      </a:lnTo>
                      <a:lnTo>
                        <a:pt x="1513" y="499"/>
                      </a:lnTo>
                      <a:lnTo>
                        <a:pt x="1510" y="508"/>
                      </a:lnTo>
                      <a:lnTo>
                        <a:pt x="1503" y="518"/>
                      </a:lnTo>
                      <a:lnTo>
                        <a:pt x="1494" y="525"/>
                      </a:lnTo>
                      <a:lnTo>
                        <a:pt x="1481" y="533"/>
                      </a:lnTo>
                      <a:lnTo>
                        <a:pt x="1466" y="541"/>
                      </a:lnTo>
                      <a:lnTo>
                        <a:pt x="1451" y="546"/>
                      </a:lnTo>
                      <a:lnTo>
                        <a:pt x="1436" y="549"/>
                      </a:lnTo>
                      <a:lnTo>
                        <a:pt x="1417" y="551"/>
                      </a:lnTo>
                      <a:lnTo>
                        <a:pt x="1398" y="552"/>
                      </a:lnTo>
                      <a:lnTo>
                        <a:pt x="1377" y="552"/>
                      </a:lnTo>
                      <a:lnTo>
                        <a:pt x="1357" y="552"/>
                      </a:lnTo>
                      <a:lnTo>
                        <a:pt x="1334" y="552"/>
                      </a:lnTo>
                      <a:lnTo>
                        <a:pt x="1311" y="549"/>
                      </a:lnTo>
                      <a:lnTo>
                        <a:pt x="1289" y="548"/>
                      </a:lnTo>
                      <a:lnTo>
                        <a:pt x="1265" y="544"/>
                      </a:lnTo>
                      <a:lnTo>
                        <a:pt x="1243" y="541"/>
                      </a:lnTo>
                      <a:lnTo>
                        <a:pt x="1219" y="537"/>
                      </a:lnTo>
                      <a:lnTo>
                        <a:pt x="1197" y="532"/>
                      </a:lnTo>
                      <a:lnTo>
                        <a:pt x="1176" y="527"/>
                      </a:lnTo>
                      <a:lnTo>
                        <a:pt x="1156" y="522"/>
                      </a:lnTo>
                      <a:lnTo>
                        <a:pt x="1137" y="516"/>
                      </a:lnTo>
                      <a:lnTo>
                        <a:pt x="1099" y="505"/>
                      </a:lnTo>
                      <a:lnTo>
                        <a:pt x="1061" y="495"/>
                      </a:lnTo>
                      <a:lnTo>
                        <a:pt x="1025" y="486"/>
                      </a:lnTo>
                      <a:lnTo>
                        <a:pt x="990" y="478"/>
                      </a:lnTo>
                      <a:lnTo>
                        <a:pt x="960" y="473"/>
                      </a:lnTo>
                      <a:lnTo>
                        <a:pt x="935" y="469"/>
                      </a:lnTo>
                      <a:lnTo>
                        <a:pt x="916" y="465"/>
                      </a:lnTo>
                      <a:lnTo>
                        <a:pt x="905" y="46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34" name="Freeform 302"/>
                <p:cNvSpPr>
                  <a:spLocks/>
                </p:cNvSpPr>
                <p:nvPr/>
              </p:nvSpPr>
              <p:spPr bwMode="auto">
                <a:xfrm>
                  <a:off x="3458" y="1560"/>
                  <a:ext cx="548" cy="113"/>
                </a:xfrm>
                <a:custGeom>
                  <a:avLst/>
                  <a:gdLst>
                    <a:gd name="T0" fmla="*/ 69 w 1096"/>
                    <a:gd name="T1" fmla="*/ 8 h 224"/>
                    <a:gd name="T2" fmla="*/ 67 w 1096"/>
                    <a:gd name="T3" fmla="*/ 6 h 224"/>
                    <a:gd name="T4" fmla="*/ 66 w 1096"/>
                    <a:gd name="T5" fmla="*/ 6 h 224"/>
                    <a:gd name="T6" fmla="*/ 65 w 1096"/>
                    <a:gd name="T7" fmla="*/ 6 h 224"/>
                    <a:gd name="T8" fmla="*/ 62 w 1096"/>
                    <a:gd name="T9" fmla="*/ 6 h 224"/>
                    <a:gd name="T10" fmla="*/ 60 w 1096"/>
                    <a:gd name="T11" fmla="*/ 6 h 224"/>
                    <a:gd name="T12" fmla="*/ 57 w 1096"/>
                    <a:gd name="T13" fmla="*/ 6 h 224"/>
                    <a:gd name="T14" fmla="*/ 53 w 1096"/>
                    <a:gd name="T15" fmla="*/ 5 h 224"/>
                    <a:gd name="T16" fmla="*/ 50 w 1096"/>
                    <a:gd name="T17" fmla="*/ 5 h 224"/>
                    <a:gd name="T18" fmla="*/ 46 w 1096"/>
                    <a:gd name="T19" fmla="*/ 4 h 224"/>
                    <a:gd name="T20" fmla="*/ 43 w 1096"/>
                    <a:gd name="T21" fmla="*/ 3 h 224"/>
                    <a:gd name="T22" fmla="*/ 40 w 1096"/>
                    <a:gd name="T23" fmla="*/ 2 h 224"/>
                    <a:gd name="T24" fmla="*/ 37 w 1096"/>
                    <a:gd name="T25" fmla="*/ 2 h 224"/>
                    <a:gd name="T26" fmla="*/ 35 w 1096"/>
                    <a:gd name="T27" fmla="*/ 1 h 224"/>
                    <a:gd name="T28" fmla="*/ 30 w 1096"/>
                    <a:gd name="T29" fmla="*/ 0 h 224"/>
                    <a:gd name="T30" fmla="*/ 25 w 1096"/>
                    <a:gd name="T31" fmla="*/ 1 h 224"/>
                    <a:gd name="T32" fmla="*/ 21 w 1096"/>
                    <a:gd name="T33" fmla="*/ 2 h 224"/>
                    <a:gd name="T34" fmla="*/ 17 w 1096"/>
                    <a:gd name="T35" fmla="*/ 4 h 224"/>
                    <a:gd name="T36" fmla="*/ 13 w 1096"/>
                    <a:gd name="T37" fmla="*/ 5 h 224"/>
                    <a:gd name="T38" fmla="*/ 10 w 1096"/>
                    <a:gd name="T39" fmla="*/ 7 h 224"/>
                    <a:gd name="T40" fmla="*/ 9 w 1096"/>
                    <a:gd name="T41" fmla="*/ 8 h 224"/>
                    <a:gd name="T42" fmla="*/ 7 w 1096"/>
                    <a:gd name="T43" fmla="*/ 9 h 224"/>
                    <a:gd name="T44" fmla="*/ 6 w 1096"/>
                    <a:gd name="T45" fmla="*/ 9 h 224"/>
                    <a:gd name="T46" fmla="*/ 5 w 1096"/>
                    <a:gd name="T47" fmla="*/ 9 h 224"/>
                    <a:gd name="T48" fmla="*/ 3 w 1096"/>
                    <a:gd name="T49" fmla="*/ 9 h 224"/>
                    <a:gd name="T50" fmla="*/ 2 w 1096"/>
                    <a:gd name="T51" fmla="*/ 9 h 224"/>
                    <a:gd name="T52" fmla="*/ 1 w 1096"/>
                    <a:gd name="T53" fmla="*/ 9 h 224"/>
                    <a:gd name="T54" fmla="*/ 1 w 1096"/>
                    <a:gd name="T55" fmla="*/ 11 h 224"/>
                    <a:gd name="T56" fmla="*/ 1 w 1096"/>
                    <a:gd name="T57" fmla="*/ 12 h 224"/>
                    <a:gd name="T58" fmla="*/ 1 w 1096"/>
                    <a:gd name="T59" fmla="*/ 13 h 224"/>
                    <a:gd name="T60" fmla="*/ 3 w 1096"/>
                    <a:gd name="T61" fmla="*/ 14 h 224"/>
                    <a:gd name="T62" fmla="*/ 5 w 1096"/>
                    <a:gd name="T63" fmla="*/ 15 h 224"/>
                    <a:gd name="T64" fmla="*/ 9 w 1096"/>
                    <a:gd name="T65" fmla="*/ 14 h 224"/>
                    <a:gd name="T66" fmla="*/ 12 w 1096"/>
                    <a:gd name="T67" fmla="*/ 13 h 224"/>
                    <a:gd name="T68" fmla="*/ 15 w 1096"/>
                    <a:gd name="T69" fmla="*/ 11 h 224"/>
                    <a:gd name="T70" fmla="*/ 19 w 1096"/>
                    <a:gd name="T71" fmla="*/ 9 h 224"/>
                    <a:gd name="T72" fmla="*/ 23 w 1096"/>
                    <a:gd name="T73" fmla="*/ 8 h 224"/>
                    <a:gd name="T74" fmla="*/ 27 w 1096"/>
                    <a:gd name="T75" fmla="*/ 6 h 224"/>
                    <a:gd name="T76" fmla="*/ 28 w 1096"/>
                    <a:gd name="T77" fmla="*/ 6 h 224"/>
                    <a:gd name="T78" fmla="*/ 30 w 1096"/>
                    <a:gd name="T79" fmla="*/ 6 h 224"/>
                    <a:gd name="T80" fmla="*/ 34 w 1096"/>
                    <a:gd name="T81" fmla="*/ 7 h 224"/>
                    <a:gd name="T82" fmla="*/ 37 w 1096"/>
                    <a:gd name="T83" fmla="*/ 8 h 224"/>
                    <a:gd name="T84" fmla="*/ 41 w 1096"/>
                    <a:gd name="T85" fmla="*/ 9 h 224"/>
                    <a:gd name="T86" fmla="*/ 45 w 1096"/>
                    <a:gd name="T87" fmla="*/ 10 h 224"/>
                    <a:gd name="T88" fmla="*/ 49 w 1096"/>
                    <a:gd name="T89" fmla="*/ 11 h 224"/>
                    <a:gd name="T90" fmla="*/ 54 w 1096"/>
                    <a:gd name="T91" fmla="*/ 12 h 224"/>
                    <a:gd name="T92" fmla="*/ 58 w 1096"/>
                    <a:gd name="T93" fmla="*/ 12 h 224"/>
                    <a:gd name="T94" fmla="*/ 63 w 1096"/>
                    <a:gd name="T95" fmla="*/ 12 h 224"/>
                    <a:gd name="T96" fmla="*/ 67 w 1096"/>
                    <a:gd name="T97" fmla="*/ 12 h 224"/>
                    <a:gd name="T98" fmla="*/ 68 w 1096"/>
                    <a:gd name="T99" fmla="*/ 11 h 224"/>
                    <a:gd name="T100" fmla="*/ 69 w 1096"/>
                    <a:gd name="T101" fmla="*/ 10 h 224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1096"/>
                    <a:gd name="T154" fmla="*/ 0 h 224"/>
                    <a:gd name="T155" fmla="*/ 1096 w 1096"/>
                    <a:gd name="T156" fmla="*/ 224 h 224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1096" h="224">
                      <a:moveTo>
                        <a:pt x="1096" y="129"/>
                      </a:moveTo>
                      <a:lnTo>
                        <a:pt x="1094" y="120"/>
                      </a:lnTo>
                      <a:lnTo>
                        <a:pt x="1089" y="112"/>
                      </a:lnTo>
                      <a:lnTo>
                        <a:pt x="1085" y="106"/>
                      </a:lnTo>
                      <a:lnTo>
                        <a:pt x="1077" y="99"/>
                      </a:lnTo>
                      <a:lnTo>
                        <a:pt x="1069" y="95"/>
                      </a:lnTo>
                      <a:lnTo>
                        <a:pt x="1059" y="91"/>
                      </a:lnTo>
                      <a:lnTo>
                        <a:pt x="1050" y="90"/>
                      </a:lnTo>
                      <a:lnTo>
                        <a:pt x="1041" y="90"/>
                      </a:lnTo>
                      <a:lnTo>
                        <a:pt x="1044" y="90"/>
                      </a:lnTo>
                      <a:lnTo>
                        <a:pt x="1037" y="91"/>
                      </a:lnTo>
                      <a:lnTo>
                        <a:pt x="1029" y="91"/>
                      </a:lnTo>
                      <a:lnTo>
                        <a:pt x="1023" y="91"/>
                      </a:lnTo>
                      <a:lnTo>
                        <a:pt x="1015" y="93"/>
                      </a:lnTo>
                      <a:lnTo>
                        <a:pt x="1004" y="95"/>
                      </a:lnTo>
                      <a:lnTo>
                        <a:pt x="993" y="95"/>
                      </a:lnTo>
                      <a:lnTo>
                        <a:pt x="982" y="95"/>
                      </a:lnTo>
                      <a:lnTo>
                        <a:pt x="973" y="95"/>
                      </a:lnTo>
                      <a:lnTo>
                        <a:pt x="954" y="93"/>
                      </a:lnTo>
                      <a:lnTo>
                        <a:pt x="935" y="91"/>
                      </a:lnTo>
                      <a:lnTo>
                        <a:pt x="916" y="90"/>
                      </a:lnTo>
                      <a:lnTo>
                        <a:pt x="897" y="87"/>
                      </a:lnTo>
                      <a:lnTo>
                        <a:pt x="878" y="84"/>
                      </a:lnTo>
                      <a:lnTo>
                        <a:pt x="860" y="80"/>
                      </a:lnTo>
                      <a:lnTo>
                        <a:pt x="842" y="77"/>
                      </a:lnTo>
                      <a:lnTo>
                        <a:pt x="823" y="73"/>
                      </a:lnTo>
                      <a:lnTo>
                        <a:pt x="804" y="69"/>
                      </a:lnTo>
                      <a:lnTo>
                        <a:pt x="786" y="65"/>
                      </a:lnTo>
                      <a:lnTo>
                        <a:pt x="767" y="61"/>
                      </a:lnTo>
                      <a:lnTo>
                        <a:pt x="748" y="57"/>
                      </a:lnTo>
                      <a:lnTo>
                        <a:pt x="731" y="52"/>
                      </a:lnTo>
                      <a:lnTo>
                        <a:pt x="712" y="47"/>
                      </a:lnTo>
                      <a:lnTo>
                        <a:pt x="693" y="43"/>
                      </a:lnTo>
                      <a:lnTo>
                        <a:pt x="674" y="38"/>
                      </a:lnTo>
                      <a:lnTo>
                        <a:pt x="661" y="35"/>
                      </a:lnTo>
                      <a:lnTo>
                        <a:pt x="647" y="30"/>
                      </a:lnTo>
                      <a:lnTo>
                        <a:pt x="635" y="27"/>
                      </a:lnTo>
                      <a:lnTo>
                        <a:pt x="620" y="24"/>
                      </a:lnTo>
                      <a:lnTo>
                        <a:pt x="606" y="20"/>
                      </a:lnTo>
                      <a:lnTo>
                        <a:pt x="592" y="16"/>
                      </a:lnTo>
                      <a:lnTo>
                        <a:pt x="579" y="13"/>
                      </a:lnTo>
                      <a:lnTo>
                        <a:pt x="565" y="9"/>
                      </a:lnTo>
                      <a:lnTo>
                        <a:pt x="538" y="5"/>
                      </a:lnTo>
                      <a:lnTo>
                        <a:pt x="513" y="1"/>
                      </a:lnTo>
                      <a:lnTo>
                        <a:pt x="488" y="0"/>
                      </a:lnTo>
                      <a:lnTo>
                        <a:pt x="464" y="1"/>
                      </a:lnTo>
                      <a:lnTo>
                        <a:pt x="439" y="3"/>
                      </a:lnTo>
                      <a:lnTo>
                        <a:pt x="415" y="6"/>
                      </a:lnTo>
                      <a:lnTo>
                        <a:pt x="391" y="13"/>
                      </a:lnTo>
                      <a:lnTo>
                        <a:pt x="369" y="17"/>
                      </a:lnTo>
                      <a:lnTo>
                        <a:pt x="346" y="25"/>
                      </a:lnTo>
                      <a:lnTo>
                        <a:pt x="323" y="33"/>
                      </a:lnTo>
                      <a:lnTo>
                        <a:pt x="300" y="41"/>
                      </a:lnTo>
                      <a:lnTo>
                        <a:pt x="278" y="50"/>
                      </a:lnTo>
                      <a:lnTo>
                        <a:pt x="256" y="60"/>
                      </a:lnTo>
                      <a:lnTo>
                        <a:pt x="233" y="71"/>
                      </a:lnTo>
                      <a:lnTo>
                        <a:pt x="213" y="80"/>
                      </a:lnTo>
                      <a:lnTo>
                        <a:pt x="191" y="91"/>
                      </a:lnTo>
                      <a:lnTo>
                        <a:pt x="181" y="96"/>
                      </a:lnTo>
                      <a:lnTo>
                        <a:pt x="173" y="101"/>
                      </a:lnTo>
                      <a:lnTo>
                        <a:pt x="164" y="106"/>
                      </a:lnTo>
                      <a:lnTo>
                        <a:pt x="154" y="110"/>
                      </a:lnTo>
                      <a:lnTo>
                        <a:pt x="145" y="115"/>
                      </a:lnTo>
                      <a:lnTo>
                        <a:pt x="136" y="120"/>
                      </a:lnTo>
                      <a:lnTo>
                        <a:pt x="126" y="123"/>
                      </a:lnTo>
                      <a:lnTo>
                        <a:pt x="117" y="128"/>
                      </a:lnTo>
                      <a:lnTo>
                        <a:pt x="112" y="129"/>
                      </a:lnTo>
                      <a:lnTo>
                        <a:pt x="107" y="131"/>
                      </a:lnTo>
                      <a:lnTo>
                        <a:pt x="101" y="133"/>
                      </a:lnTo>
                      <a:lnTo>
                        <a:pt x="94" y="134"/>
                      </a:lnTo>
                      <a:lnTo>
                        <a:pt x="88" y="136"/>
                      </a:lnTo>
                      <a:lnTo>
                        <a:pt x="82" y="136"/>
                      </a:lnTo>
                      <a:lnTo>
                        <a:pt x="74" y="134"/>
                      </a:lnTo>
                      <a:lnTo>
                        <a:pt x="66" y="133"/>
                      </a:lnTo>
                      <a:lnTo>
                        <a:pt x="58" y="129"/>
                      </a:lnTo>
                      <a:lnTo>
                        <a:pt x="52" y="128"/>
                      </a:lnTo>
                      <a:lnTo>
                        <a:pt x="44" y="128"/>
                      </a:lnTo>
                      <a:lnTo>
                        <a:pt x="36" y="128"/>
                      </a:lnTo>
                      <a:lnTo>
                        <a:pt x="28" y="131"/>
                      </a:lnTo>
                      <a:lnTo>
                        <a:pt x="20" y="134"/>
                      </a:lnTo>
                      <a:lnTo>
                        <a:pt x="14" y="140"/>
                      </a:lnTo>
                      <a:lnTo>
                        <a:pt x="8" y="147"/>
                      </a:lnTo>
                      <a:lnTo>
                        <a:pt x="3" y="155"/>
                      </a:lnTo>
                      <a:lnTo>
                        <a:pt x="1" y="163"/>
                      </a:lnTo>
                      <a:lnTo>
                        <a:pt x="0" y="170"/>
                      </a:lnTo>
                      <a:lnTo>
                        <a:pt x="1" y="178"/>
                      </a:lnTo>
                      <a:lnTo>
                        <a:pt x="3" y="186"/>
                      </a:lnTo>
                      <a:lnTo>
                        <a:pt x="8" y="194"/>
                      </a:lnTo>
                      <a:lnTo>
                        <a:pt x="14" y="200"/>
                      </a:lnTo>
                      <a:lnTo>
                        <a:pt x="20" y="207"/>
                      </a:lnTo>
                      <a:lnTo>
                        <a:pt x="31" y="213"/>
                      </a:lnTo>
                      <a:lnTo>
                        <a:pt x="42" y="218"/>
                      </a:lnTo>
                      <a:lnTo>
                        <a:pt x="53" y="221"/>
                      </a:lnTo>
                      <a:lnTo>
                        <a:pt x="66" y="223"/>
                      </a:lnTo>
                      <a:lnTo>
                        <a:pt x="77" y="224"/>
                      </a:lnTo>
                      <a:lnTo>
                        <a:pt x="90" y="224"/>
                      </a:lnTo>
                      <a:lnTo>
                        <a:pt x="101" y="223"/>
                      </a:lnTo>
                      <a:lnTo>
                        <a:pt x="112" y="221"/>
                      </a:lnTo>
                      <a:lnTo>
                        <a:pt x="132" y="215"/>
                      </a:lnTo>
                      <a:lnTo>
                        <a:pt x="153" y="208"/>
                      </a:lnTo>
                      <a:lnTo>
                        <a:pt x="173" y="200"/>
                      </a:lnTo>
                      <a:lnTo>
                        <a:pt x="194" y="193"/>
                      </a:lnTo>
                      <a:lnTo>
                        <a:pt x="213" y="185"/>
                      </a:lnTo>
                      <a:lnTo>
                        <a:pt x="232" y="175"/>
                      </a:lnTo>
                      <a:lnTo>
                        <a:pt x="251" y="167"/>
                      </a:lnTo>
                      <a:lnTo>
                        <a:pt x="270" y="158"/>
                      </a:lnTo>
                      <a:lnTo>
                        <a:pt x="290" y="148"/>
                      </a:lnTo>
                      <a:lnTo>
                        <a:pt x="309" y="139"/>
                      </a:lnTo>
                      <a:lnTo>
                        <a:pt x="330" y="131"/>
                      </a:lnTo>
                      <a:lnTo>
                        <a:pt x="350" y="121"/>
                      </a:lnTo>
                      <a:lnTo>
                        <a:pt x="371" y="114"/>
                      </a:lnTo>
                      <a:lnTo>
                        <a:pt x="391" y="107"/>
                      </a:lnTo>
                      <a:lnTo>
                        <a:pt x="412" y="101"/>
                      </a:lnTo>
                      <a:lnTo>
                        <a:pt x="434" y="95"/>
                      </a:lnTo>
                      <a:lnTo>
                        <a:pt x="443" y="93"/>
                      </a:lnTo>
                      <a:lnTo>
                        <a:pt x="451" y="91"/>
                      </a:lnTo>
                      <a:lnTo>
                        <a:pt x="461" y="91"/>
                      </a:lnTo>
                      <a:lnTo>
                        <a:pt x="472" y="91"/>
                      </a:lnTo>
                      <a:lnTo>
                        <a:pt x="481" y="91"/>
                      </a:lnTo>
                      <a:lnTo>
                        <a:pt x="492" y="91"/>
                      </a:lnTo>
                      <a:lnTo>
                        <a:pt x="504" y="93"/>
                      </a:lnTo>
                      <a:lnTo>
                        <a:pt x="515" y="95"/>
                      </a:lnTo>
                      <a:lnTo>
                        <a:pt x="537" y="98"/>
                      </a:lnTo>
                      <a:lnTo>
                        <a:pt x="559" y="103"/>
                      </a:lnTo>
                      <a:lnTo>
                        <a:pt x="581" y="107"/>
                      </a:lnTo>
                      <a:lnTo>
                        <a:pt x="601" y="112"/>
                      </a:lnTo>
                      <a:lnTo>
                        <a:pt x="624" y="118"/>
                      </a:lnTo>
                      <a:lnTo>
                        <a:pt x="644" y="125"/>
                      </a:lnTo>
                      <a:lnTo>
                        <a:pt x="666" y="129"/>
                      </a:lnTo>
                      <a:lnTo>
                        <a:pt x="687" y="136"/>
                      </a:lnTo>
                      <a:lnTo>
                        <a:pt x="709" y="142"/>
                      </a:lnTo>
                      <a:lnTo>
                        <a:pt x="731" y="147"/>
                      </a:lnTo>
                      <a:lnTo>
                        <a:pt x="755" y="153"/>
                      </a:lnTo>
                      <a:lnTo>
                        <a:pt x="777" y="158"/>
                      </a:lnTo>
                      <a:lnTo>
                        <a:pt x="799" y="163"/>
                      </a:lnTo>
                      <a:lnTo>
                        <a:pt x="823" y="167"/>
                      </a:lnTo>
                      <a:lnTo>
                        <a:pt x="845" y="172"/>
                      </a:lnTo>
                      <a:lnTo>
                        <a:pt x="868" y="177"/>
                      </a:lnTo>
                      <a:lnTo>
                        <a:pt x="892" y="180"/>
                      </a:lnTo>
                      <a:lnTo>
                        <a:pt x="914" y="183"/>
                      </a:lnTo>
                      <a:lnTo>
                        <a:pt x="938" y="185"/>
                      </a:lnTo>
                      <a:lnTo>
                        <a:pt x="962" y="186"/>
                      </a:lnTo>
                      <a:lnTo>
                        <a:pt x="985" y="186"/>
                      </a:lnTo>
                      <a:lnTo>
                        <a:pt x="1009" y="186"/>
                      </a:lnTo>
                      <a:lnTo>
                        <a:pt x="1034" y="185"/>
                      </a:lnTo>
                      <a:lnTo>
                        <a:pt x="1058" y="181"/>
                      </a:lnTo>
                      <a:lnTo>
                        <a:pt x="1058" y="180"/>
                      </a:lnTo>
                      <a:lnTo>
                        <a:pt x="1066" y="177"/>
                      </a:lnTo>
                      <a:lnTo>
                        <a:pt x="1074" y="174"/>
                      </a:lnTo>
                      <a:lnTo>
                        <a:pt x="1080" y="169"/>
                      </a:lnTo>
                      <a:lnTo>
                        <a:pt x="1086" y="163"/>
                      </a:lnTo>
                      <a:lnTo>
                        <a:pt x="1091" y="155"/>
                      </a:lnTo>
                      <a:lnTo>
                        <a:pt x="1094" y="147"/>
                      </a:lnTo>
                      <a:lnTo>
                        <a:pt x="1096" y="137"/>
                      </a:lnTo>
                      <a:lnTo>
                        <a:pt x="1096" y="12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35" name="Freeform 303"/>
                <p:cNvSpPr>
                  <a:spLocks/>
                </p:cNvSpPr>
                <p:nvPr/>
              </p:nvSpPr>
              <p:spPr bwMode="auto">
                <a:xfrm>
                  <a:off x="3541" y="1573"/>
                  <a:ext cx="452" cy="62"/>
                </a:xfrm>
                <a:custGeom>
                  <a:avLst/>
                  <a:gdLst>
                    <a:gd name="T0" fmla="*/ 55 w 903"/>
                    <a:gd name="T1" fmla="*/ 6 h 123"/>
                    <a:gd name="T2" fmla="*/ 54 w 903"/>
                    <a:gd name="T3" fmla="*/ 6 h 123"/>
                    <a:gd name="T4" fmla="*/ 52 w 903"/>
                    <a:gd name="T5" fmla="*/ 6 h 123"/>
                    <a:gd name="T6" fmla="*/ 51 w 903"/>
                    <a:gd name="T7" fmla="*/ 6 h 123"/>
                    <a:gd name="T8" fmla="*/ 49 w 903"/>
                    <a:gd name="T9" fmla="*/ 6 h 123"/>
                    <a:gd name="T10" fmla="*/ 46 w 903"/>
                    <a:gd name="T11" fmla="*/ 6 h 123"/>
                    <a:gd name="T12" fmla="*/ 43 w 903"/>
                    <a:gd name="T13" fmla="*/ 5 h 123"/>
                    <a:gd name="T14" fmla="*/ 39 w 903"/>
                    <a:gd name="T15" fmla="*/ 5 h 123"/>
                    <a:gd name="T16" fmla="*/ 36 w 903"/>
                    <a:gd name="T17" fmla="*/ 4 h 123"/>
                    <a:gd name="T18" fmla="*/ 33 w 903"/>
                    <a:gd name="T19" fmla="*/ 3 h 123"/>
                    <a:gd name="T20" fmla="*/ 30 w 903"/>
                    <a:gd name="T21" fmla="*/ 2 h 123"/>
                    <a:gd name="T22" fmla="*/ 27 w 903"/>
                    <a:gd name="T23" fmla="*/ 1 h 123"/>
                    <a:gd name="T24" fmla="*/ 23 w 903"/>
                    <a:gd name="T25" fmla="*/ 1 h 123"/>
                    <a:gd name="T26" fmla="*/ 20 w 903"/>
                    <a:gd name="T27" fmla="*/ 0 h 123"/>
                    <a:gd name="T28" fmla="*/ 17 w 903"/>
                    <a:gd name="T29" fmla="*/ 1 h 123"/>
                    <a:gd name="T30" fmla="*/ 14 w 903"/>
                    <a:gd name="T31" fmla="*/ 1 h 123"/>
                    <a:gd name="T32" fmla="*/ 11 w 903"/>
                    <a:gd name="T33" fmla="*/ 2 h 123"/>
                    <a:gd name="T34" fmla="*/ 8 w 903"/>
                    <a:gd name="T35" fmla="*/ 4 h 123"/>
                    <a:gd name="T36" fmla="*/ 5 w 903"/>
                    <a:gd name="T37" fmla="*/ 5 h 123"/>
                    <a:gd name="T38" fmla="*/ 2 w 903"/>
                    <a:gd name="T39" fmla="*/ 6 h 123"/>
                    <a:gd name="T40" fmla="*/ 0 w 903"/>
                    <a:gd name="T41" fmla="*/ 7 h 123"/>
                    <a:gd name="T42" fmla="*/ 1 w 903"/>
                    <a:gd name="T43" fmla="*/ 8 h 123"/>
                    <a:gd name="T44" fmla="*/ 1 w 903"/>
                    <a:gd name="T45" fmla="*/ 8 h 123"/>
                    <a:gd name="T46" fmla="*/ 2 w 903"/>
                    <a:gd name="T47" fmla="*/ 8 h 123"/>
                    <a:gd name="T48" fmla="*/ 3 w 903"/>
                    <a:gd name="T49" fmla="*/ 7 h 123"/>
                    <a:gd name="T50" fmla="*/ 4 w 903"/>
                    <a:gd name="T51" fmla="*/ 6 h 123"/>
                    <a:gd name="T52" fmla="*/ 4 w 903"/>
                    <a:gd name="T53" fmla="*/ 6 h 123"/>
                    <a:gd name="T54" fmla="*/ 5 w 903"/>
                    <a:gd name="T55" fmla="*/ 6 h 123"/>
                    <a:gd name="T56" fmla="*/ 7 w 903"/>
                    <a:gd name="T57" fmla="*/ 5 h 123"/>
                    <a:gd name="T58" fmla="*/ 10 w 903"/>
                    <a:gd name="T59" fmla="*/ 4 h 123"/>
                    <a:gd name="T60" fmla="*/ 12 w 903"/>
                    <a:gd name="T61" fmla="*/ 3 h 123"/>
                    <a:gd name="T62" fmla="*/ 16 w 903"/>
                    <a:gd name="T63" fmla="*/ 2 h 123"/>
                    <a:gd name="T64" fmla="*/ 19 w 903"/>
                    <a:gd name="T65" fmla="*/ 2 h 123"/>
                    <a:gd name="T66" fmla="*/ 23 w 903"/>
                    <a:gd name="T67" fmla="*/ 2 h 123"/>
                    <a:gd name="T68" fmla="*/ 27 w 903"/>
                    <a:gd name="T69" fmla="*/ 2 h 123"/>
                    <a:gd name="T70" fmla="*/ 30 w 903"/>
                    <a:gd name="T71" fmla="*/ 3 h 123"/>
                    <a:gd name="T72" fmla="*/ 33 w 903"/>
                    <a:gd name="T73" fmla="*/ 4 h 123"/>
                    <a:gd name="T74" fmla="*/ 35 w 903"/>
                    <a:gd name="T75" fmla="*/ 5 h 123"/>
                    <a:gd name="T76" fmla="*/ 38 w 903"/>
                    <a:gd name="T77" fmla="*/ 5 h 123"/>
                    <a:gd name="T78" fmla="*/ 40 w 903"/>
                    <a:gd name="T79" fmla="*/ 6 h 123"/>
                    <a:gd name="T80" fmla="*/ 43 w 903"/>
                    <a:gd name="T81" fmla="*/ 7 h 123"/>
                    <a:gd name="T82" fmla="*/ 46 w 903"/>
                    <a:gd name="T83" fmla="*/ 7 h 123"/>
                    <a:gd name="T84" fmla="*/ 50 w 903"/>
                    <a:gd name="T85" fmla="*/ 8 h 123"/>
                    <a:gd name="T86" fmla="*/ 53 w 903"/>
                    <a:gd name="T87" fmla="*/ 8 h 123"/>
                    <a:gd name="T88" fmla="*/ 55 w 903"/>
                    <a:gd name="T89" fmla="*/ 8 h 123"/>
                    <a:gd name="T90" fmla="*/ 56 w 903"/>
                    <a:gd name="T91" fmla="*/ 8 h 123"/>
                    <a:gd name="T92" fmla="*/ 57 w 903"/>
                    <a:gd name="T93" fmla="*/ 8 h 123"/>
                    <a:gd name="T94" fmla="*/ 57 w 903"/>
                    <a:gd name="T95" fmla="*/ 7 h 123"/>
                    <a:gd name="T96" fmla="*/ 57 w 903"/>
                    <a:gd name="T97" fmla="*/ 7 h 123"/>
                    <a:gd name="T98" fmla="*/ 56 w 903"/>
                    <a:gd name="T99" fmla="*/ 6 h 123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903"/>
                    <a:gd name="T151" fmla="*/ 0 h 123"/>
                    <a:gd name="T152" fmla="*/ 903 w 903"/>
                    <a:gd name="T153" fmla="*/ 123 h 123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903" h="123">
                      <a:moveTo>
                        <a:pt x="879" y="90"/>
                      </a:moveTo>
                      <a:lnTo>
                        <a:pt x="870" y="90"/>
                      </a:lnTo>
                      <a:lnTo>
                        <a:pt x="860" y="92"/>
                      </a:lnTo>
                      <a:lnTo>
                        <a:pt x="851" y="93"/>
                      </a:lnTo>
                      <a:lnTo>
                        <a:pt x="841" y="93"/>
                      </a:lnTo>
                      <a:lnTo>
                        <a:pt x="832" y="95"/>
                      </a:lnTo>
                      <a:lnTo>
                        <a:pt x="822" y="95"/>
                      </a:lnTo>
                      <a:lnTo>
                        <a:pt x="814" y="95"/>
                      </a:lnTo>
                      <a:lnTo>
                        <a:pt x="805" y="95"/>
                      </a:lnTo>
                      <a:lnTo>
                        <a:pt x="778" y="93"/>
                      </a:lnTo>
                      <a:lnTo>
                        <a:pt x="751" y="90"/>
                      </a:lnTo>
                      <a:lnTo>
                        <a:pt x="726" y="87"/>
                      </a:lnTo>
                      <a:lnTo>
                        <a:pt x="699" y="82"/>
                      </a:lnTo>
                      <a:lnTo>
                        <a:pt x="674" y="78"/>
                      </a:lnTo>
                      <a:lnTo>
                        <a:pt x="649" y="73"/>
                      </a:lnTo>
                      <a:lnTo>
                        <a:pt x="622" y="66"/>
                      </a:lnTo>
                      <a:lnTo>
                        <a:pt x="597" y="62"/>
                      </a:lnTo>
                      <a:lnTo>
                        <a:pt x="571" y="55"/>
                      </a:lnTo>
                      <a:lnTo>
                        <a:pt x="546" y="49"/>
                      </a:lnTo>
                      <a:lnTo>
                        <a:pt x="521" y="43"/>
                      </a:lnTo>
                      <a:lnTo>
                        <a:pt x="495" y="35"/>
                      </a:lnTo>
                      <a:lnTo>
                        <a:pt x="470" y="29"/>
                      </a:lnTo>
                      <a:lnTo>
                        <a:pt x="445" y="22"/>
                      </a:lnTo>
                      <a:lnTo>
                        <a:pt x="418" y="16"/>
                      </a:lnTo>
                      <a:lnTo>
                        <a:pt x="393" y="10"/>
                      </a:lnTo>
                      <a:lnTo>
                        <a:pt x="366" y="5"/>
                      </a:lnTo>
                      <a:lnTo>
                        <a:pt x="339" y="2"/>
                      </a:lnTo>
                      <a:lnTo>
                        <a:pt x="314" y="0"/>
                      </a:lnTo>
                      <a:lnTo>
                        <a:pt x="287" y="2"/>
                      </a:lnTo>
                      <a:lnTo>
                        <a:pt x="262" y="5"/>
                      </a:lnTo>
                      <a:lnTo>
                        <a:pt x="236" y="10"/>
                      </a:lnTo>
                      <a:lnTo>
                        <a:pt x="213" y="16"/>
                      </a:lnTo>
                      <a:lnTo>
                        <a:pt x="187" y="24"/>
                      </a:lnTo>
                      <a:lnTo>
                        <a:pt x="164" y="32"/>
                      </a:lnTo>
                      <a:lnTo>
                        <a:pt x="140" y="41"/>
                      </a:lnTo>
                      <a:lnTo>
                        <a:pt x="116" y="52"/>
                      </a:lnTo>
                      <a:lnTo>
                        <a:pt x="93" y="63"/>
                      </a:lnTo>
                      <a:lnTo>
                        <a:pt x="71" y="74"/>
                      </a:lnTo>
                      <a:lnTo>
                        <a:pt x="47" y="85"/>
                      </a:lnTo>
                      <a:lnTo>
                        <a:pt x="23" y="96"/>
                      </a:lnTo>
                      <a:lnTo>
                        <a:pt x="1" y="108"/>
                      </a:lnTo>
                      <a:lnTo>
                        <a:pt x="0" y="112"/>
                      </a:lnTo>
                      <a:lnTo>
                        <a:pt x="1" y="115"/>
                      </a:lnTo>
                      <a:lnTo>
                        <a:pt x="1" y="119"/>
                      </a:lnTo>
                      <a:lnTo>
                        <a:pt x="4" y="122"/>
                      </a:lnTo>
                      <a:lnTo>
                        <a:pt x="9" y="123"/>
                      </a:lnTo>
                      <a:lnTo>
                        <a:pt x="17" y="120"/>
                      </a:lnTo>
                      <a:lnTo>
                        <a:pt x="26" y="117"/>
                      </a:lnTo>
                      <a:lnTo>
                        <a:pt x="36" y="111"/>
                      </a:lnTo>
                      <a:lnTo>
                        <a:pt x="44" y="106"/>
                      </a:lnTo>
                      <a:lnTo>
                        <a:pt x="52" y="100"/>
                      </a:lnTo>
                      <a:lnTo>
                        <a:pt x="56" y="96"/>
                      </a:lnTo>
                      <a:lnTo>
                        <a:pt x="58" y="95"/>
                      </a:lnTo>
                      <a:lnTo>
                        <a:pt x="60" y="93"/>
                      </a:lnTo>
                      <a:lnTo>
                        <a:pt x="66" y="90"/>
                      </a:lnTo>
                      <a:lnTo>
                        <a:pt x="75" y="85"/>
                      </a:lnTo>
                      <a:lnTo>
                        <a:pt x="88" y="79"/>
                      </a:lnTo>
                      <a:lnTo>
                        <a:pt x="104" y="73"/>
                      </a:lnTo>
                      <a:lnTo>
                        <a:pt x="123" y="65"/>
                      </a:lnTo>
                      <a:lnTo>
                        <a:pt x="145" y="57"/>
                      </a:lnTo>
                      <a:lnTo>
                        <a:pt x="167" y="48"/>
                      </a:lnTo>
                      <a:lnTo>
                        <a:pt x="192" y="40"/>
                      </a:lnTo>
                      <a:lnTo>
                        <a:pt x="219" y="33"/>
                      </a:lnTo>
                      <a:lnTo>
                        <a:pt x="246" y="27"/>
                      </a:lnTo>
                      <a:lnTo>
                        <a:pt x="276" y="22"/>
                      </a:lnTo>
                      <a:lnTo>
                        <a:pt x="304" y="19"/>
                      </a:lnTo>
                      <a:lnTo>
                        <a:pt x="334" y="18"/>
                      </a:lnTo>
                      <a:lnTo>
                        <a:pt x="363" y="19"/>
                      </a:lnTo>
                      <a:lnTo>
                        <a:pt x="393" y="24"/>
                      </a:lnTo>
                      <a:lnTo>
                        <a:pt x="421" y="30"/>
                      </a:lnTo>
                      <a:lnTo>
                        <a:pt x="446" y="36"/>
                      </a:lnTo>
                      <a:lnTo>
                        <a:pt x="470" y="41"/>
                      </a:lnTo>
                      <a:lnTo>
                        <a:pt x="494" y="48"/>
                      </a:lnTo>
                      <a:lnTo>
                        <a:pt x="514" y="54"/>
                      </a:lnTo>
                      <a:lnTo>
                        <a:pt x="537" y="60"/>
                      </a:lnTo>
                      <a:lnTo>
                        <a:pt x="557" y="66"/>
                      </a:lnTo>
                      <a:lnTo>
                        <a:pt x="576" y="71"/>
                      </a:lnTo>
                      <a:lnTo>
                        <a:pt x="597" y="78"/>
                      </a:lnTo>
                      <a:lnTo>
                        <a:pt x="617" y="84"/>
                      </a:lnTo>
                      <a:lnTo>
                        <a:pt x="639" y="89"/>
                      </a:lnTo>
                      <a:lnTo>
                        <a:pt x="661" y="95"/>
                      </a:lnTo>
                      <a:lnTo>
                        <a:pt x="683" y="100"/>
                      </a:lnTo>
                      <a:lnTo>
                        <a:pt x="709" y="104"/>
                      </a:lnTo>
                      <a:lnTo>
                        <a:pt x="736" y="109"/>
                      </a:lnTo>
                      <a:lnTo>
                        <a:pt x="764" y="114"/>
                      </a:lnTo>
                      <a:lnTo>
                        <a:pt x="791" y="117"/>
                      </a:lnTo>
                      <a:lnTo>
                        <a:pt x="813" y="120"/>
                      </a:lnTo>
                      <a:lnTo>
                        <a:pt x="833" y="122"/>
                      </a:lnTo>
                      <a:lnTo>
                        <a:pt x="852" y="122"/>
                      </a:lnTo>
                      <a:lnTo>
                        <a:pt x="868" y="122"/>
                      </a:lnTo>
                      <a:lnTo>
                        <a:pt x="881" y="122"/>
                      </a:lnTo>
                      <a:lnTo>
                        <a:pt x="892" y="120"/>
                      </a:lnTo>
                      <a:lnTo>
                        <a:pt x="901" y="119"/>
                      </a:lnTo>
                      <a:lnTo>
                        <a:pt x="903" y="115"/>
                      </a:lnTo>
                      <a:lnTo>
                        <a:pt x="903" y="112"/>
                      </a:lnTo>
                      <a:lnTo>
                        <a:pt x="903" y="111"/>
                      </a:lnTo>
                      <a:lnTo>
                        <a:pt x="903" y="108"/>
                      </a:lnTo>
                      <a:lnTo>
                        <a:pt x="900" y="100"/>
                      </a:lnTo>
                      <a:lnTo>
                        <a:pt x="895" y="93"/>
                      </a:lnTo>
                      <a:lnTo>
                        <a:pt x="887" y="90"/>
                      </a:lnTo>
                      <a:lnTo>
                        <a:pt x="879" y="90"/>
                      </a:lnTo>
                      <a:close/>
                    </a:path>
                  </a:pathLst>
                </a:custGeom>
                <a:solidFill>
                  <a:srgbClr val="D8D8A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36" name="Freeform 304"/>
                <p:cNvSpPr>
                  <a:spLocks/>
                </p:cNvSpPr>
                <p:nvPr/>
              </p:nvSpPr>
              <p:spPr bwMode="auto">
                <a:xfrm>
                  <a:off x="3473" y="1582"/>
                  <a:ext cx="519" cy="78"/>
                </a:xfrm>
                <a:custGeom>
                  <a:avLst/>
                  <a:gdLst>
                    <a:gd name="T0" fmla="*/ 52 w 1039"/>
                    <a:gd name="T1" fmla="*/ 5 h 156"/>
                    <a:gd name="T2" fmla="*/ 48 w 1039"/>
                    <a:gd name="T3" fmla="*/ 5 h 156"/>
                    <a:gd name="T4" fmla="*/ 44 w 1039"/>
                    <a:gd name="T5" fmla="*/ 3 h 156"/>
                    <a:gd name="T6" fmla="*/ 40 w 1039"/>
                    <a:gd name="T7" fmla="*/ 2 h 156"/>
                    <a:gd name="T8" fmla="*/ 36 w 1039"/>
                    <a:gd name="T9" fmla="*/ 1 h 156"/>
                    <a:gd name="T10" fmla="*/ 31 w 1039"/>
                    <a:gd name="T11" fmla="*/ 1 h 156"/>
                    <a:gd name="T12" fmla="*/ 25 w 1039"/>
                    <a:gd name="T13" fmla="*/ 1 h 156"/>
                    <a:gd name="T14" fmla="*/ 20 w 1039"/>
                    <a:gd name="T15" fmla="*/ 1 h 156"/>
                    <a:gd name="T16" fmla="*/ 16 w 1039"/>
                    <a:gd name="T17" fmla="*/ 2 h 156"/>
                    <a:gd name="T18" fmla="*/ 13 w 1039"/>
                    <a:gd name="T19" fmla="*/ 5 h 156"/>
                    <a:gd name="T20" fmla="*/ 12 w 1039"/>
                    <a:gd name="T21" fmla="*/ 5 h 156"/>
                    <a:gd name="T22" fmla="*/ 11 w 1039"/>
                    <a:gd name="T23" fmla="*/ 5 h 156"/>
                    <a:gd name="T24" fmla="*/ 9 w 1039"/>
                    <a:gd name="T25" fmla="*/ 6 h 156"/>
                    <a:gd name="T26" fmla="*/ 8 w 1039"/>
                    <a:gd name="T27" fmla="*/ 6 h 156"/>
                    <a:gd name="T28" fmla="*/ 8 w 1039"/>
                    <a:gd name="T29" fmla="*/ 5 h 156"/>
                    <a:gd name="T30" fmla="*/ 6 w 1039"/>
                    <a:gd name="T31" fmla="*/ 6 h 156"/>
                    <a:gd name="T32" fmla="*/ 5 w 1039"/>
                    <a:gd name="T33" fmla="*/ 7 h 156"/>
                    <a:gd name="T34" fmla="*/ 3 w 1039"/>
                    <a:gd name="T35" fmla="*/ 7 h 156"/>
                    <a:gd name="T36" fmla="*/ 1 w 1039"/>
                    <a:gd name="T37" fmla="*/ 7 h 156"/>
                    <a:gd name="T38" fmla="*/ 0 w 1039"/>
                    <a:gd name="T39" fmla="*/ 7 h 156"/>
                    <a:gd name="T40" fmla="*/ 0 w 1039"/>
                    <a:gd name="T41" fmla="*/ 9 h 156"/>
                    <a:gd name="T42" fmla="*/ 1 w 1039"/>
                    <a:gd name="T43" fmla="*/ 10 h 156"/>
                    <a:gd name="T44" fmla="*/ 2 w 1039"/>
                    <a:gd name="T45" fmla="*/ 10 h 156"/>
                    <a:gd name="T46" fmla="*/ 4 w 1039"/>
                    <a:gd name="T47" fmla="*/ 10 h 156"/>
                    <a:gd name="T48" fmla="*/ 7 w 1039"/>
                    <a:gd name="T49" fmla="*/ 9 h 156"/>
                    <a:gd name="T50" fmla="*/ 11 w 1039"/>
                    <a:gd name="T51" fmla="*/ 7 h 156"/>
                    <a:gd name="T52" fmla="*/ 14 w 1039"/>
                    <a:gd name="T53" fmla="*/ 5 h 156"/>
                    <a:gd name="T54" fmla="*/ 18 w 1039"/>
                    <a:gd name="T55" fmla="*/ 3 h 156"/>
                    <a:gd name="T56" fmla="*/ 22 w 1039"/>
                    <a:gd name="T57" fmla="*/ 2 h 156"/>
                    <a:gd name="T58" fmla="*/ 25 w 1039"/>
                    <a:gd name="T59" fmla="*/ 1 h 156"/>
                    <a:gd name="T60" fmla="*/ 27 w 1039"/>
                    <a:gd name="T61" fmla="*/ 1 h 156"/>
                    <a:gd name="T62" fmla="*/ 30 w 1039"/>
                    <a:gd name="T63" fmla="*/ 1 h 156"/>
                    <a:gd name="T64" fmla="*/ 34 w 1039"/>
                    <a:gd name="T65" fmla="*/ 2 h 156"/>
                    <a:gd name="T66" fmla="*/ 41 w 1039"/>
                    <a:gd name="T67" fmla="*/ 5 h 156"/>
                    <a:gd name="T68" fmla="*/ 47 w 1039"/>
                    <a:gd name="T69" fmla="*/ 5 h 156"/>
                    <a:gd name="T70" fmla="*/ 53 w 1039"/>
                    <a:gd name="T71" fmla="*/ 6 h 156"/>
                    <a:gd name="T72" fmla="*/ 59 w 1039"/>
                    <a:gd name="T73" fmla="*/ 7 h 156"/>
                    <a:gd name="T74" fmla="*/ 64 w 1039"/>
                    <a:gd name="T75" fmla="*/ 7 h 156"/>
                    <a:gd name="T76" fmla="*/ 64 w 1039"/>
                    <a:gd name="T77" fmla="*/ 7 h 156"/>
                    <a:gd name="T78" fmla="*/ 64 w 1039"/>
                    <a:gd name="T79" fmla="*/ 6 h 156"/>
                    <a:gd name="T80" fmla="*/ 63 w 1039"/>
                    <a:gd name="T81" fmla="*/ 6 h 156"/>
                    <a:gd name="T82" fmla="*/ 60 w 1039"/>
                    <a:gd name="T83" fmla="*/ 6 h 156"/>
                    <a:gd name="T84" fmla="*/ 56 w 1039"/>
                    <a:gd name="T85" fmla="*/ 6 h 15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1039"/>
                    <a:gd name="T130" fmla="*/ 0 h 156"/>
                    <a:gd name="T131" fmla="*/ 1039 w 1039"/>
                    <a:gd name="T132" fmla="*/ 156 h 15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1039" h="156">
                      <a:moveTo>
                        <a:pt x="902" y="96"/>
                      </a:moveTo>
                      <a:lnTo>
                        <a:pt x="874" y="91"/>
                      </a:lnTo>
                      <a:lnTo>
                        <a:pt x="847" y="86"/>
                      </a:lnTo>
                      <a:lnTo>
                        <a:pt x="821" y="82"/>
                      </a:lnTo>
                      <a:lnTo>
                        <a:pt x="799" y="77"/>
                      </a:lnTo>
                      <a:lnTo>
                        <a:pt x="777" y="71"/>
                      </a:lnTo>
                      <a:lnTo>
                        <a:pt x="755" y="66"/>
                      </a:lnTo>
                      <a:lnTo>
                        <a:pt x="735" y="60"/>
                      </a:lnTo>
                      <a:lnTo>
                        <a:pt x="714" y="53"/>
                      </a:lnTo>
                      <a:lnTo>
                        <a:pt x="695" y="48"/>
                      </a:lnTo>
                      <a:lnTo>
                        <a:pt x="675" y="42"/>
                      </a:lnTo>
                      <a:lnTo>
                        <a:pt x="652" y="36"/>
                      </a:lnTo>
                      <a:lnTo>
                        <a:pt x="632" y="30"/>
                      </a:lnTo>
                      <a:lnTo>
                        <a:pt x="608" y="23"/>
                      </a:lnTo>
                      <a:lnTo>
                        <a:pt x="584" y="18"/>
                      </a:lnTo>
                      <a:lnTo>
                        <a:pt x="559" y="12"/>
                      </a:lnTo>
                      <a:lnTo>
                        <a:pt x="531" y="6"/>
                      </a:lnTo>
                      <a:lnTo>
                        <a:pt x="501" y="1"/>
                      </a:lnTo>
                      <a:lnTo>
                        <a:pt x="472" y="0"/>
                      </a:lnTo>
                      <a:lnTo>
                        <a:pt x="442" y="1"/>
                      </a:lnTo>
                      <a:lnTo>
                        <a:pt x="414" y="4"/>
                      </a:lnTo>
                      <a:lnTo>
                        <a:pt x="384" y="9"/>
                      </a:lnTo>
                      <a:lnTo>
                        <a:pt x="357" y="15"/>
                      </a:lnTo>
                      <a:lnTo>
                        <a:pt x="330" y="22"/>
                      </a:lnTo>
                      <a:lnTo>
                        <a:pt x="305" y="30"/>
                      </a:lnTo>
                      <a:lnTo>
                        <a:pt x="283" y="39"/>
                      </a:lnTo>
                      <a:lnTo>
                        <a:pt x="261" y="47"/>
                      </a:lnTo>
                      <a:lnTo>
                        <a:pt x="242" y="55"/>
                      </a:lnTo>
                      <a:lnTo>
                        <a:pt x="226" y="61"/>
                      </a:lnTo>
                      <a:lnTo>
                        <a:pt x="213" y="67"/>
                      </a:lnTo>
                      <a:lnTo>
                        <a:pt x="204" y="72"/>
                      </a:lnTo>
                      <a:lnTo>
                        <a:pt x="198" y="75"/>
                      </a:lnTo>
                      <a:lnTo>
                        <a:pt x="196" y="77"/>
                      </a:lnTo>
                      <a:lnTo>
                        <a:pt x="194" y="78"/>
                      </a:lnTo>
                      <a:lnTo>
                        <a:pt x="190" y="82"/>
                      </a:lnTo>
                      <a:lnTo>
                        <a:pt x="182" y="88"/>
                      </a:lnTo>
                      <a:lnTo>
                        <a:pt x="174" y="93"/>
                      </a:lnTo>
                      <a:lnTo>
                        <a:pt x="164" y="99"/>
                      </a:lnTo>
                      <a:lnTo>
                        <a:pt x="155" y="102"/>
                      </a:lnTo>
                      <a:lnTo>
                        <a:pt x="147" y="105"/>
                      </a:lnTo>
                      <a:lnTo>
                        <a:pt x="142" y="104"/>
                      </a:lnTo>
                      <a:lnTo>
                        <a:pt x="139" y="101"/>
                      </a:lnTo>
                      <a:lnTo>
                        <a:pt x="139" y="97"/>
                      </a:lnTo>
                      <a:lnTo>
                        <a:pt x="138" y="94"/>
                      </a:lnTo>
                      <a:lnTo>
                        <a:pt x="139" y="90"/>
                      </a:lnTo>
                      <a:lnTo>
                        <a:pt x="130" y="94"/>
                      </a:lnTo>
                      <a:lnTo>
                        <a:pt x="120" y="99"/>
                      </a:lnTo>
                      <a:lnTo>
                        <a:pt x="109" y="104"/>
                      </a:lnTo>
                      <a:lnTo>
                        <a:pt x="100" y="107"/>
                      </a:lnTo>
                      <a:lnTo>
                        <a:pt x="92" y="110"/>
                      </a:lnTo>
                      <a:lnTo>
                        <a:pt x="82" y="113"/>
                      </a:lnTo>
                      <a:lnTo>
                        <a:pt x="74" y="116"/>
                      </a:lnTo>
                      <a:lnTo>
                        <a:pt x="65" y="116"/>
                      </a:lnTo>
                      <a:lnTo>
                        <a:pt x="55" y="118"/>
                      </a:lnTo>
                      <a:lnTo>
                        <a:pt x="46" y="116"/>
                      </a:lnTo>
                      <a:lnTo>
                        <a:pt x="38" y="116"/>
                      </a:lnTo>
                      <a:lnTo>
                        <a:pt x="29" y="113"/>
                      </a:lnTo>
                      <a:lnTo>
                        <a:pt x="21" y="110"/>
                      </a:lnTo>
                      <a:lnTo>
                        <a:pt x="14" y="110"/>
                      </a:lnTo>
                      <a:lnTo>
                        <a:pt x="8" y="113"/>
                      </a:lnTo>
                      <a:lnTo>
                        <a:pt x="2" y="118"/>
                      </a:lnTo>
                      <a:lnTo>
                        <a:pt x="0" y="124"/>
                      </a:lnTo>
                      <a:lnTo>
                        <a:pt x="0" y="131"/>
                      </a:lnTo>
                      <a:lnTo>
                        <a:pt x="2" y="137"/>
                      </a:lnTo>
                      <a:lnTo>
                        <a:pt x="8" y="142"/>
                      </a:lnTo>
                      <a:lnTo>
                        <a:pt x="16" y="146"/>
                      </a:lnTo>
                      <a:lnTo>
                        <a:pt x="24" y="150"/>
                      </a:lnTo>
                      <a:lnTo>
                        <a:pt x="33" y="153"/>
                      </a:lnTo>
                      <a:lnTo>
                        <a:pt x="43" y="154"/>
                      </a:lnTo>
                      <a:lnTo>
                        <a:pt x="51" y="156"/>
                      </a:lnTo>
                      <a:lnTo>
                        <a:pt x="60" y="156"/>
                      </a:lnTo>
                      <a:lnTo>
                        <a:pt x="68" y="154"/>
                      </a:lnTo>
                      <a:lnTo>
                        <a:pt x="76" y="153"/>
                      </a:lnTo>
                      <a:lnTo>
                        <a:pt x="96" y="146"/>
                      </a:lnTo>
                      <a:lnTo>
                        <a:pt x="117" y="140"/>
                      </a:lnTo>
                      <a:lnTo>
                        <a:pt x="138" y="132"/>
                      </a:lnTo>
                      <a:lnTo>
                        <a:pt x="158" y="124"/>
                      </a:lnTo>
                      <a:lnTo>
                        <a:pt x="179" y="116"/>
                      </a:lnTo>
                      <a:lnTo>
                        <a:pt x="198" y="107"/>
                      </a:lnTo>
                      <a:lnTo>
                        <a:pt x="216" y="97"/>
                      </a:lnTo>
                      <a:lnTo>
                        <a:pt x="237" y="90"/>
                      </a:lnTo>
                      <a:lnTo>
                        <a:pt x="256" y="80"/>
                      </a:lnTo>
                      <a:lnTo>
                        <a:pt x="277" y="71"/>
                      </a:lnTo>
                      <a:lnTo>
                        <a:pt x="295" y="63"/>
                      </a:lnTo>
                      <a:lnTo>
                        <a:pt x="316" y="55"/>
                      </a:lnTo>
                      <a:lnTo>
                        <a:pt x="337" y="47"/>
                      </a:lnTo>
                      <a:lnTo>
                        <a:pt x="357" y="39"/>
                      </a:lnTo>
                      <a:lnTo>
                        <a:pt x="378" y="33"/>
                      </a:lnTo>
                      <a:lnTo>
                        <a:pt x="400" y="28"/>
                      </a:lnTo>
                      <a:lnTo>
                        <a:pt x="411" y="25"/>
                      </a:lnTo>
                      <a:lnTo>
                        <a:pt x="422" y="23"/>
                      </a:lnTo>
                      <a:lnTo>
                        <a:pt x="433" y="23"/>
                      </a:lnTo>
                      <a:lnTo>
                        <a:pt x="446" y="22"/>
                      </a:lnTo>
                      <a:lnTo>
                        <a:pt x="457" y="23"/>
                      </a:lnTo>
                      <a:lnTo>
                        <a:pt x="468" y="23"/>
                      </a:lnTo>
                      <a:lnTo>
                        <a:pt x="480" y="25"/>
                      </a:lnTo>
                      <a:lnTo>
                        <a:pt x="491" y="26"/>
                      </a:lnTo>
                      <a:lnTo>
                        <a:pt x="526" y="33"/>
                      </a:lnTo>
                      <a:lnTo>
                        <a:pt x="559" y="41"/>
                      </a:lnTo>
                      <a:lnTo>
                        <a:pt x="592" y="48"/>
                      </a:lnTo>
                      <a:lnTo>
                        <a:pt x="626" y="56"/>
                      </a:lnTo>
                      <a:lnTo>
                        <a:pt x="659" y="66"/>
                      </a:lnTo>
                      <a:lnTo>
                        <a:pt x="692" y="74"/>
                      </a:lnTo>
                      <a:lnTo>
                        <a:pt x="725" y="83"/>
                      </a:lnTo>
                      <a:lnTo>
                        <a:pt x="758" y="91"/>
                      </a:lnTo>
                      <a:lnTo>
                        <a:pt x="791" y="97"/>
                      </a:lnTo>
                      <a:lnTo>
                        <a:pt x="825" y="104"/>
                      </a:lnTo>
                      <a:lnTo>
                        <a:pt x="858" y="110"/>
                      </a:lnTo>
                      <a:lnTo>
                        <a:pt x="891" y="115"/>
                      </a:lnTo>
                      <a:lnTo>
                        <a:pt x="924" y="116"/>
                      </a:lnTo>
                      <a:lnTo>
                        <a:pt x="957" y="118"/>
                      </a:lnTo>
                      <a:lnTo>
                        <a:pt x="990" y="116"/>
                      </a:lnTo>
                      <a:lnTo>
                        <a:pt x="1025" y="113"/>
                      </a:lnTo>
                      <a:lnTo>
                        <a:pt x="1025" y="112"/>
                      </a:lnTo>
                      <a:lnTo>
                        <a:pt x="1024" y="112"/>
                      </a:lnTo>
                      <a:lnTo>
                        <a:pt x="1028" y="110"/>
                      </a:lnTo>
                      <a:lnTo>
                        <a:pt x="1033" y="108"/>
                      </a:lnTo>
                      <a:lnTo>
                        <a:pt x="1036" y="105"/>
                      </a:lnTo>
                      <a:lnTo>
                        <a:pt x="1039" y="101"/>
                      </a:lnTo>
                      <a:lnTo>
                        <a:pt x="1030" y="102"/>
                      </a:lnTo>
                      <a:lnTo>
                        <a:pt x="1019" y="104"/>
                      </a:lnTo>
                      <a:lnTo>
                        <a:pt x="1006" y="104"/>
                      </a:lnTo>
                      <a:lnTo>
                        <a:pt x="990" y="104"/>
                      </a:lnTo>
                      <a:lnTo>
                        <a:pt x="971" y="104"/>
                      </a:lnTo>
                      <a:lnTo>
                        <a:pt x="951" y="102"/>
                      </a:lnTo>
                      <a:lnTo>
                        <a:pt x="929" y="99"/>
                      </a:lnTo>
                      <a:lnTo>
                        <a:pt x="902" y="96"/>
                      </a:lnTo>
                      <a:close/>
                    </a:path>
                  </a:pathLst>
                </a:custGeom>
                <a:solidFill>
                  <a:srgbClr val="C1C18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37" name="Freeform 305"/>
                <p:cNvSpPr>
                  <a:spLocks/>
                </p:cNvSpPr>
                <p:nvPr/>
              </p:nvSpPr>
              <p:spPr bwMode="auto">
                <a:xfrm>
                  <a:off x="3312" y="1609"/>
                  <a:ext cx="225" cy="62"/>
                </a:xfrm>
                <a:custGeom>
                  <a:avLst/>
                  <a:gdLst>
                    <a:gd name="T0" fmla="*/ 19 w 449"/>
                    <a:gd name="T1" fmla="*/ 8 h 123"/>
                    <a:gd name="T2" fmla="*/ 10 w 449"/>
                    <a:gd name="T3" fmla="*/ 8 h 123"/>
                    <a:gd name="T4" fmla="*/ 10 w 449"/>
                    <a:gd name="T5" fmla="*/ 8 h 123"/>
                    <a:gd name="T6" fmla="*/ 9 w 449"/>
                    <a:gd name="T7" fmla="*/ 8 h 123"/>
                    <a:gd name="T8" fmla="*/ 4 w 449"/>
                    <a:gd name="T9" fmla="*/ 7 h 123"/>
                    <a:gd name="T10" fmla="*/ 3 w 449"/>
                    <a:gd name="T11" fmla="*/ 7 h 123"/>
                    <a:gd name="T12" fmla="*/ 3 w 449"/>
                    <a:gd name="T13" fmla="*/ 6 h 123"/>
                    <a:gd name="T14" fmla="*/ 1 w 449"/>
                    <a:gd name="T15" fmla="*/ 4 h 123"/>
                    <a:gd name="T16" fmla="*/ 0 w 449"/>
                    <a:gd name="T17" fmla="*/ 2 h 123"/>
                    <a:gd name="T18" fmla="*/ 3 w 449"/>
                    <a:gd name="T19" fmla="*/ 2 h 123"/>
                    <a:gd name="T20" fmla="*/ 18 w 449"/>
                    <a:gd name="T21" fmla="*/ 0 h 123"/>
                    <a:gd name="T22" fmla="*/ 18 w 449"/>
                    <a:gd name="T23" fmla="*/ 0 h 123"/>
                    <a:gd name="T24" fmla="*/ 18 w 449"/>
                    <a:gd name="T25" fmla="*/ 0 h 123"/>
                    <a:gd name="T26" fmla="*/ 24 w 449"/>
                    <a:gd name="T27" fmla="*/ 1 h 123"/>
                    <a:gd name="T28" fmla="*/ 24 w 449"/>
                    <a:gd name="T29" fmla="*/ 1 h 123"/>
                    <a:gd name="T30" fmla="*/ 25 w 449"/>
                    <a:gd name="T31" fmla="*/ 2 h 123"/>
                    <a:gd name="T32" fmla="*/ 27 w 449"/>
                    <a:gd name="T33" fmla="*/ 4 h 123"/>
                    <a:gd name="T34" fmla="*/ 29 w 449"/>
                    <a:gd name="T35" fmla="*/ 6 h 123"/>
                    <a:gd name="T36" fmla="*/ 26 w 449"/>
                    <a:gd name="T37" fmla="*/ 6 h 123"/>
                    <a:gd name="T38" fmla="*/ 20 w 449"/>
                    <a:gd name="T39" fmla="*/ 8 h 123"/>
                    <a:gd name="T40" fmla="*/ 19 w 449"/>
                    <a:gd name="T41" fmla="*/ 8 h 123"/>
                    <a:gd name="T42" fmla="*/ 19 w 449"/>
                    <a:gd name="T43" fmla="*/ 8 h 123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449"/>
                    <a:gd name="T67" fmla="*/ 0 h 123"/>
                    <a:gd name="T68" fmla="*/ 449 w 449"/>
                    <a:gd name="T69" fmla="*/ 123 h 123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449" h="123">
                      <a:moveTo>
                        <a:pt x="301" y="123"/>
                      </a:moveTo>
                      <a:lnTo>
                        <a:pt x="147" y="120"/>
                      </a:lnTo>
                      <a:lnTo>
                        <a:pt x="146" y="120"/>
                      </a:lnTo>
                      <a:lnTo>
                        <a:pt x="143" y="120"/>
                      </a:lnTo>
                      <a:lnTo>
                        <a:pt x="57" y="102"/>
                      </a:lnTo>
                      <a:lnTo>
                        <a:pt x="46" y="101"/>
                      </a:lnTo>
                      <a:lnTo>
                        <a:pt x="42" y="91"/>
                      </a:lnTo>
                      <a:lnTo>
                        <a:pt x="16" y="49"/>
                      </a:lnTo>
                      <a:lnTo>
                        <a:pt x="0" y="19"/>
                      </a:lnTo>
                      <a:lnTo>
                        <a:pt x="35" y="17"/>
                      </a:lnTo>
                      <a:lnTo>
                        <a:pt x="282" y="0"/>
                      </a:lnTo>
                      <a:lnTo>
                        <a:pt x="285" y="0"/>
                      </a:lnTo>
                      <a:lnTo>
                        <a:pt x="286" y="0"/>
                      </a:lnTo>
                      <a:lnTo>
                        <a:pt x="372" y="11"/>
                      </a:lnTo>
                      <a:lnTo>
                        <a:pt x="381" y="11"/>
                      </a:lnTo>
                      <a:lnTo>
                        <a:pt x="386" y="17"/>
                      </a:lnTo>
                      <a:lnTo>
                        <a:pt x="425" y="61"/>
                      </a:lnTo>
                      <a:lnTo>
                        <a:pt x="449" y="87"/>
                      </a:lnTo>
                      <a:lnTo>
                        <a:pt x="413" y="96"/>
                      </a:lnTo>
                      <a:lnTo>
                        <a:pt x="307" y="123"/>
                      </a:lnTo>
                      <a:lnTo>
                        <a:pt x="304" y="123"/>
                      </a:lnTo>
                      <a:lnTo>
                        <a:pt x="301" y="1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38" name="Freeform 306"/>
                <p:cNvSpPr>
                  <a:spLocks/>
                </p:cNvSpPr>
                <p:nvPr/>
              </p:nvSpPr>
              <p:spPr bwMode="auto">
                <a:xfrm>
                  <a:off x="3330" y="1620"/>
                  <a:ext cx="186" cy="41"/>
                </a:xfrm>
                <a:custGeom>
                  <a:avLst/>
                  <a:gdLst>
                    <a:gd name="T0" fmla="*/ 24 w 371"/>
                    <a:gd name="T1" fmla="*/ 4 h 80"/>
                    <a:gd name="T2" fmla="*/ 21 w 371"/>
                    <a:gd name="T3" fmla="*/ 1 h 80"/>
                    <a:gd name="T4" fmla="*/ 16 w 371"/>
                    <a:gd name="T5" fmla="*/ 0 h 80"/>
                    <a:gd name="T6" fmla="*/ 0 w 371"/>
                    <a:gd name="T7" fmla="*/ 1 h 80"/>
                    <a:gd name="T8" fmla="*/ 2 w 371"/>
                    <a:gd name="T9" fmla="*/ 4 h 80"/>
                    <a:gd name="T10" fmla="*/ 7 w 371"/>
                    <a:gd name="T11" fmla="*/ 5 h 80"/>
                    <a:gd name="T12" fmla="*/ 17 w 371"/>
                    <a:gd name="T13" fmla="*/ 6 h 80"/>
                    <a:gd name="T14" fmla="*/ 24 w 371"/>
                    <a:gd name="T15" fmla="*/ 4 h 8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71"/>
                    <a:gd name="T25" fmla="*/ 0 h 80"/>
                    <a:gd name="T26" fmla="*/ 371 w 371"/>
                    <a:gd name="T27" fmla="*/ 80 h 8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71" h="80">
                      <a:moveTo>
                        <a:pt x="371" y="54"/>
                      </a:moveTo>
                      <a:lnTo>
                        <a:pt x="333" y="9"/>
                      </a:lnTo>
                      <a:lnTo>
                        <a:pt x="246" y="0"/>
                      </a:lnTo>
                      <a:lnTo>
                        <a:pt x="0" y="16"/>
                      </a:lnTo>
                      <a:lnTo>
                        <a:pt x="25" y="60"/>
                      </a:lnTo>
                      <a:lnTo>
                        <a:pt x="110" y="76"/>
                      </a:lnTo>
                      <a:lnTo>
                        <a:pt x="265" y="80"/>
                      </a:lnTo>
                      <a:lnTo>
                        <a:pt x="371" y="54"/>
                      </a:lnTo>
                      <a:close/>
                    </a:path>
                  </a:pathLst>
                </a:custGeom>
                <a:solidFill>
                  <a:srgbClr val="D6D6A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39" name="Freeform 307"/>
                <p:cNvSpPr>
                  <a:spLocks/>
                </p:cNvSpPr>
                <p:nvPr/>
              </p:nvSpPr>
              <p:spPr bwMode="auto">
                <a:xfrm>
                  <a:off x="3317" y="1626"/>
                  <a:ext cx="214" cy="49"/>
                </a:xfrm>
                <a:custGeom>
                  <a:avLst/>
                  <a:gdLst>
                    <a:gd name="T0" fmla="*/ 9 w 428"/>
                    <a:gd name="T1" fmla="*/ 2 h 98"/>
                    <a:gd name="T2" fmla="*/ 11 w 428"/>
                    <a:gd name="T3" fmla="*/ 2 h 98"/>
                    <a:gd name="T4" fmla="*/ 13 w 428"/>
                    <a:gd name="T5" fmla="*/ 2 h 98"/>
                    <a:gd name="T6" fmla="*/ 17 w 428"/>
                    <a:gd name="T7" fmla="*/ 2 h 98"/>
                    <a:gd name="T8" fmla="*/ 20 w 428"/>
                    <a:gd name="T9" fmla="*/ 2 h 98"/>
                    <a:gd name="T10" fmla="*/ 22 w 428"/>
                    <a:gd name="T11" fmla="*/ 2 h 98"/>
                    <a:gd name="T12" fmla="*/ 24 w 428"/>
                    <a:gd name="T13" fmla="*/ 2 h 98"/>
                    <a:gd name="T14" fmla="*/ 25 w 428"/>
                    <a:gd name="T15" fmla="*/ 2 h 98"/>
                    <a:gd name="T16" fmla="*/ 27 w 428"/>
                    <a:gd name="T17" fmla="*/ 2 h 98"/>
                    <a:gd name="T18" fmla="*/ 27 w 428"/>
                    <a:gd name="T19" fmla="*/ 2 h 98"/>
                    <a:gd name="T20" fmla="*/ 27 w 428"/>
                    <a:gd name="T21" fmla="*/ 3 h 98"/>
                    <a:gd name="T22" fmla="*/ 27 w 428"/>
                    <a:gd name="T23" fmla="*/ 6 h 98"/>
                    <a:gd name="T24" fmla="*/ 26 w 428"/>
                    <a:gd name="T25" fmla="*/ 6 h 98"/>
                    <a:gd name="T26" fmla="*/ 25 w 428"/>
                    <a:gd name="T27" fmla="*/ 6 h 98"/>
                    <a:gd name="T28" fmla="*/ 24 w 428"/>
                    <a:gd name="T29" fmla="*/ 6 h 98"/>
                    <a:gd name="T30" fmla="*/ 22 w 428"/>
                    <a:gd name="T31" fmla="*/ 6 h 98"/>
                    <a:gd name="T32" fmla="*/ 20 w 428"/>
                    <a:gd name="T33" fmla="*/ 6 h 98"/>
                    <a:gd name="T34" fmla="*/ 17 w 428"/>
                    <a:gd name="T35" fmla="*/ 6 h 98"/>
                    <a:gd name="T36" fmla="*/ 14 w 428"/>
                    <a:gd name="T37" fmla="*/ 6 h 98"/>
                    <a:gd name="T38" fmla="*/ 11 w 428"/>
                    <a:gd name="T39" fmla="*/ 6 h 98"/>
                    <a:gd name="T40" fmla="*/ 7 w 428"/>
                    <a:gd name="T41" fmla="*/ 6 h 98"/>
                    <a:gd name="T42" fmla="*/ 5 w 428"/>
                    <a:gd name="T43" fmla="*/ 6 h 98"/>
                    <a:gd name="T44" fmla="*/ 3 w 428"/>
                    <a:gd name="T45" fmla="*/ 5 h 98"/>
                    <a:gd name="T46" fmla="*/ 2 w 428"/>
                    <a:gd name="T47" fmla="*/ 3 h 98"/>
                    <a:gd name="T48" fmla="*/ 1 w 428"/>
                    <a:gd name="T49" fmla="*/ 3 h 98"/>
                    <a:gd name="T50" fmla="*/ 1 w 428"/>
                    <a:gd name="T51" fmla="*/ 2 h 98"/>
                    <a:gd name="T52" fmla="*/ 1 w 428"/>
                    <a:gd name="T53" fmla="*/ 2 h 98"/>
                    <a:gd name="T54" fmla="*/ 3 w 428"/>
                    <a:gd name="T55" fmla="*/ 2 h 98"/>
                    <a:gd name="T56" fmla="*/ 3 w 428"/>
                    <a:gd name="T57" fmla="*/ 1 h 98"/>
                    <a:gd name="T58" fmla="*/ 3 w 428"/>
                    <a:gd name="T59" fmla="*/ 1 h 98"/>
                    <a:gd name="T60" fmla="*/ 3 w 428"/>
                    <a:gd name="T61" fmla="*/ 1 h 98"/>
                    <a:gd name="T62" fmla="*/ 3 w 428"/>
                    <a:gd name="T63" fmla="*/ 1 h 98"/>
                    <a:gd name="T64" fmla="*/ 6 w 428"/>
                    <a:gd name="T65" fmla="*/ 1 h 98"/>
                    <a:gd name="T66" fmla="*/ 7 w 428"/>
                    <a:gd name="T67" fmla="*/ 2 h 98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428"/>
                    <a:gd name="T103" fmla="*/ 0 h 98"/>
                    <a:gd name="T104" fmla="*/ 428 w 428"/>
                    <a:gd name="T105" fmla="*/ 98 h 98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428" h="98">
                      <a:moveTo>
                        <a:pt x="115" y="24"/>
                      </a:moveTo>
                      <a:lnTo>
                        <a:pt x="133" y="27"/>
                      </a:lnTo>
                      <a:lnTo>
                        <a:pt x="153" y="28"/>
                      </a:lnTo>
                      <a:lnTo>
                        <a:pt x="175" y="30"/>
                      </a:lnTo>
                      <a:lnTo>
                        <a:pt x="197" y="32"/>
                      </a:lnTo>
                      <a:lnTo>
                        <a:pt x="221" y="32"/>
                      </a:lnTo>
                      <a:lnTo>
                        <a:pt x="245" y="32"/>
                      </a:lnTo>
                      <a:lnTo>
                        <a:pt x="268" y="30"/>
                      </a:lnTo>
                      <a:lnTo>
                        <a:pt x="292" y="28"/>
                      </a:lnTo>
                      <a:lnTo>
                        <a:pt x="313" y="28"/>
                      </a:lnTo>
                      <a:lnTo>
                        <a:pt x="333" y="27"/>
                      </a:lnTo>
                      <a:lnTo>
                        <a:pt x="352" y="25"/>
                      </a:lnTo>
                      <a:lnTo>
                        <a:pt x="368" y="24"/>
                      </a:lnTo>
                      <a:lnTo>
                        <a:pt x="382" y="22"/>
                      </a:lnTo>
                      <a:lnTo>
                        <a:pt x="392" y="22"/>
                      </a:lnTo>
                      <a:lnTo>
                        <a:pt x="398" y="20"/>
                      </a:lnTo>
                      <a:lnTo>
                        <a:pt x="401" y="20"/>
                      </a:lnTo>
                      <a:lnTo>
                        <a:pt x="428" y="17"/>
                      </a:lnTo>
                      <a:lnTo>
                        <a:pt x="428" y="20"/>
                      </a:lnTo>
                      <a:lnTo>
                        <a:pt x="428" y="28"/>
                      </a:lnTo>
                      <a:lnTo>
                        <a:pt x="428" y="38"/>
                      </a:lnTo>
                      <a:lnTo>
                        <a:pt x="428" y="41"/>
                      </a:lnTo>
                      <a:lnTo>
                        <a:pt x="428" y="68"/>
                      </a:lnTo>
                      <a:lnTo>
                        <a:pt x="428" y="87"/>
                      </a:lnTo>
                      <a:lnTo>
                        <a:pt x="407" y="90"/>
                      </a:lnTo>
                      <a:lnTo>
                        <a:pt x="406" y="90"/>
                      </a:lnTo>
                      <a:lnTo>
                        <a:pt x="401" y="90"/>
                      </a:lnTo>
                      <a:lnTo>
                        <a:pt x="393" y="92"/>
                      </a:lnTo>
                      <a:lnTo>
                        <a:pt x="385" y="92"/>
                      </a:lnTo>
                      <a:lnTo>
                        <a:pt x="374" y="93"/>
                      </a:lnTo>
                      <a:lnTo>
                        <a:pt x="362" y="93"/>
                      </a:lnTo>
                      <a:lnTo>
                        <a:pt x="346" y="95"/>
                      </a:lnTo>
                      <a:lnTo>
                        <a:pt x="330" y="95"/>
                      </a:lnTo>
                      <a:lnTo>
                        <a:pt x="311" y="96"/>
                      </a:lnTo>
                      <a:lnTo>
                        <a:pt x="292" y="96"/>
                      </a:lnTo>
                      <a:lnTo>
                        <a:pt x="270" y="98"/>
                      </a:lnTo>
                      <a:lnTo>
                        <a:pt x="248" y="98"/>
                      </a:lnTo>
                      <a:lnTo>
                        <a:pt x="224" y="98"/>
                      </a:lnTo>
                      <a:lnTo>
                        <a:pt x="201" y="98"/>
                      </a:lnTo>
                      <a:lnTo>
                        <a:pt x="175" y="98"/>
                      </a:lnTo>
                      <a:lnTo>
                        <a:pt x="148" y="96"/>
                      </a:lnTo>
                      <a:lnTo>
                        <a:pt x="122" y="95"/>
                      </a:lnTo>
                      <a:lnTo>
                        <a:pt x="98" y="92"/>
                      </a:lnTo>
                      <a:lnTo>
                        <a:pt x="76" y="88"/>
                      </a:lnTo>
                      <a:lnTo>
                        <a:pt x="57" y="84"/>
                      </a:lnTo>
                      <a:lnTo>
                        <a:pt x="41" y="77"/>
                      </a:lnTo>
                      <a:lnTo>
                        <a:pt x="28" y="69"/>
                      </a:lnTo>
                      <a:lnTo>
                        <a:pt x="17" y="62"/>
                      </a:lnTo>
                      <a:lnTo>
                        <a:pt x="9" y="52"/>
                      </a:lnTo>
                      <a:lnTo>
                        <a:pt x="2" y="39"/>
                      </a:lnTo>
                      <a:lnTo>
                        <a:pt x="0" y="28"/>
                      </a:lnTo>
                      <a:lnTo>
                        <a:pt x="2" y="19"/>
                      </a:lnTo>
                      <a:lnTo>
                        <a:pt x="2" y="14"/>
                      </a:lnTo>
                      <a:lnTo>
                        <a:pt x="2" y="17"/>
                      </a:lnTo>
                      <a:lnTo>
                        <a:pt x="5" y="0"/>
                      </a:lnTo>
                      <a:lnTo>
                        <a:pt x="47" y="17"/>
                      </a:lnTo>
                      <a:lnTo>
                        <a:pt x="49" y="11"/>
                      </a:lnTo>
                      <a:lnTo>
                        <a:pt x="51" y="6"/>
                      </a:lnTo>
                      <a:lnTo>
                        <a:pt x="49" y="3"/>
                      </a:lnTo>
                      <a:lnTo>
                        <a:pt x="47" y="2"/>
                      </a:lnTo>
                      <a:lnTo>
                        <a:pt x="49" y="2"/>
                      </a:lnTo>
                      <a:lnTo>
                        <a:pt x="51" y="3"/>
                      </a:lnTo>
                      <a:lnTo>
                        <a:pt x="55" y="6"/>
                      </a:lnTo>
                      <a:lnTo>
                        <a:pt x="60" y="8"/>
                      </a:lnTo>
                      <a:lnTo>
                        <a:pt x="69" y="11"/>
                      </a:lnTo>
                      <a:lnTo>
                        <a:pt x="81" y="16"/>
                      </a:lnTo>
                      <a:lnTo>
                        <a:pt x="96" y="19"/>
                      </a:lnTo>
                      <a:lnTo>
                        <a:pt x="115" y="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40" name="Freeform 308"/>
                <p:cNvSpPr>
                  <a:spLocks/>
                </p:cNvSpPr>
                <p:nvPr/>
              </p:nvSpPr>
              <p:spPr bwMode="auto">
                <a:xfrm>
                  <a:off x="3329" y="1628"/>
                  <a:ext cx="190" cy="36"/>
                </a:xfrm>
                <a:custGeom>
                  <a:avLst/>
                  <a:gdLst>
                    <a:gd name="T0" fmla="*/ 1 w 380"/>
                    <a:gd name="T1" fmla="*/ 0 h 71"/>
                    <a:gd name="T2" fmla="*/ 0 w 380"/>
                    <a:gd name="T3" fmla="*/ 2 h 71"/>
                    <a:gd name="T4" fmla="*/ 0 w 380"/>
                    <a:gd name="T5" fmla="*/ 2 h 71"/>
                    <a:gd name="T6" fmla="*/ 0 w 380"/>
                    <a:gd name="T7" fmla="*/ 2 h 71"/>
                    <a:gd name="T8" fmla="*/ 1 w 380"/>
                    <a:gd name="T9" fmla="*/ 2 h 71"/>
                    <a:gd name="T10" fmla="*/ 1 w 380"/>
                    <a:gd name="T11" fmla="*/ 3 h 71"/>
                    <a:gd name="T12" fmla="*/ 1 w 380"/>
                    <a:gd name="T13" fmla="*/ 4 h 71"/>
                    <a:gd name="T14" fmla="*/ 3 w 380"/>
                    <a:gd name="T15" fmla="*/ 4 h 71"/>
                    <a:gd name="T16" fmla="*/ 5 w 380"/>
                    <a:gd name="T17" fmla="*/ 4 h 71"/>
                    <a:gd name="T18" fmla="*/ 7 w 380"/>
                    <a:gd name="T19" fmla="*/ 5 h 71"/>
                    <a:gd name="T20" fmla="*/ 10 w 380"/>
                    <a:gd name="T21" fmla="*/ 5 h 71"/>
                    <a:gd name="T22" fmla="*/ 12 w 380"/>
                    <a:gd name="T23" fmla="*/ 5 h 71"/>
                    <a:gd name="T24" fmla="*/ 12 w 380"/>
                    <a:gd name="T25" fmla="*/ 5 h 71"/>
                    <a:gd name="T26" fmla="*/ 14 w 380"/>
                    <a:gd name="T27" fmla="*/ 5 h 71"/>
                    <a:gd name="T28" fmla="*/ 15 w 380"/>
                    <a:gd name="T29" fmla="*/ 5 h 71"/>
                    <a:gd name="T30" fmla="*/ 17 w 380"/>
                    <a:gd name="T31" fmla="*/ 5 h 71"/>
                    <a:gd name="T32" fmla="*/ 19 w 380"/>
                    <a:gd name="T33" fmla="*/ 5 h 71"/>
                    <a:gd name="T34" fmla="*/ 20 w 380"/>
                    <a:gd name="T35" fmla="*/ 5 h 71"/>
                    <a:gd name="T36" fmla="*/ 21 w 380"/>
                    <a:gd name="T37" fmla="*/ 5 h 71"/>
                    <a:gd name="T38" fmla="*/ 22 w 380"/>
                    <a:gd name="T39" fmla="*/ 5 h 71"/>
                    <a:gd name="T40" fmla="*/ 22 w 380"/>
                    <a:gd name="T41" fmla="*/ 5 h 71"/>
                    <a:gd name="T42" fmla="*/ 23 w 380"/>
                    <a:gd name="T43" fmla="*/ 4 h 71"/>
                    <a:gd name="T44" fmla="*/ 24 w 380"/>
                    <a:gd name="T45" fmla="*/ 4 h 71"/>
                    <a:gd name="T46" fmla="*/ 24 w 380"/>
                    <a:gd name="T47" fmla="*/ 4 h 71"/>
                    <a:gd name="T48" fmla="*/ 24 w 380"/>
                    <a:gd name="T49" fmla="*/ 4 h 71"/>
                    <a:gd name="T50" fmla="*/ 24 w 380"/>
                    <a:gd name="T51" fmla="*/ 4 h 71"/>
                    <a:gd name="T52" fmla="*/ 24 w 380"/>
                    <a:gd name="T53" fmla="*/ 3 h 71"/>
                    <a:gd name="T54" fmla="*/ 24 w 380"/>
                    <a:gd name="T55" fmla="*/ 3 h 71"/>
                    <a:gd name="T56" fmla="*/ 24 w 380"/>
                    <a:gd name="T57" fmla="*/ 3 h 71"/>
                    <a:gd name="T58" fmla="*/ 23 w 380"/>
                    <a:gd name="T59" fmla="*/ 3 h 71"/>
                    <a:gd name="T60" fmla="*/ 22 w 380"/>
                    <a:gd name="T61" fmla="*/ 3 h 71"/>
                    <a:gd name="T62" fmla="*/ 21 w 380"/>
                    <a:gd name="T63" fmla="*/ 3 h 71"/>
                    <a:gd name="T64" fmla="*/ 20 w 380"/>
                    <a:gd name="T65" fmla="*/ 3 h 71"/>
                    <a:gd name="T66" fmla="*/ 19 w 380"/>
                    <a:gd name="T67" fmla="*/ 3 h 71"/>
                    <a:gd name="T68" fmla="*/ 17 w 380"/>
                    <a:gd name="T69" fmla="*/ 3 h 71"/>
                    <a:gd name="T70" fmla="*/ 15 w 380"/>
                    <a:gd name="T71" fmla="*/ 3 h 71"/>
                    <a:gd name="T72" fmla="*/ 13 w 380"/>
                    <a:gd name="T73" fmla="*/ 3 h 71"/>
                    <a:gd name="T74" fmla="*/ 12 w 380"/>
                    <a:gd name="T75" fmla="*/ 4 h 71"/>
                    <a:gd name="T76" fmla="*/ 11 w 380"/>
                    <a:gd name="T77" fmla="*/ 4 h 71"/>
                    <a:gd name="T78" fmla="*/ 10 w 380"/>
                    <a:gd name="T79" fmla="*/ 3 h 71"/>
                    <a:gd name="T80" fmla="*/ 7 w 380"/>
                    <a:gd name="T81" fmla="*/ 3 h 71"/>
                    <a:gd name="T82" fmla="*/ 6 w 380"/>
                    <a:gd name="T83" fmla="*/ 3 h 71"/>
                    <a:gd name="T84" fmla="*/ 6 w 380"/>
                    <a:gd name="T85" fmla="*/ 3 h 71"/>
                    <a:gd name="T86" fmla="*/ 3 w 380"/>
                    <a:gd name="T87" fmla="*/ 3 h 71"/>
                    <a:gd name="T88" fmla="*/ 1 w 380"/>
                    <a:gd name="T89" fmla="*/ 2 h 71"/>
                    <a:gd name="T90" fmla="*/ 1 w 380"/>
                    <a:gd name="T91" fmla="*/ 2 h 71"/>
                    <a:gd name="T92" fmla="*/ 1 w 380"/>
                    <a:gd name="T93" fmla="*/ 1 h 71"/>
                    <a:gd name="T94" fmla="*/ 1 w 380"/>
                    <a:gd name="T95" fmla="*/ 1 h 71"/>
                    <a:gd name="T96" fmla="*/ 1 w 380"/>
                    <a:gd name="T97" fmla="*/ 1 h 71"/>
                    <a:gd name="T98" fmla="*/ 1 w 380"/>
                    <a:gd name="T99" fmla="*/ 1 h 71"/>
                    <a:gd name="T100" fmla="*/ 1 w 380"/>
                    <a:gd name="T101" fmla="*/ 0 h 71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380"/>
                    <a:gd name="T154" fmla="*/ 0 h 71"/>
                    <a:gd name="T155" fmla="*/ 380 w 380"/>
                    <a:gd name="T156" fmla="*/ 71 h 71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380" h="71">
                      <a:moveTo>
                        <a:pt x="3" y="0"/>
                      </a:moveTo>
                      <a:lnTo>
                        <a:pt x="0" y="17"/>
                      </a:lnTo>
                      <a:lnTo>
                        <a:pt x="0" y="19"/>
                      </a:lnTo>
                      <a:lnTo>
                        <a:pt x="0" y="25"/>
                      </a:lnTo>
                      <a:lnTo>
                        <a:pt x="1" y="31"/>
                      </a:lnTo>
                      <a:lnTo>
                        <a:pt x="9" y="41"/>
                      </a:lnTo>
                      <a:lnTo>
                        <a:pt x="22" y="50"/>
                      </a:lnTo>
                      <a:lnTo>
                        <a:pt x="45" y="58"/>
                      </a:lnTo>
                      <a:lnTo>
                        <a:pt x="79" y="64"/>
                      </a:lnTo>
                      <a:lnTo>
                        <a:pt x="124" y="69"/>
                      </a:lnTo>
                      <a:lnTo>
                        <a:pt x="151" y="71"/>
                      </a:lnTo>
                      <a:lnTo>
                        <a:pt x="177" y="71"/>
                      </a:lnTo>
                      <a:lnTo>
                        <a:pt x="202" y="71"/>
                      </a:lnTo>
                      <a:lnTo>
                        <a:pt x="226" y="71"/>
                      </a:lnTo>
                      <a:lnTo>
                        <a:pt x="248" y="71"/>
                      </a:lnTo>
                      <a:lnTo>
                        <a:pt x="268" y="71"/>
                      </a:lnTo>
                      <a:lnTo>
                        <a:pt x="289" y="69"/>
                      </a:lnTo>
                      <a:lnTo>
                        <a:pt x="306" y="69"/>
                      </a:lnTo>
                      <a:lnTo>
                        <a:pt x="323" y="68"/>
                      </a:lnTo>
                      <a:lnTo>
                        <a:pt x="338" y="68"/>
                      </a:lnTo>
                      <a:lnTo>
                        <a:pt x="350" y="66"/>
                      </a:lnTo>
                      <a:lnTo>
                        <a:pt x="360" y="64"/>
                      </a:lnTo>
                      <a:lnTo>
                        <a:pt x="369" y="64"/>
                      </a:lnTo>
                      <a:lnTo>
                        <a:pt x="376" y="63"/>
                      </a:lnTo>
                      <a:lnTo>
                        <a:pt x="379" y="63"/>
                      </a:lnTo>
                      <a:lnTo>
                        <a:pt x="380" y="63"/>
                      </a:lnTo>
                      <a:lnTo>
                        <a:pt x="380" y="36"/>
                      </a:lnTo>
                      <a:lnTo>
                        <a:pt x="379" y="36"/>
                      </a:lnTo>
                      <a:lnTo>
                        <a:pt x="372" y="38"/>
                      </a:lnTo>
                      <a:lnTo>
                        <a:pt x="361" y="38"/>
                      </a:lnTo>
                      <a:lnTo>
                        <a:pt x="349" y="39"/>
                      </a:lnTo>
                      <a:lnTo>
                        <a:pt x="331" y="41"/>
                      </a:lnTo>
                      <a:lnTo>
                        <a:pt x="312" y="42"/>
                      </a:lnTo>
                      <a:lnTo>
                        <a:pt x="292" y="44"/>
                      </a:lnTo>
                      <a:lnTo>
                        <a:pt x="270" y="45"/>
                      </a:lnTo>
                      <a:lnTo>
                        <a:pt x="246" y="47"/>
                      </a:lnTo>
                      <a:lnTo>
                        <a:pt x="221" y="47"/>
                      </a:lnTo>
                      <a:lnTo>
                        <a:pt x="197" y="49"/>
                      </a:lnTo>
                      <a:lnTo>
                        <a:pt x="172" y="49"/>
                      </a:lnTo>
                      <a:lnTo>
                        <a:pt x="148" y="47"/>
                      </a:lnTo>
                      <a:lnTo>
                        <a:pt x="126" y="45"/>
                      </a:lnTo>
                      <a:lnTo>
                        <a:pt x="104" y="44"/>
                      </a:lnTo>
                      <a:lnTo>
                        <a:pt x="85" y="41"/>
                      </a:lnTo>
                      <a:lnTo>
                        <a:pt x="53" y="33"/>
                      </a:lnTo>
                      <a:lnTo>
                        <a:pt x="31" y="25"/>
                      </a:lnTo>
                      <a:lnTo>
                        <a:pt x="17" y="19"/>
                      </a:lnTo>
                      <a:lnTo>
                        <a:pt x="8" y="12"/>
                      </a:lnTo>
                      <a:lnTo>
                        <a:pt x="3" y="8"/>
                      </a:lnTo>
                      <a:lnTo>
                        <a:pt x="3" y="3"/>
                      </a:lnTo>
                      <a:lnTo>
                        <a:pt x="3" y="1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EDEDB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41" name="Freeform 309"/>
                <p:cNvSpPr>
                  <a:spLocks/>
                </p:cNvSpPr>
                <p:nvPr/>
              </p:nvSpPr>
              <p:spPr bwMode="auto">
                <a:xfrm>
                  <a:off x="3309" y="1401"/>
                  <a:ext cx="273" cy="234"/>
                </a:xfrm>
                <a:custGeom>
                  <a:avLst/>
                  <a:gdLst>
                    <a:gd name="T0" fmla="*/ 34 w 547"/>
                    <a:gd name="T1" fmla="*/ 2 h 467"/>
                    <a:gd name="T2" fmla="*/ 34 w 547"/>
                    <a:gd name="T3" fmla="*/ 28 h 467"/>
                    <a:gd name="T4" fmla="*/ 34 w 547"/>
                    <a:gd name="T5" fmla="*/ 30 h 467"/>
                    <a:gd name="T6" fmla="*/ 32 w 547"/>
                    <a:gd name="T7" fmla="*/ 30 h 467"/>
                    <a:gd name="T8" fmla="*/ 3 w 547"/>
                    <a:gd name="T9" fmla="*/ 30 h 467"/>
                    <a:gd name="T10" fmla="*/ 2 w 547"/>
                    <a:gd name="T11" fmla="*/ 29 h 467"/>
                    <a:gd name="T12" fmla="*/ 0 w 547"/>
                    <a:gd name="T13" fmla="*/ 28 h 467"/>
                    <a:gd name="T14" fmla="*/ 0 w 547"/>
                    <a:gd name="T15" fmla="*/ 2 h 467"/>
                    <a:gd name="T16" fmla="*/ 1 w 547"/>
                    <a:gd name="T17" fmla="*/ 0 h 467"/>
                    <a:gd name="T18" fmla="*/ 1 w 547"/>
                    <a:gd name="T19" fmla="*/ 0 h 467"/>
                    <a:gd name="T20" fmla="*/ 32 w 547"/>
                    <a:gd name="T21" fmla="*/ 0 h 467"/>
                    <a:gd name="T22" fmla="*/ 34 w 547"/>
                    <a:gd name="T23" fmla="*/ 0 h 467"/>
                    <a:gd name="T24" fmla="*/ 34 w 547"/>
                    <a:gd name="T25" fmla="*/ 2 h 467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47"/>
                    <a:gd name="T40" fmla="*/ 0 h 467"/>
                    <a:gd name="T41" fmla="*/ 547 w 547"/>
                    <a:gd name="T42" fmla="*/ 467 h 467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47" h="467">
                      <a:moveTo>
                        <a:pt x="547" y="22"/>
                      </a:moveTo>
                      <a:lnTo>
                        <a:pt x="547" y="445"/>
                      </a:lnTo>
                      <a:lnTo>
                        <a:pt x="547" y="467"/>
                      </a:lnTo>
                      <a:lnTo>
                        <a:pt x="523" y="467"/>
                      </a:lnTo>
                      <a:lnTo>
                        <a:pt x="55" y="467"/>
                      </a:lnTo>
                      <a:lnTo>
                        <a:pt x="32" y="463"/>
                      </a:lnTo>
                      <a:lnTo>
                        <a:pt x="0" y="445"/>
                      </a:lnTo>
                      <a:lnTo>
                        <a:pt x="0" y="22"/>
                      </a:lnTo>
                      <a:lnTo>
                        <a:pt x="22" y="0"/>
                      </a:lnTo>
                      <a:lnTo>
                        <a:pt x="523" y="0"/>
                      </a:lnTo>
                      <a:lnTo>
                        <a:pt x="547" y="0"/>
                      </a:lnTo>
                      <a:lnTo>
                        <a:pt x="547" y="2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42" name="Rectangle 310"/>
                <p:cNvSpPr>
                  <a:spLocks noChangeArrowheads="1"/>
                </p:cNvSpPr>
                <p:nvPr/>
              </p:nvSpPr>
              <p:spPr bwMode="auto">
                <a:xfrm>
                  <a:off x="3320" y="1412"/>
                  <a:ext cx="250" cy="212"/>
                </a:xfrm>
                <a:prstGeom prst="rect">
                  <a:avLst/>
                </a:prstGeom>
                <a:solidFill>
                  <a:srgbClr val="EDEDB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43" name="Freeform 311"/>
                <p:cNvSpPr>
                  <a:spLocks/>
                </p:cNvSpPr>
                <p:nvPr/>
              </p:nvSpPr>
              <p:spPr bwMode="auto">
                <a:xfrm>
                  <a:off x="3275" y="1408"/>
                  <a:ext cx="57" cy="220"/>
                </a:xfrm>
                <a:custGeom>
                  <a:avLst/>
                  <a:gdLst>
                    <a:gd name="T0" fmla="*/ 4 w 114"/>
                    <a:gd name="T1" fmla="*/ 26 h 441"/>
                    <a:gd name="T2" fmla="*/ 2 w 114"/>
                    <a:gd name="T3" fmla="*/ 26 h 441"/>
                    <a:gd name="T4" fmla="*/ 1 w 114"/>
                    <a:gd name="T5" fmla="*/ 26 h 441"/>
                    <a:gd name="T6" fmla="*/ 1 w 114"/>
                    <a:gd name="T7" fmla="*/ 25 h 441"/>
                    <a:gd name="T8" fmla="*/ 0 w 114"/>
                    <a:gd name="T9" fmla="*/ 9 h 441"/>
                    <a:gd name="T10" fmla="*/ 0 w 114"/>
                    <a:gd name="T11" fmla="*/ 9 h 441"/>
                    <a:gd name="T12" fmla="*/ 1 w 114"/>
                    <a:gd name="T13" fmla="*/ 9 h 441"/>
                    <a:gd name="T14" fmla="*/ 5 w 114"/>
                    <a:gd name="T15" fmla="*/ 0 h 441"/>
                    <a:gd name="T16" fmla="*/ 7 w 114"/>
                    <a:gd name="T17" fmla="*/ 0 h 441"/>
                    <a:gd name="T18" fmla="*/ 7 w 114"/>
                    <a:gd name="T19" fmla="*/ 26 h 441"/>
                    <a:gd name="T20" fmla="*/ 7 w 114"/>
                    <a:gd name="T21" fmla="*/ 27 h 441"/>
                    <a:gd name="T22" fmla="*/ 4 w 114"/>
                    <a:gd name="T23" fmla="*/ 26 h 44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14"/>
                    <a:gd name="T37" fmla="*/ 0 h 441"/>
                    <a:gd name="T38" fmla="*/ 114 w 114"/>
                    <a:gd name="T39" fmla="*/ 441 h 441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14" h="441">
                      <a:moveTo>
                        <a:pt x="62" y="431"/>
                      </a:moveTo>
                      <a:lnTo>
                        <a:pt x="22" y="425"/>
                      </a:lnTo>
                      <a:lnTo>
                        <a:pt x="10" y="419"/>
                      </a:lnTo>
                      <a:lnTo>
                        <a:pt x="10" y="406"/>
                      </a:lnTo>
                      <a:lnTo>
                        <a:pt x="0" y="153"/>
                      </a:lnTo>
                      <a:lnTo>
                        <a:pt x="0" y="149"/>
                      </a:lnTo>
                      <a:lnTo>
                        <a:pt x="2" y="144"/>
                      </a:lnTo>
                      <a:lnTo>
                        <a:pt x="70" y="0"/>
                      </a:lnTo>
                      <a:lnTo>
                        <a:pt x="114" y="8"/>
                      </a:lnTo>
                      <a:lnTo>
                        <a:pt x="114" y="431"/>
                      </a:lnTo>
                      <a:lnTo>
                        <a:pt x="111" y="441"/>
                      </a:lnTo>
                      <a:lnTo>
                        <a:pt x="62" y="43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44" name="Freeform 312"/>
                <p:cNvSpPr>
                  <a:spLocks/>
                </p:cNvSpPr>
                <p:nvPr/>
              </p:nvSpPr>
              <p:spPr bwMode="auto">
                <a:xfrm>
                  <a:off x="3287" y="1412"/>
                  <a:ext cx="33" cy="204"/>
                </a:xfrm>
                <a:custGeom>
                  <a:avLst/>
                  <a:gdLst>
                    <a:gd name="T0" fmla="*/ 4 w 66"/>
                    <a:gd name="T1" fmla="*/ 0 h 407"/>
                    <a:gd name="T2" fmla="*/ 0 w 66"/>
                    <a:gd name="T3" fmla="*/ 10 h 407"/>
                    <a:gd name="T4" fmla="*/ 1 w 66"/>
                    <a:gd name="T5" fmla="*/ 25 h 407"/>
                    <a:gd name="T6" fmla="*/ 4 w 66"/>
                    <a:gd name="T7" fmla="*/ 26 h 407"/>
                    <a:gd name="T8" fmla="*/ 4 w 66"/>
                    <a:gd name="T9" fmla="*/ 0 h 40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6"/>
                    <a:gd name="T16" fmla="*/ 0 h 407"/>
                    <a:gd name="T17" fmla="*/ 66 w 66"/>
                    <a:gd name="T18" fmla="*/ 407 h 40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6" h="407">
                      <a:moveTo>
                        <a:pt x="66" y="0"/>
                      </a:moveTo>
                      <a:lnTo>
                        <a:pt x="0" y="145"/>
                      </a:lnTo>
                      <a:lnTo>
                        <a:pt x="8" y="396"/>
                      </a:lnTo>
                      <a:lnTo>
                        <a:pt x="65" y="407"/>
                      </a:lnTo>
                      <a:lnTo>
                        <a:pt x="66" y="0"/>
                      </a:lnTo>
                      <a:close/>
                    </a:path>
                  </a:pathLst>
                </a:custGeom>
                <a:solidFill>
                  <a:srgbClr val="D8D8A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45" name="Freeform 313"/>
                <p:cNvSpPr>
                  <a:spLocks/>
                </p:cNvSpPr>
                <p:nvPr/>
              </p:nvSpPr>
              <p:spPr bwMode="auto">
                <a:xfrm>
                  <a:off x="3344" y="1433"/>
                  <a:ext cx="222" cy="171"/>
                </a:xfrm>
                <a:custGeom>
                  <a:avLst/>
                  <a:gdLst>
                    <a:gd name="T0" fmla="*/ 1 w 443"/>
                    <a:gd name="T1" fmla="*/ 4 h 343"/>
                    <a:gd name="T2" fmla="*/ 0 w 443"/>
                    <a:gd name="T3" fmla="*/ 3 h 343"/>
                    <a:gd name="T4" fmla="*/ 0 w 443"/>
                    <a:gd name="T5" fmla="*/ 3 h 343"/>
                    <a:gd name="T6" fmla="*/ 1 w 443"/>
                    <a:gd name="T7" fmla="*/ 2 h 343"/>
                    <a:gd name="T8" fmla="*/ 1 w 443"/>
                    <a:gd name="T9" fmla="*/ 1 h 343"/>
                    <a:gd name="T10" fmla="*/ 2 w 443"/>
                    <a:gd name="T11" fmla="*/ 1 h 343"/>
                    <a:gd name="T12" fmla="*/ 2 w 443"/>
                    <a:gd name="T13" fmla="*/ 0 h 343"/>
                    <a:gd name="T14" fmla="*/ 2 w 443"/>
                    <a:gd name="T15" fmla="*/ 0 h 343"/>
                    <a:gd name="T16" fmla="*/ 3 w 443"/>
                    <a:gd name="T17" fmla="*/ 0 h 343"/>
                    <a:gd name="T18" fmla="*/ 3 w 443"/>
                    <a:gd name="T19" fmla="*/ 0 h 343"/>
                    <a:gd name="T20" fmla="*/ 4 w 443"/>
                    <a:gd name="T21" fmla="*/ 0 h 343"/>
                    <a:gd name="T22" fmla="*/ 5 w 443"/>
                    <a:gd name="T23" fmla="*/ 0 h 343"/>
                    <a:gd name="T24" fmla="*/ 5 w 443"/>
                    <a:gd name="T25" fmla="*/ 0 h 343"/>
                    <a:gd name="T26" fmla="*/ 24 w 443"/>
                    <a:gd name="T27" fmla="*/ 0 h 343"/>
                    <a:gd name="T28" fmla="*/ 25 w 443"/>
                    <a:gd name="T29" fmla="*/ 0 h 343"/>
                    <a:gd name="T30" fmla="*/ 25 w 443"/>
                    <a:gd name="T31" fmla="*/ 0 h 343"/>
                    <a:gd name="T32" fmla="*/ 26 w 443"/>
                    <a:gd name="T33" fmla="*/ 0 h 343"/>
                    <a:gd name="T34" fmla="*/ 27 w 443"/>
                    <a:gd name="T35" fmla="*/ 1 h 343"/>
                    <a:gd name="T36" fmla="*/ 27 w 443"/>
                    <a:gd name="T37" fmla="*/ 1 h 343"/>
                    <a:gd name="T38" fmla="*/ 27 w 443"/>
                    <a:gd name="T39" fmla="*/ 2 h 343"/>
                    <a:gd name="T40" fmla="*/ 28 w 443"/>
                    <a:gd name="T41" fmla="*/ 2 h 343"/>
                    <a:gd name="T42" fmla="*/ 28 w 443"/>
                    <a:gd name="T43" fmla="*/ 3 h 343"/>
                    <a:gd name="T44" fmla="*/ 28 w 443"/>
                    <a:gd name="T45" fmla="*/ 17 h 343"/>
                    <a:gd name="T46" fmla="*/ 28 w 443"/>
                    <a:gd name="T47" fmla="*/ 17 h 343"/>
                    <a:gd name="T48" fmla="*/ 28 w 443"/>
                    <a:gd name="T49" fmla="*/ 18 h 343"/>
                    <a:gd name="T50" fmla="*/ 28 w 443"/>
                    <a:gd name="T51" fmla="*/ 18 h 343"/>
                    <a:gd name="T52" fmla="*/ 28 w 443"/>
                    <a:gd name="T53" fmla="*/ 19 h 343"/>
                    <a:gd name="T54" fmla="*/ 28 w 443"/>
                    <a:gd name="T55" fmla="*/ 19 h 343"/>
                    <a:gd name="T56" fmla="*/ 27 w 443"/>
                    <a:gd name="T57" fmla="*/ 20 h 343"/>
                    <a:gd name="T58" fmla="*/ 27 w 443"/>
                    <a:gd name="T59" fmla="*/ 20 h 343"/>
                    <a:gd name="T60" fmla="*/ 26 w 443"/>
                    <a:gd name="T61" fmla="*/ 20 h 343"/>
                    <a:gd name="T62" fmla="*/ 26 w 443"/>
                    <a:gd name="T63" fmla="*/ 21 h 343"/>
                    <a:gd name="T64" fmla="*/ 25 w 443"/>
                    <a:gd name="T65" fmla="*/ 21 h 343"/>
                    <a:gd name="T66" fmla="*/ 25 w 443"/>
                    <a:gd name="T67" fmla="*/ 21 h 343"/>
                    <a:gd name="T68" fmla="*/ 24 w 443"/>
                    <a:gd name="T69" fmla="*/ 21 h 343"/>
                    <a:gd name="T70" fmla="*/ 23 w 443"/>
                    <a:gd name="T71" fmla="*/ 21 h 343"/>
                    <a:gd name="T72" fmla="*/ 5 w 443"/>
                    <a:gd name="T73" fmla="*/ 21 h 343"/>
                    <a:gd name="T74" fmla="*/ 4 w 443"/>
                    <a:gd name="T75" fmla="*/ 21 h 343"/>
                    <a:gd name="T76" fmla="*/ 4 w 443"/>
                    <a:gd name="T77" fmla="*/ 21 h 343"/>
                    <a:gd name="T78" fmla="*/ 3 w 443"/>
                    <a:gd name="T79" fmla="*/ 20 h 343"/>
                    <a:gd name="T80" fmla="*/ 2 w 443"/>
                    <a:gd name="T81" fmla="*/ 20 h 343"/>
                    <a:gd name="T82" fmla="*/ 2 w 443"/>
                    <a:gd name="T83" fmla="*/ 20 h 343"/>
                    <a:gd name="T84" fmla="*/ 1 w 443"/>
                    <a:gd name="T85" fmla="*/ 19 h 343"/>
                    <a:gd name="T86" fmla="*/ 1 w 443"/>
                    <a:gd name="T87" fmla="*/ 18 h 343"/>
                    <a:gd name="T88" fmla="*/ 1 w 443"/>
                    <a:gd name="T89" fmla="*/ 17 h 343"/>
                    <a:gd name="T90" fmla="*/ 1 w 443"/>
                    <a:gd name="T91" fmla="*/ 14 h 343"/>
                    <a:gd name="T92" fmla="*/ 1 w 443"/>
                    <a:gd name="T93" fmla="*/ 9 h 343"/>
                    <a:gd name="T94" fmla="*/ 0 w 443"/>
                    <a:gd name="T95" fmla="*/ 5 h 343"/>
                    <a:gd name="T96" fmla="*/ 0 w 443"/>
                    <a:gd name="T97" fmla="*/ 3 h 343"/>
                    <a:gd name="T98" fmla="*/ 1 w 443"/>
                    <a:gd name="T99" fmla="*/ 4 h 343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443"/>
                    <a:gd name="T151" fmla="*/ 0 h 343"/>
                    <a:gd name="T152" fmla="*/ 443 w 443"/>
                    <a:gd name="T153" fmla="*/ 343 h 343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443" h="343">
                      <a:moveTo>
                        <a:pt x="1" y="66"/>
                      </a:moveTo>
                      <a:lnTo>
                        <a:pt x="0" y="62"/>
                      </a:lnTo>
                      <a:lnTo>
                        <a:pt x="0" y="52"/>
                      </a:lnTo>
                      <a:lnTo>
                        <a:pt x="3" y="38"/>
                      </a:lnTo>
                      <a:lnTo>
                        <a:pt x="11" y="24"/>
                      </a:lnTo>
                      <a:lnTo>
                        <a:pt x="17" y="17"/>
                      </a:lnTo>
                      <a:lnTo>
                        <a:pt x="23" y="13"/>
                      </a:lnTo>
                      <a:lnTo>
                        <a:pt x="30" y="9"/>
                      </a:lnTo>
                      <a:lnTo>
                        <a:pt x="38" y="6"/>
                      </a:lnTo>
                      <a:lnTo>
                        <a:pt x="47" y="3"/>
                      </a:lnTo>
                      <a:lnTo>
                        <a:pt x="57" y="2"/>
                      </a:lnTo>
                      <a:lnTo>
                        <a:pt x="68" y="0"/>
                      </a:lnTo>
                      <a:lnTo>
                        <a:pt x="79" y="0"/>
                      </a:lnTo>
                      <a:lnTo>
                        <a:pt x="379" y="0"/>
                      </a:lnTo>
                      <a:lnTo>
                        <a:pt x="388" y="2"/>
                      </a:lnTo>
                      <a:lnTo>
                        <a:pt x="399" y="5"/>
                      </a:lnTo>
                      <a:lnTo>
                        <a:pt x="409" y="9"/>
                      </a:lnTo>
                      <a:lnTo>
                        <a:pt x="418" y="16"/>
                      </a:lnTo>
                      <a:lnTo>
                        <a:pt x="426" y="25"/>
                      </a:lnTo>
                      <a:lnTo>
                        <a:pt x="432" y="35"/>
                      </a:lnTo>
                      <a:lnTo>
                        <a:pt x="437" y="47"/>
                      </a:lnTo>
                      <a:lnTo>
                        <a:pt x="439" y="62"/>
                      </a:lnTo>
                      <a:lnTo>
                        <a:pt x="442" y="286"/>
                      </a:lnTo>
                      <a:lnTo>
                        <a:pt x="442" y="281"/>
                      </a:lnTo>
                      <a:lnTo>
                        <a:pt x="443" y="289"/>
                      </a:lnTo>
                      <a:lnTo>
                        <a:pt x="443" y="299"/>
                      </a:lnTo>
                      <a:lnTo>
                        <a:pt x="440" y="310"/>
                      </a:lnTo>
                      <a:lnTo>
                        <a:pt x="434" y="319"/>
                      </a:lnTo>
                      <a:lnTo>
                        <a:pt x="429" y="325"/>
                      </a:lnTo>
                      <a:lnTo>
                        <a:pt x="423" y="330"/>
                      </a:lnTo>
                      <a:lnTo>
                        <a:pt x="415" y="333"/>
                      </a:lnTo>
                      <a:lnTo>
                        <a:pt x="409" y="336"/>
                      </a:lnTo>
                      <a:lnTo>
                        <a:pt x="399" y="340"/>
                      </a:lnTo>
                      <a:lnTo>
                        <a:pt x="390" y="341"/>
                      </a:lnTo>
                      <a:lnTo>
                        <a:pt x="379" y="343"/>
                      </a:lnTo>
                      <a:lnTo>
                        <a:pt x="368" y="343"/>
                      </a:lnTo>
                      <a:lnTo>
                        <a:pt x="75" y="343"/>
                      </a:lnTo>
                      <a:lnTo>
                        <a:pt x="64" y="341"/>
                      </a:lnTo>
                      <a:lnTo>
                        <a:pt x="52" y="340"/>
                      </a:lnTo>
                      <a:lnTo>
                        <a:pt x="39" y="335"/>
                      </a:lnTo>
                      <a:lnTo>
                        <a:pt x="28" y="329"/>
                      </a:lnTo>
                      <a:lnTo>
                        <a:pt x="19" y="321"/>
                      </a:lnTo>
                      <a:lnTo>
                        <a:pt x="11" y="310"/>
                      </a:lnTo>
                      <a:lnTo>
                        <a:pt x="4" y="297"/>
                      </a:lnTo>
                      <a:lnTo>
                        <a:pt x="3" y="281"/>
                      </a:lnTo>
                      <a:lnTo>
                        <a:pt x="3" y="231"/>
                      </a:lnTo>
                      <a:lnTo>
                        <a:pt x="1" y="158"/>
                      </a:lnTo>
                      <a:lnTo>
                        <a:pt x="0" y="92"/>
                      </a:lnTo>
                      <a:lnTo>
                        <a:pt x="0" y="62"/>
                      </a:lnTo>
                      <a:lnTo>
                        <a:pt x="1" y="6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46" name="Freeform 314"/>
                <p:cNvSpPr>
                  <a:spLocks/>
                </p:cNvSpPr>
                <p:nvPr/>
              </p:nvSpPr>
              <p:spPr bwMode="auto">
                <a:xfrm>
                  <a:off x="3359" y="1451"/>
                  <a:ext cx="193" cy="142"/>
                </a:xfrm>
                <a:custGeom>
                  <a:avLst/>
                  <a:gdLst>
                    <a:gd name="T0" fmla="*/ 21 w 387"/>
                    <a:gd name="T1" fmla="*/ 0 h 285"/>
                    <a:gd name="T2" fmla="*/ 19 w 387"/>
                    <a:gd name="T3" fmla="*/ 0 h 285"/>
                    <a:gd name="T4" fmla="*/ 17 w 387"/>
                    <a:gd name="T5" fmla="*/ 0 h 285"/>
                    <a:gd name="T6" fmla="*/ 14 w 387"/>
                    <a:gd name="T7" fmla="*/ 0 h 285"/>
                    <a:gd name="T8" fmla="*/ 10 w 387"/>
                    <a:gd name="T9" fmla="*/ 0 h 285"/>
                    <a:gd name="T10" fmla="*/ 7 w 387"/>
                    <a:gd name="T11" fmla="*/ 0 h 285"/>
                    <a:gd name="T12" fmla="*/ 4 w 387"/>
                    <a:gd name="T13" fmla="*/ 0 h 285"/>
                    <a:gd name="T14" fmla="*/ 3 w 387"/>
                    <a:gd name="T15" fmla="*/ 0 h 285"/>
                    <a:gd name="T16" fmla="*/ 1 w 387"/>
                    <a:gd name="T17" fmla="*/ 0 h 285"/>
                    <a:gd name="T18" fmla="*/ 0 w 387"/>
                    <a:gd name="T19" fmla="*/ 1 h 285"/>
                    <a:gd name="T20" fmla="*/ 0 w 387"/>
                    <a:gd name="T21" fmla="*/ 14 h 285"/>
                    <a:gd name="T22" fmla="*/ 0 w 387"/>
                    <a:gd name="T23" fmla="*/ 15 h 285"/>
                    <a:gd name="T24" fmla="*/ 0 w 387"/>
                    <a:gd name="T25" fmla="*/ 16 h 285"/>
                    <a:gd name="T26" fmla="*/ 1 w 387"/>
                    <a:gd name="T27" fmla="*/ 17 h 285"/>
                    <a:gd name="T28" fmla="*/ 2 w 387"/>
                    <a:gd name="T29" fmla="*/ 17 h 285"/>
                    <a:gd name="T30" fmla="*/ 3 w 387"/>
                    <a:gd name="T31" fmla="*/ 17 h 285"/>
                    <a:gd name="T32" fmla="*/ 5 w 387"/>
                    <a:gd name="T33" fmla="*/ 17 h 285"/>
                    <a:gd name="T34" fmla="*/ 7 w 387"/>
                    <a:gd name="T35" fmla="*/ 17 h 285"/>
                    <a:gd name="T36" fmla="*/ 10 w 387"/>
                    <a:gd name="T37" fmla="*/ 17 h 285"/>
                    <a:gd name="T38" fmla="*/ 14 w 387"/>
                    <a:gd name="T39" fmla="*/ 17 h 285"/>
                    <a:gd name="T40" fmla="*/ 18 w 387"/>
                    <a:gd name="T41" fmla="*/ 17 h 285"/>
                    <a:gd name="T42" fmla="*/ 20 w 387"/>
                    <a:gd name="T43" fmla="*/ 16 h 285"/>
                    <a:gd name="T44" fmla="*/ 22 w 387"/>
                    <a:gd name="T45" fmla="*/ 16 h 285"/>
                    <a:gd name="T46" fmla="*/ 23 w 387"/>
                    <a:gd name="T47" fmla="*/ 14 h 285"/>
                    <a:gd name="T48" fmla="*/ 23 w 387"/>
                    <a:gd name="T49" fmla="*/ 1 h 285"/>
                    <a:gd name="T50" fmla="*/ 24 w 387"/>
                    <a:gd name="T51" fmla="*/ 1 h 285"/>
                    <a:gd name="T52" fmla="*/ 24 w 387"/>
                    <a:gd name="T53" fmla="*/ 1 h 285"/>
                    <a:gd name="T54" fmla="*/ 24 w 387"/>
                    <a:gd name="T55" fmla="*/ 1 h 285"/>
                    <a:gd name="T56" fmla="*/ 24 w 387"/>
                    <a:gd name="T57" fmla="*/ 1 h 285"/>
                    <a:gd name="T58" fmla="*/ 24 w 387"/>
                    <a:gd name="T59" fmla="*/ 1 h 285"/>
                    <a:gd name="T60" fmla="*/ 22 w 387"/>
                    <a:gd name="T61" fmla="*/ 0 h 285"/>
                    <a:gd name="T62" fmla="*/ 21 w 387"/>
                    <a:gd name="T63" fmla="*/ 0 h 285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387"/>
                    <a:gd name="T97" fmla="*/ 0 h 285"/>
                    <a:gd name="T98" fmla="*/ 387 w 387"/>
                    <a:gd name="T99" fmla="*/ 285 h 285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387" h="285">
                      <a:moveTo>
                        <a:pt x="342" y="0"/>
                      </a:moveTo>
                      <a:lnTo>
                        <a:pt x="339" y="0"/>
                      </a:lnTo>
                      <a:lnTo>
                        <a:pt x="330" y="0"/>
                      </a:lnTo>
                      <a:lnTo>
                        <a:pt x="317" y="0"/>
                      </a:lnTo>
                      <a:lnTo>
                        <a:pt x="298" y="0"/>
                      </a:lnTo>
                      <a:lnTo>
                        <a:pt x="278" y="0"/>
                      </a:lnTo>
                      <a:lnTo>
                        <a:pt x="254" y="0"/>
                      </a:lnTo>
                      <a:lnTo>
                        <a:pt x="227" y="0"/>
                      </a:lnTo>
                      <a:lnTo>
                        <a:pt x="200" y="0"/>
                      </a:lnTo>
                      <a:lnTo>
                        <a:pt x="173" y="0"/>
                      </a:lnTo>
                      <a:lnTo>
                        <a:pt x="148" y="0"/>
                      </a:lnTo>
                      <a:lnTo>
                        <a:pt x="123" y="0"/>
                      </a:lnTo>
                      <a:lnTo>
                        <a:pt x="99" y="0"/>
                      </a:lnTo>
                      <a:lnTo>
                        <a:pt x="79" y="0"/>
                      </a:lnTo>
                      <a:lnTo>
                        <a:pt x="63" y="0"/>
                      </a:lnTo>
                      <a:lnTo>
                        <a:pt x="50" y="0"/>
                      </a:lnTo>
                      <a:lnTo>
                        <a:pt x="44" y="0"/>
                      </a:lnTo>
                      <a:lnTo>
                        <a:pt x="28" y="5"/>
                      </a:lnTo>
                      <a:lnTo>
                        <a:pt x="14" y="13"/>
                      </a:lnTo>
                      <a:lnTo>
                        <a:pt x="3" y="22"/>
                      </a:lnTo>
                      <a:lnTo>
                        <a:pt x="0" y="27"/>
                      </a:lnTo>
                      <a:lnTo>
                        <a:pt x="0" y="233"/>
                      </a:lnTo>
                      <a:lnTo>
                        <a:pt x="1" y="244"/>
                      </a:lnTo>
                      <a:lnTo>
                        <a:pt x="3" y="253"/>
                      </a:lnTo>
                      <a:lnTo>
                        <a:pt x="4" y="263"/>
                      </a:lnTo>
                      <a:lnTo>
                        <a:pt x="6" y="270"/>
                      </a:lnTo>
                      <a:lnTo>
                        <a:pt x="19" y="278"/>
                      </a:lnTo>
                      <a:lnTo>
                        <a:pt x="31" y="283"/>
                      </a:lnTo>
                      <a:lnTo>
                        <a:pt x="41" y="285"/>
                      </a:lnTo>
                      <a:lnTo>
                        <a:pt x="45" y="285"/>
                      </a:lnTo>
                      <a:lnTo>
                        <a:pt x="49" y="285"/>
                      </a:lnTo>
                      <a:lnTo>
                        <a:pt x="55" y="285"/>
                      </a:lnTo>
                      <a:lnTo>
                        <a:pt x="66" y="285"/>
                      </a:lnTo>
                      <a:lnTo>
                        <a:pt x="80" y="285"/>
                      </a:lnTo>
                      <a:lnTo>
                        <a:pt x="98" y="285"/>
                      </a:lnTo>
                      <a:lnTo>
                        <a:pt x="118" y="285"/>
                      </a:lnTo>
                      <a:lnTo>
                        <a:pt x="139" y="285"/>
                      </a:lnTo>
                      <a:lnTo>
                        <a:pt x="162" y="285"/>
                      </a:lnTo>
                      <a:lnTo>
                        <a:pt x="196" y="283"/>
                      </a:lnTo>
                      <a:lnTo>
                        <a:pt x="229" y="281"/>
                      </a:lnTo>
                      <a:lnTo>
                        <a:pt x="260" y="278"/>
                      </a:lnTo>
                      <a:lnTo>
                        <a:pt x="289" y="275"/>
                      </a:lnTo>
                      <a:lnTo>
                        <a:pt x="314" y="274"/>
                      </a:lnTo>
                      <a:lnTo>
                        <a:pt x="335" y="270"/>
                      </a:lnTo>
                      <a:lnTo>
                        <a:pt x="349" y="266"/>
                      </a:lnTo>
                      <a:lnTo>
                        <a:pt x="357" y="263"/>
                      </a:lnTo>
                      <a:lnTo>
                        <a:pt x="360" y="259"/>
                      </a:lnTo>
                      <a:lnTo>
                        <a:pt x="368" y="236"/>
                      </a:lnTo>
                      <a:lnTo>
                        <a:pt x="374" y="166"/>
                      </a:lnTo>
                      <a:lnTo>
                        <a:pt x="376" y="26"/>
                      </a:lnTo>
                      <a:lnTo>
                        <a:pt x="387" y="27"/>
                      </a:lnTo>
                      <a:lnTo>
                        <a:pt x="387" y="26"/>
                      </a:lnTo>
                      <a:lnTo>
                        <a:pt x="387" y="24"/>
                      </a:lnTo>
                      <a:lnTo>
                        <a:pt x="385" y="24"/>
                      </a:lnTo>
                      <a:lnTo>
                        <a:pt x="374" y="13"/>
                      </a:lnTo>
                      <a:lnTo>
                        <a:pt x="360" y="7"/>
                      </a:lnTo>
                      <a:lnTo>
                        <a:pt x="347" y="2"/>
                      </a:lnTo>
                      <a:lnTo>
                        <a:pt x="342" y="0"/>
                      </a:lnTo>
                      <a:close/>
                    </a:path>
                  </a:pathLst>
                </a:custGeom>
                <a:solidFill>
                  <a:srgbClr val="E5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47" name="Freeform 315"/>
                <p:cNvSpPr>
                  <a:spLocks/>
                </p:cNvSpPr>
                <p:nvPr/>
              </p:nvSpPr>
              <p:spPr bwMode="auto">
                <a:xfrm>
                  <a:off x="3547" y="1450"/>
                  <a:ext cx="5" cy="13"/>
                </a:xfrm>
                <a:custGeom>
                  <a:avLst/>
                  <a:gdLst>
                    <a:gd name="T0" fmla="*/ 0 w 11"/>
                    <a:gd name="T1" fmla="*/ 2 h 25"/>
                    <a:gd name="T2" fmla="*/ 0 w 11"/>
                    <a:gd name="T3" fmla="*/ 2 h 25"/>
                    <a:gd name="T4" fmla="*/ 0 w 11"/>
                    <a:gd name="T5" fmla="*/ 2 h 25"/>
                    <a:gd name="T6" fmla="*/ 0 w 11"/>
                    <a:gd name="T7" fmla="*/ 2 h 25"/>
                    <a:gd name="T8" fmla="*/ 0 w 11"/>
                    <a:gd name="T9" fmla="*/ 2 h 25"/>
                    <a:gd name="T10" fmla="*/ 0 w 11"/>
                    <a:gd name="T11" fmla="*/ 2 h 25"/>
                    <a:gd name="T12" fmla="*/ 0 w 11"/>
                    <a:gd name="T13" fmla="*/ 1 h 25"/>
                    <a:gd name="T14" fmla="*/ 0 w 11"/>
                    <a:gd name="T15" fmla="*/ 1 h 25"/>
                    <a:gd name="T16" fmla="*/ 0 w 11"/>
                    <a:gd name="T17" fmla="*/ 0 h 25"/>
                    <a:gd name="T18" fmla="*/ 0 w 11"/>
                    <a:gd name="T19" fmla="*/ 2 h 2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1"/>
                    <a:gd name="T31" fmla="*/ 0 h 25"/>
                    <a:gd name="T32" fmla="*/ 11 w 11"/>
                    <a:gd name="T33" fmla="*/ 25 h 2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1" h="25">
                      <a:moveTo>
                        <a:pt x="9" y="25"/>
                      </a:moveTo>
                      <a:lnTo>
                        <a:pt x="11" y="25"/>
                      </a:lnTo>
                      <a:lnTo>
                        <a:pt x="9" y="17"/>
                      </a:lnTo>
                      <a:lnTo>
                        <a:pt x="7" y="9"/>
                      </a:lnTo>
                      <a:lnTo>
                        <a:pt x="4" y="4"/>
                      </a:lnTo>
                      <a:lnTo>
                        <a:pt x="0" y="0"/>
                      </a:lnTo>
                      <a:lnTo>
                        <a:pt x="9" y="25"/>
                      </a:lnTo>
                      <a:close/>
                    </a:path>
                  </a:pathLst>
                </a:custGeom>
                <a:solidFill>
                  <a:srgbClr val="E5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48" name="Freeform 316"/>
                <p:cNvSpPr>
                  <a:spLocks/>
                </p:cNvSpPr>
                <p:nvPr/>
              </p:nvSpPr>
              <p:spPr bwMode="auto">
                <a:xfrm>
                  <a:off x="3356" y="1444"/>
                  <a:ext cx="196" cy="142"/>
                </a:xfrm>
                <a:custGeom>
                  <a:avLst/>
                  <a:gdLst>
                    <a:gd name="T0" fmla="*/ 1 w 392"/>
                    <a:gd name="T1" fmla="*/ 2 h 284"/>
                    <a:gd name="T2" fmla="*/ 3 w 392"/>
                    <a:gd name="T3" fmla="*/ 1 h 284"/>
                    <a:gd name="T4" fmla="*/ 3 w 392"/>
                    <a:gd name="T5" fmla="*/ 1 h 284"/>
                    <a:gd name="T6" fmla="*/ 6 w 392"/>
                    <a:gd name="T7" fmla="*/ 1 h 284"/>
                    <a:gd name="T8" fmla="*/ 9 w 392"/>
                    <a:gd name="T9" fmla="*/ 1 h 284"/>
                    <a:gd name="T10" fmla="*/ 12 w 392"/>
                    <a:gd name="T11" fmla="*/ 1 h 284"/>
                    <a:gd name="T12" fmla="*/ 14 w 392"/>
                    <a:gd name="T13" fmla="*/ 1 h 284"/>
                    <a:gd name="T14" fmla="*/ 18 w 392"/>
                    <a:gd name="T15" fmla="*/ 1 h 284"/>
                    <a:gd name="T16" fmla="*/ 21 w 392"/>
                    <a:gd name="T17" fmla="*/ 1 h 284"/>
                    <a:gd name="T18" fmla="*/ 22 w 392"/>
                    <a:gd name="T19" fmla="*/ 1 h 284"/>
                    <a:gd name="T20" fmla="*/ 23 w 392"/>
                    <a:gd name="T21" fmla="*/ 1 h 284"/>
                    <a:gd name="T22" fmla="*/ 24 w 392"/>
                    <a:gd name="T23" fmla="*/ 1 h 284"/>
                    <a:gd name="T24" fmla="*/ 24 w 392"/>
                    <a:gd name="T25" fmla="*/ 1 h 284"/>
                    <a:gd name="T26" fmla="*/ 23 w 392"/>
                    <a:gd name="T27" fmla="*/ 1 h 284"/>
                    <a:gd name="T28" fmla="*/ 23 w 392"/>
                    <a:gd name="T29" fmla="*/ 0 h 284"/>
                    <a:gd name="T30" fmla="*/ 22 w 392"/>
                    <a:gd name="T31" fmla="*/ 0 h 284"/>
                    <a:gd name="T32" fmla="*/ 20 w 392"/>
                    <a:gd name="T33" fmla="*/ 0 h 284"/>
                    <a:gd name="T34" fmla="*/ 18 w 392"/>
                    <a:gd name="T35" fmla="*/ 0 h 284"/>
                    <a:gd name="T36" fmla="*/ 14 w 392"/>
                    <a:gd name="T37" fmla="*/ 0 h 284"/>
                    <a:gd name="T38" fmla="*/ 12 w 392"/>
                    <a:gd name="T39" fmla="*/ 0 h 284"/>
                    <a:gd name="T40" fmla="*/ 9 w 392"/>
                    <a:gd name="T41" fmla="*/ 0 h 284"/>
                    <a:gd name="T42" fmla="*/ 6 w 392"/>
                    <a:gd name="T43" fmla="*/ 0 h 284"/>
                    <a:gd name="T44" fmla="*/ 3 w 392"/>
                    <a:gd name="T45" fmla="*/ 0 h 284"/>
                    <a:gd name="T46" fmla="*/ 2 w 392"/>
                    <a:gd name="T47" fmla="*/ 1 h 284"/>
                    <a:gd name="T48" fmla="*/ 1 w 392"/>
                    <a:gd name="T49" fmla="*/ 1 h 284"/>
                    <a:gd name="T50" fmla="*/ 0 w 392"/>
                    <a:gd name="T51" fmla="*/ 2 h 284"/>
                    <a:gd name="T52" fmla="*/ 0 w 392"/>
                    <a:gd name="T53" fmla="*/ 2 h 284"/>
                    <a:gd name="T54" fmla="*/ 1 w 392"/>
                    <a:gd name="T55" fmla="*/ 9 h 284"/>
                    <a:gd name="T56" fmla="*/ 1 w 392"/>
                    <a:gd name="T57" fmla="*/ 17 h 284"/>
                    <a:gd name="T58" fmla="*/ 1 w 392"/>
                    <a:gd name="T59" fmla="*/ 18 h 284"/>
                    <a:gd name="T60" fmla="*/ 1 w 392"/>
                    <a:gd name="T61" fmla="*/ 18 h 284"/>
                    <a:gd name="T62" fmla="*/ 1 w 392"/>
                    <a:gd name="T63" fmla="*/ 17 h 284"/>
                    <a:gd name="T64" fmla="*/ 1 w 392"/>
                    <a:gd name="T65" fmla="*/ 15 h 28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92"/>
                    <a:gd name="T100" fmla="*/ 0 h 284"/>
                    <a:gd name="T101" fmla="*/ 392 w 392"/>
                    <a:gd name="T102" fmla="*/ 284 h 284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92" h="284">
                      <a:moveTo>
                        <a:pt x="7" y="41"/>
                      </a:moveTo>
                      <a:lnTo>
                        <a:pt x="10" y="36"/>
                      </a:lnTo>
                      <a:lnTo>
                        <a:pt x="21" y="27"/>
                      </a:lnTo>
                      <a:lnTo>
                        <a:pt x="35" y="19"/>
                      </a:lnTo>
                      <a:lnTo>
                        <a:pt x="51" y="14"/>
                      </a:lnTo>
                      <a:lnTo>
                        <a:pt x="57" y="14"/>
                      </a:lnTo>
                      <a:lnTo>
                        <a:pt x="70" y="14"/>
                      </a:lnTo>
                      <a:lnTo>
                        <a:pt x="86" y="14"/>
                      </a:lnTo>
                      <a:lnTo>
                        <a:pt x="106" y="14"/>
                      </a:lnTo>
                      <a:lnTo>
                        <a:pt x="130" y="14"/>
                      </a:lnTo>
                      <a:lnTo>
                        <a:pt x="155" y="14"/>
                      </a:lnTo>
                      <a:lnTo>
                        <a:pt x="180" y="14"/>
                      </a:lnTo>
                      <a:lnTo>
                        <a:pt x="207" y="14"/>
                      </a:lnTo>
                      <a:lnTo>
                        <a:pt x="234" y="14"/>
                      </a:lnTo>
                      <a:lnTo>
                        <a:pt x="261" y="14"/>
                      </a:lnTo>
                      <a:lnTo>
                        <a:pt x="285" y="14"/>
                      </a:lnTo>
                      <a:lnTo>
                        <a:pt x="305" y="14"/>
                      </a:lnTo>
                      <a:lnTo>
                        <a:pt x="324" y="14"/>
                      </a:lnTo>
                      <a:lnTo>
                        <a:pt x="337" y="14"/>
                      </a:lnTo>
                      <a:lnTo>
                        <a:pt x="346" y="14"/>
                      </a:lnTo>
                      <a:lnTo>
                        <a:pt x="349" y="14"/>
                      </a:lnTo>
                      <a:lnTo>
                        <a:pt x="354" y="16"/>
                      </a:lnTo>
                      <a:lnTo>
                        <a:pt x="367" y="21"/>
                      </a:lnTo>
                      <a:lnTo>
                        <a:pt x="381" y="27"/>
                      </a:lnTo>
                      <a:lnTo>
                        <a:pt x="392" y="38"/>
                      </a:lnTo>
                      <a:lnTo>
                        <a:pt x="383" y="13"/>
                      </a:lnTo>
                      <a:lnTo>
                        <a:pt x="373" y="6"/>
                      </a:lnTo>
                      <a:lnTo>
                        <a:pt x="365" y="2"/>
                      </a:lnTo>
                      <a:lnTo>
                        <a:pt x="359" y="0"/>
                      </a:lnTo>
                      <a:lnTo>
                        <a:pt x="356" y="0"/>
                      </a:lnTo>
                      <a:lnTo>
                        <a:pt x="353" y="0"/>
                      </a:lnTo>
                      <a:lnTo>
                        <a:pt x="346" y="0"/>
                      </a:lnTo>
                      <a:lnTo>
                        <a:pt x="334" y="0"/>
                      </a:lnTo>
                      <a:lnTo>
                        <a:pt x="318" y="0"/>
                      </a:lnTo>
                      <a:lnTo>
                        <a:pt x="299" y="0"/>
                      </a:lnTo>
                      <a:lnTo>
                        <a:pt x="278" y="0"/>
                      </a:lnTo>
                      <a:lnTo>
                        <a:pt x="255" y="0"/>
                      </a:lnTo>
                      <a:lnTo>
                        <a:pt x="229" y="0"/>
                      </a:lnTo>
                      <a:lnTo>
                        <a:pt x="204" y="0"/>
                      </a:lnTo>
                      <a:lnTo>
                        <a:pt x="179" y="0"/>
                      </a:lnTo>
                      <a:lnTo>
                        <a:pt x="154" y="0"/>
                      </a:lnTo>
                      <a:lnTo>
                        <a:pt x="130" y="0"/>
                      </a:lnTo>
                      <a:lnTo>
                        <a:pt x="108" y="0"/>
                      </a:lnTo>
                      <a:lnTo>
                        <a:pt x="87" y="0"/>
                      </a:lnTo>
                      <a:lnTo>
                        <a:pt x="70" y="0"/>
                      </a:lnTo>
                      <a:lnTo>
                        <a:pt x="56" y="0"/>
                      </a:lnTo>
                      <a:lnTo>
                        <a:pt x="34" y="2"/>
                      </a:lnTo>
                      <a:lnTo>
                        <a:pt x="19" y="6"/>
                      </a:lnTo>
                      <a:lnTo>
                        <a:pt x="8" y="13"/>
                      </a:lnTo>
                      <a:lnTo>
                        <a:pt x="4" y="19"/>
                      </a:lnTo>
                      <a:lnTo>
                        <a:pt x="0" y="27"/>
                      </a:lnTo>
                      <a:lnTo>
                        <a:pt x="0" y="33"/>
                      </a:lnTo>
                      <a:lnTo>
                        <a:pt x="0" y="38"/>
                      </a:lnTo>
                      <a:lnTo>
                        <a:pt x="0" y="40"/>
                      </a:lnTo>
                      <a:lnTo>
                        <a:pt x="0" y="68"/>
                      </a:lnTo>
                      <a:lnTo>
                        <a:pt x="2" y="134"/>
                      </a:lnTo>
                      <a:lnTo>
                        <a:pt x="4" y="209"/>
                      </a:lnTo>
                      <a:lnTo>
                        <a:pt x="4" y="259"/>
                      </a:lnTo>
                      <a:lnTo>
                        <a:pt x="5" y="267"/>
                      </a:lnTo>
                      <a:lnTo>
                        <a:pt x="7" y="273"/>
                      </a:lnTo>
                      <a:lnTo>
                        <a:pt x="10" y="280"/>
                      </a:lnTo>
                      <a:lnTo>
                        <a:pt x="13" y="284"/>
                      </a:lnTo>
                      <a:lnTo>
                        <a:pt x="11" y="277"/>
                      </a:lnTo>
                      <a:lnTo>
                        <a:pt x="10" y="267"/>
                      </a:lnTo>
                      <a:lnTo>
                        <a:pt x="8" y="258"/>
                      </a:lnTo>
                      <a:lnTo>
                        <a:pt x="7" y="247"/>
                      </a:lnTo>
                      <a:lnTo>
                        <a:pt x="7" y="41"/>
                      </a:lnTo>
                      <a:close/>
                    </a:path>
                  </a:pathLst>
                </a:custGeom>
                <a:solidFill>
                  <a:srgbClr val="BFD8D8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49" name="Freeform 317"/>
                <p:cNvSpPr>
                  <a:spLocks/>
                </p:cNvSpPr>
                <p:nvPr/>
              </p:nvSpPr>
              <p:spPr bwMode="auto">
                <a:xfrm>
                  <a:off x="3440" y="1463"/>
                  <a:ext cx="114" cy="130"/>
                </a:xfrm>
                <a:custGeom>
                  <a:avLst/>
                  <a:gdLst>
                    <a:gd name="T0" fmla="*/ 13 w 228"/>
                    <a:gd name="T1" fmla="*/ 15 h 259"/>
                    <a:gd name="T2" fmla="*/ 12 w 228"/>
                    <a:gd name="T3" fmla="*/ 15 h 259"/>
                    <a:gd name="T4" fmla="*/ 11 w 228"/>
                    <a:gd name="T5" fmla="*/ 16 h 259"/>
                    <a:gd name="T6" fmla="*/ 10 w 228"/>
                    <a:gd name="T7" fmla="*/ 16 h 259"/>
                    <a:gd name="T8" fmla="*/ 7 w 228"/>
                    <a:gd name="T9" fmla="*/ 16 h 259"/>
                    <a:gd name="T10" fmla="*/ 7 w 228"/>
                    <a:gd name="T11" fmla="*/ 16 h 259"/>
                    <a:gd name="T12" fmla="*/ 5 w 228"/>
                    <a:gd name="T13" fmla="*/ 16 h 259"/>
                    <a:gd name="T14" fmla="*/ 3 w 228"/>
                    <a:gd name="T15" fmla="*/ 17 h 259"/>
                    <a:gd name="T16" fmla="*/ 0 w 228"/>
                    <a:gd name="T17" fmla="*/ 17 h 259"/>
                    <a:gd name="T18" fmla="*/ 2 w 228"/>
                    <a:gd name="T19" fmla="*/ 17 h 259"/>
                    <a:gd name="T20" fmla="*/ 4 w 228"/>
                    <a:gd name="T21" fmla="*/ 17 h 259"/>
                    <a:gd name="T22" fmla="*/ 5 w 228"/>
                    <a:gd name="T23" fmla="*/ 17 h 259"/>
                    <a:gd name="T24" fmla="*/ 7 w 228"/>
                    <a:gd name="T25" fmla="*/ 17 h 259"/>
                    <a:gd name="T26" fmla="*/ 7 w 228"/>
                    <a:gd name="T27" fmla="*/ 17 h 259"/>
                    <a:gd name="T28" fmla="*/ 9 w 228"/>
                    <a:gd name="T29" fmla="*/ 17 h 259"/>
                    <a:gd name="T30" fmla="*/ 11 w 228"/>
                    <a:gd name="T31" fmla="*/ 17 h 259"/>
                    <a:gd name="T32" fmla="*/ 11 w 228"/>
                    <a:gd name="T33" fmla="*/ 17 h 259"/>
                    <a:gd name="T34" fmla="*/ 13 w 228"/>
                    <a:gd name="T35" fmla="*/ 17 h 259"/>
                    <a:gd name="T36" fmla="*/ 14 w 228"/>
                    <a:gd name="T37" fmla="*/ 16 h 259"/>
                    <a:gd name="T38" fmla="*/ 14 w 228"/>
                    <a:gd name="T39" fmla="*/ 16 h 259"/>
                    <a:gd name="T40" fmla="*/ 14 w 228"/>
                    <a:gd name="T41" fmla="*/ 16 h 259"/>
                    <a:gd name="T42" fmla="*/ 14 w 228"/>
                    <a:gd name="T43" fmla="*/ 15 h 259"/>
                    <a:gd name="T44" fmla="*/ 14 w 228"/>
                    <a:gd name="T45" fmla="*/ 15 h 259"/>
                    <a:gd name="T46" fmla="*/ 14 w 228"/>
                    <a:gd name="T47" fmla="*/ 15 h 259"/>
                    <a:gd name="T48" fmla="*/ 14 w 228"/>
                    <a:gd name="T49" fmla="*/ 15 h 259"/>
                    <a:gd name="T50" fmla="*/ 14 w 228"/>
                    <a:gd name="T51" fmla="*/ 13 h 259"/>
                    <a:gd name="T52" fmla="*/ 14 w 228"/>
                    <a:gd name="T53" fmla="*/ 8 h 259"/>
                    <a:gd name="T54" fmla="*/ 14 w 228"/>
                    <a:gd name="T55" fmla="*/ 4 h 259"/>
                    <a:gd name="T56" fmla="*/ 14 w 228"/>
                    <a:gd name="T57" fmla="*/ 1 h 259"/>
                    <a:gd name="T58" fmla="*/ 14 w 228"/>
                    <a:gd name="T59" fmla="*/ 0 h 259"/>
                    <a:gd name="T60" fmla="*/ 14 w 228"/>
                    <a:gd name="T61" fmla="*/ 9 h 259"/>
                    <a:gd name="T62" fmla="*/ 13 w 228"/>
                    <a:gd name="T63" fmla="*/ 14 h 259"/>
                    <a:gd name="T64" fmla="*/ 13 w 228"/>
                    <a:gd name="T65" fmla="*/ 15 h 259"/>
                    <a:gd name="T66" fmla="*/ 13 w 228"/>
                    <a:gd name="T67" fmla="*/ 15 h 259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228"/>
                    <a:gd name="T103" fmla="*/ 0 h 259"/>
                    <a:gd name="T104" fmla="*/ 228 w 228"/>
                    <a:gd name="T105" fmla="*/ 259 h 259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228" h="259">
                      <a:moveTo>
                        <a:pt x="195" y="237"/>
                      </a:moveTo>
                      <a:lnTo>
                        <a:pt x="187" y="240"/>
                      </a:lnTo>
                      <a:lnTo>
                        <a:pt x="173" y="244"/>
                      </a:lnTo>
                      <a:lnTo>
                        <a:pt x="152" y="248"/>
                      </a:lnTo>
                      <a:lnTo>
                        <a:pt x="127" y="249"/>
                      </a:lnTo>
                      <a:lnTo>
                        <a:pt x="98" y="252"/>
                      </a:lnTo>
                      <a:lnTo>
                        <a:pt x="67" y="255"/>
                      </a:lnTo>
                      <a:lnTo>
                        <a:pt x="34" y="257"/>
                      </a:lnTo>
                      <a:lnTo>
                        <a:pt x="0" y="259"/>
                      </a:lnTo>
                      <a:lnTo>
                        <a:pt x="26" y="259"/>
                      </a:lnTo>
                      <a:lnTo>
                        <a:pt x="52" y="259"/>
                      </a:lnTo>
                      <a:lnTo>
                        <a:pt x="78" y="259"/>
                      </a:lnTo>
                      <a:lnTo>
                        <a:pt x="101" y="259"/>
                      </a:lnTo>
                      <a:lnTo>
                        <a:pt x="124" y="259"/>
                      </a:lnTo>
                      <a:lnTo>
                        <a:pt x="144" y="259"/>
                      </a:lnTo>
                      <a:lnTo>
                        <a:pt x="161" y="259"/>
                      </a:lnTo>
                      <a:lnTo>
                        <a:pt x="176" y="259"/>
                      </a:lnTo>
                      <a:lnTo>
                        <a:pt x="196" y="257"/>
                      </a:lnTo>
                      <a:lnTo>
                        <a:pt x="210" y="254"/>
                      </a:lnTo>
                      <a:lnTo>
                        <a:pt x="220" y="248"/>
                      </a:lnTo>
                      <a:lnTo>
                        <a:pt x="225" y="241"/>
                      </a:lnTo>
                      <a:lnTo>
                        <a:pt x="228" y="237"/>
                      </a:lnTo>
                      <a:lnTo>
                        <a:pt x="228" y="230"/>
                      </a:lnTo>
                      <a:lnTo>
                        <a:pt x="228" y="227"/>
                      </a:lnTo>
                      <a:lnTo>
                        <a:pt x="228" y="225"/>
                      </a:lnTo>
                      <a:lnTo>
                        <a:pt x="228" y="195"/>
                      </a:lnTo>
                      <a:lnTo>
                        <a:pt x="226" y="128"/>
                      </a:lnTo>
                      <a:lnTo>
                        <a:pt x="225" y="53"/>
                      </a:lnTo>
                      <a:lnTo>
                        <a:pt x="225" y="1"/>
                      </a:lnTo>
                      <a:lnTo>
                        <a:pt x="214" y="0"/>
                      </a:lnTo>
                      <a:lnTo>
                        <a:pt x="212" y="140"/>
                      </a:lnTo>
                      <a:lnTo>
                        <a:pt x="206" y="210"/>
                      </a:lnTo>
                      <a:lnTo>
                        <a:pt x="198" y="233"/>
                      </a:lnTo>
                      <a:lnTo>
                        <a:pt x="195" y="237"/>
                      </a:lnTo>
                      <a:close/>
                    </a:path>
                  </a:pathLst>
                </a:custGeom>
                <a:solidFill>
                  <a:srgbClr val="BFD8D8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50" name="Freeform 318"/>
                <p:cNvSpPr>
                  <a:spLocks/>
                </p:cNvSpPr>
                <p:nvPr/>
              </p:nvSpPr>
              <p:spPr bwMode="auto">
                <a:xfrm>
                  <a:off x="3397" y="1499"/>
                  <a:ext cx="136" cy="76"/>
                </a:xfrm>
                <a:custGeom>
                  <a:avLst/>
                  <a:gdLst>
                    <a:gd name="T0" fmla="*/ 16 w 274"/>
                    <a:gd name="T1" fmla="*/ 0 h 153"/>
                    <a:gd name="T2" fmla="*/ 16 w 274"/>
                    <a:gd name="T3" fmla="*/ 1 h 153"/>
                    <a:gd name="T4" fmla="*/ 17 w 274"/>
                    <a:gd name="T5" fmla="*/ 4 h 153"/>
                    <a:gd name="T6" fmla="*/ 16 w 274"/>
                    <a:gd name="T7" fmla="*/ 7 h 153"/>
                    <a:gd name="T8" fmla="*/ 15 w 274"/>
                    <a:gd name="T9" fmla="*/ 8 h 153"/>
                    <a:gd name="T10" fmla="*/ 13 w 274"/>
                    <a:gd name="T11" fmla="*/ 8 h 153"/>
                    <a:gd name="T12" fmla="*/ 11 w 274"/>
                    <a:gd name="T13" fmla="*/ 9 h 153"/>
                    <a:gd name="T14" fmla="*/ 9 w 274"/>
                    <a:gd name="T15" fmla="*/ 9 h 153"/>
                    <a:gd name="T16" fmla="*/ 6 w 274"/>
                    <a:gd name="T17" fmla="*/ 9 h 153"/>
                    <a:gd name="T18" fmla="*/ 4 w 274"/>
                    <a:gd name="T19" fmla="*/ 9 h 153"/>
                    <a:gd name="T20" fmla="*/ 1 w 274"/>
                    <a:gd name="T21" fmla="*/ 9 h 153"/>
                    <a:gd name="T22" fmla="*/ 0 w 274"/>
                    <a:gd name="T23" fmla="*/ 9 h 153"/>
                    <a:gd name="T24" fmla="*/ 0 w 274"/>
                    <a:gd name="T25" fmla="*/ 9 h 153"/>
                    <a:gd name="T26" fmla="*/ 0 w 274"/>
                    <a:gd name="T27" fmla="*/ 8 h 153"/>
                    <a:gd name="T28" fmla="*/ 0 w 274"/>
                    <a:gd name="T29" fmla="*/ 8 h 153"/>
                    <a:gd name="T30" fmla="*/ 1 w 274"/>
                    <a:gd name="T31" fmla="*/ 7 h 153"/>
                    <a:gd name="T32" fmla="*/ 2 w 274"/>
                    <a:gd name="T33" fmla="*/ 7 h 153"/>
                    <a:gd name="T34" fmla="*/ 3 w 274"/>
                    <a:gd name="T35" fmla="*/ 7 h 153"/>
                    <a:gd name="T36" fmla="*/ 4 w 274"/>
                    <a:gd name="T37" fmla="*/ 6 h 153"/>
                    <a:gd name="T38" fmla="*/ 5 w 274"/>
                    <a:gd name="T39" fmla="*/ 6 h 153"/>
                    <a:gd name="T40" fmla="*/ 6 w 274"/>
                    <a:gd name="T41" fmla="*/ 6 h 153"/>
                    <a:gd name="T42" fmla="*/ 7 w 274"/>
                    <a:gd name="T43" fmla="*/ 6 h 153"/>
                    <a:gd name="T44" fmla="*/ 8 w 274"/>
                    <a:gd name="T45" fmla="*/ 6 h 153"/>
                    <a:gd name="T46" fmla="*/ 9 w 274"/>
                    <a:gd name="T47" fmla="*/ 6 h 153"/>
                    <a:gd name="T48" fmla="*/ 11 w 274"/>
                    <a:gd name="T49" fmla="*/ 6 h 153"/>
                    <a:gd name="T50" fmla="*/ 12 w 274"/>
                    <a:gd name="T51" fmla="*/ 5 h 153"/>
                    <a:gd name="T52" fmla="*/ 13 w 274"/>
                    <a:gd name="T53" fmla="*/ 5 h 153"/>
                    <a:gd name="T54" fmla="*/ 14 w 274"/>
                    <a:gd name="T55" fmla="*/ 5 h 153"/>
                    <a:gd name="T56" fmla="*/ 14 w 274"/>
                    <a:gd name="T57" fmla="*/ 4 h 153"/>
                    <a:gd name="T58" fmla="*/ 15 w 274"/>
                    <a:gd name="T59" fmla="*/ 3 h 153"/>
                    <a:gd name="T60" fmla="*/ 15 w 274"/>
                    <a:gd name="T61" fmla="*/ 1 h 153"/>
                    <a:gd name="T62" fmla="*/ 15 w 274"/>
                    <a:gd name="T63" fmla="*/ 0 h 153"/>
                    <a:gd name="T64" fmla="*/ 16 w 274"/>
                    <a:gd name="T65" fmla="*/ 0 h 153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74"/>
                    <a:gd name="T100" fmla="*/ 0 h 153"/>
                    <a:gd name="T101" fmla="*/ 274 w 274"/>
                    <a:gd name="T102" fmla="*/ 153 h 153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74" h="153">
                      <a:moveTo>
                        <a:pt x="267" y="0"/>
                      </a:moveTo>
                      <a:lnTo>
                        <a:pt x="271" y="20"/>
                      </a:lnTo>
                      <a:lnTo>
                        <a:pt x="274" y="66"/>
                      </a:lnTo>
                      <a:lnTo>
                        <a:pt x="267" y="113"/>
                      </a:lnTo>
                      <a:lnTo>
                        <a:pt x="245" y="139"/>
                      </a:lnTo>
                      <a:lnTo>
                        <a:pt x="222" y="143"/>
                      </a:lnTo>
                      <a:lnTo>
                        <a:pt x="188" y="147"/>
                      </a:lnTo>
                      <a:lnTo>
                        <a:pt x="147" y="150"/>
                      </a:lnTo>
                      <a:lnTo>
                        <a:pt x="105" y="151"/>
                      </a:lnTo>
                      <a:lnTo>
                        <a:pt x="65" y="153"/>
                      </a:lnTo>
                      <a:lnTo>
                        <a:pt x="30" y="153"/>
                      </a:lnTo>
                      <a:lnTo>
                        <a:pt x="8" y="150"/>
                      </a:lnTo>
                      <a:lnTo>
                        <a:pt x="0" y="147"/>
                      </a:lnTo>
                      <a:lnTo>
                        <a:pt x="4" y="140"/>
                      </a:lnTo>
                      <a:lnTo>
                        <a:pt x="13" y="134"/>
                      </a:lnTo>
                      <a:lnTo>
                        <a:pt x="24" y="126"/>
                      </a:lnTo>
                      <a:lnTo>
                        <a:pt x="38" y="120"/>
                      </a:lnTo>
                      <a:lnTo>
                        <a:pt x="54" y="113"/>
                      </a:lnTo>
                      <a:lnTo>
                        <a:pt x="70" y="109"/>
                      </a:lnTo>
                      <a:lnTo>
                        <a:pt x="86" y="105"/>
                      </a:lnTo>
                      <a:lnTo>
                        <a:pt x="100" y="105"/>
                      </a:lnTo>
                      <a:lnTo>
                        <a:pt x="116" y="105"/>
                      </a:lnTo>
                      <a:lnTo>
                        <a:pt x="135" y="104"/>
                      </a:lnTo>
                      <a:lnTo>
                        <a:pt x="155" y="102"/>
                      </a:lnTo>
                      <a:lnTo>
                        <a:pt x="177" y="98"/>
                      </a:lnTo>
                      <a:lnTo>
                        <a:pt x="196" y="93"/>
                      </a:lnTo>
                      <a:lnTo>
                        <a:pt x="214" y="88"/>
                      </a:lnTo>
                      <a:lnTo>
                        <a:pt x="226" y="82"/>
                      </a:lnTo>
                      <a:lnTo>
                        <a:pt x="234" y="75"/>
                      </a:lnTo>
                      <a:lnTo>
                        <a:pt x="242" y="53"/>
                      </a:lnTo>
                      <a:lnTo>
                        <a:pt x="248" y="23"/>
                      </a:lnTo>
                      <a:lnTo>
                        <a:pt x="256" y="1"/>
                      </a:lnTo>
                      <a:lnTo>
                        <a:pt x="267" y="0"/>
                      </a:lnTo>
                      <a:close/>
                    </a:path>
                  </a:pathLst>
                </a:custGeom>
                <a:solidFill>
                  <a:srgbClr val="D6EFE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51" name="Freeform 319"/>
                <p:cNvSpPr>
                  <a:spLocks/>
                </p:cNvSpPr>
                <p:nvPr/>
              </p:nvSpPr>
              <p:spPr bwMode="auto">
                <a:xfrm>
                  <a:off x="3394" y="1468"/>
                  <a:ext cx="89" cy="53"/>
                </a:xfrm>
                <a:custGeom>
                  <a:avLst/>
                  <a:gdLst>
                    <a:gd name="T0" fmla="*/ 1 w 177"/>
                    <a:gd name="T1" fmla="*/ 7 h 106"/>
                    <a:gd name="T2" fmla="*/ 0 w 177"/>
                    <a:gd name="T3" fmla="*/ 6 h 106"/>
                    <a:gd name="T4" fmla="*/ 0 w 177"/>
                    <a:gd name="T5" fmla="*/ 3 h 106"/>
                    <a:gd name="T6" fmla="*/ 1 w 177"/>
                    <a:gd name="T7" fmla="*/ 2 h 106"/>
                    <a:gd name="T8" fmla="*/ 2 w 177"/>
                    <a:gd name="T9" fmla="*/ 1 h 106"/>
                    <a:gd name="T10" fmla="*/ 3 w 177"/>
                    <a:gd name="T11" fmla="*/ 1 h 106"/>
                    <a:gd name="T12" fmla="*/ 4 w 177"/>
                    <a:gd name="T13" fmla="*/ 1 h 106"/>
                    <a:gd name="T14" fmla="*/ 6 w 177"/>
                    <a:gd name="T15" fmla="*/ 1 h 106"/>
                    <a:gd name="T16" fmla="*/ 7 w 177"/>
                    <a:gd name="T17" fmla="*/ 0 h 106"/>
                    <a:gd name="T18" fmla="*/ 9 w 177"/>
                    <a:gd name="T19" fmla="*/ 1 h 106"/>
                    <a:gd name="T20" fmla="*/ 10 w 177"/>
                    <a:gd name="T21" fmla="*/ 1 h 106"/>
                    <a:gd name="T22" fmla="*/ 11 w 177"/>
                    <a:gd name="T23" fmla="*/ 1 h 106"/>
                    <a:gd name="T24" fmla="*/ 12 w 177"/>
                    <a:gd name="T25" fmla="*/ 1 h 106"/>
                    <a:gd name="T26" fmla="*/ 11 w 177"/>
                    <a:gd name="T27" fmla="*/ 1 h 106"/>
                    <a:gd name="T28" fmla="*/ 11 w 177"/>
                    <a:gd name="T29" fmla="*/ 1 h 106"/>
                    <a:gd name="T30" fmla="*/ 10 w 177"/>
                    <a:gd name="T31" fmla="*/ 1 h 106"/>
                    <a:gd name="T32" fmla="*/ 8 w 177"/>
                    <a:gd name="T33" fmla="*/ 1 h 106"/>
                    <a:gd name="T34" fmla="*/ 7 w 177"/>
                    <a:gd name="T35" fmla="*/ 2 h 106"/>
                    <a:gd name="T36" fmla="*/ 6 w 177"/>
                    <a:gd name="T37" fmla="*/ 2 h 106"/>
                    <a:gd name="T38" fmla="*/ 5 w 177"/>
                    <a:gd name="T39" fmla="*/ 3 h 106"/>
                    <a:gd name="T40" fmla="*/ 4 w 177"/>
                    <a:gd name="T41" fmla="*/ 3 h 106"/>
                    <a:gd name="T42" fmla="*/ 4 w 177"/>
                    <a:gd name="T43" fmla="*/ 3 h 106"/>
                    <a:gd name="T44" fmla="*/ 3 w 177"/>
                    <a:gd name="T45" fmla="*/ 3 h 106"/>
                    <a:gd name="T46" fmla="*/ 3 w 177"/>
                    <a:gd name="T47" fmla="*/ 5 h 106"/>
                    <a:gd name="T48" fmla="*/ 2 w 177"/>
                    <a:gd name="T49" fmla="*/ 6 h 106"/>
                    <a:gd name="T50" fmla="*/ 2 w 177"/>
                    <a:gd name="T51" fmla="*/ 6 h 106"/>
                    <a:gd name="T52" fmla="*/ 1 w 177"/>
                    <a:gd name="T53" fmla="*/ 7 h 106"/>
                    <a:gd name="T54" fmla="*/ 1 w 177"/>
                    <a:gd name="T55" fmla="*/ 7 h 106"/>
                    <a:gd name="T56" fmla="*/ 1 w 177"/>
                    <a:gd name="T57" fmla="*/ 7 h 10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77"/>
                    <a:gd name="T88" fmla="*/ 0 h 106"/>
                    <a:gd name="T89" fmla="*/ 177 w 177"/>
                    <a:gd name="T90" fmla="*/ 106 h 10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77" h="106">
                      <a:moveTo>
                        <a:pt x="1" y="104"/>
                      </a:moveTo>
                      <a:lnTo>
                        <a:pt x="0" y="90"/>
                      </a:lnTo>
                      <a:lnTo>
                        <a:pt x="0" y="57"/>
                      </a:lnTo>
                      <a:lnTo>
                        <a:pt x="4" y="24"/>
                      </a:lnTo>
                      <a:lnTo>
                        <a:pt x="19" y="5"/>
                      </a:lnTo>
                      <a:lnTo>
                        <a:pt x="33" y="3"/>
                      </a:lnTo>
                      <a:lnTo>
                        <a:pt x="55" y="2"/>
                      </a:lnTo>
                      <a:lnTo>
                        <a:pt x="82" y="2"/>
                      </a:lnTo>
                      <a:lnTo>
                        <a:pt x="109" y="0"/>
                      </a:lnTo>
                      <a:lnTo>
                        <a:pt x="134" y="2"/>
                      </a:lnTo>
                      <a:lnTo>
                        <a:pt x="156" y="2"/>
                      </a:lnTo>
                      <a:lnTo>
                        <a:pt x="170" y="2"/>
                      </a:lnTo>
                      <a:lnTo>
                        <a:pt x="177" y="2"/>
                      </a:lnTo>
                      <a:lnTo>
                        <a:pt x="172" y="3"/>
                      </a:lnTo>
                      <a:lnTo>
                        <a:pt x="162" y="5"/>
                      </a:lnTo>
                      <a:lnTo>
                        <a:pt x="145" y="10"/>
                      </a:lnTo>
                      <a:lnTo>
                        <a:pt x="128" y="14"/>
                      </a:lnTo>
                      <a:lnTo>
                        <a:pt x="107" y="21"/>
                      </a:lnTo>
                      <a:lnTo>
                        <a:pt x="87" y="27"/>
                      </a:lnTo>
                      <a:lnTo>
                        <a:pt x="71" y="33"/>
                      </a:lnTo>
                      <a:lnTo>
                        <a:pt x="58" y="38"/>
                      </a:lnTo>
                      <a:lnTo>
                        <a:pt x="49" y="46"/>
                      </a:lnTo>
                      <a:lnTo>
                        <a:pt x="41" y="57"/>
                      </a:lnTo>
                      <a:lnTo>
                        <a:pt x="33" y="70"/>
                      </a:lnTo>
                      <a:lnTo>
                        <a:pt x="27" y="82"/>
                      </a:lnTo>
                      <a:lnTo>
                        <a:pt x="20" y="93"/>
                      </a:lnTo>
                      <a:lnTo>
                        <a:pt x="14" y="101"/>
                      </a:lnTo>
                      <a:lnTo>
                        <a:pt x="8" y="106"/>
                      </a:lnTo>
                      <a:lnTo>
                        <a:pt x="1" y="104"/>
                      </a:lnTo>
                      <a:close/>
                    </a:path>
                  </a:pathLst>
                </a:custGeom>
                <a:solidFill>
                  <a:srgbClr val="F7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52" name="Freeform 320"/>
                <p:cNvSpPr>
                  <a:spLocks/>
                </p:cNvSpPr>
                <p:nvPr/>
              </p:nvSpPr>
              <p:spPr bwMode="auto">
                <a:xfrm>
                  <a:off x="3296" y="1665"/>
                  <a:ext cx="415" cy="78"/>
                </a:xfrm>
                <a:custGeom>
                  <a:avLst/>
                  <a:gdLst>
                    <a:gd name="T0" fmla="*/ 1 w 831"/>
                    <a:gd name="T1" fmla="*/ 0 h 157"/>
                    <a:gd name="T2" fmla="*/ 41 w 831"/>
                    <a:gd name="T3" fmla="*/ 0 h 157"/>
                    <a:gd name="T4" fmla="*/ 42 w 831"/>
                    <a:gd name="T5" fmla="*/ 0 h 157"/>
                    <a:gd name="T6" fmla="*/ 42 w 831"/>
                    <a:gd name="T7" fmla="*/ 0 h 157"/>
                    <a:gd name="T8" fmla="*/ 51 w 831"/>
                    <a:gd name="T9" fmla="*/ 5 h 157"/>
                    <a:gd name="T10" fmla="*/ 51 w 831"/>
                    <a:gd name="T11" fmla="*/ 5 h 157"/>
                    <a:gd name="T12" fmla="*/ 51 w 831"/>
                    <a:gd name="T13" fmla="*/ 6 h 157"/>
                    <a:gd name="T14" fmla="*/ 51 w 831"/>
                    <a:gd name="T15" fmla="*/ 7 h 157"/>
                    <a:gd name="T16" fmla="*/ 51 w 831"/>
                    <a:gd name="T17" fmla="*/ 8 h 157"/>
                    <a:gd name="T18" fmla="*/ 50 w 831"/>
                    <a:gd name="T19" fmla="*/ 8 h 157"/>
                    <a:gd name="T20" fmla="*/ 8 w 831"/>
                    <a:gd name="T21" fmla="*/ 9 h 157"/>
                    <a:gd name="T22" fmla="*/ 7 w 831"/>
                    <a:gd name="T23" fmla="*/ 9 h 157"/>
                    <a:gd name="T24" fmla="*/ 7 w 831"/>
                    <a:gd name="T25" fmla="*/ 9 h 157"/>
                    <a:gd name="T26" fmla="*/ 0 w 831"/>
                    <a:gd name="T27" fmla="*/ 2 h 157"/>
                    <a:gd name="T28" fmla="*/ 0 w 831"/>
                    <a:gd name="T29" fmla="*/ 0 h 157"/>
                    <a:gd name="T30" fmla="*/ 1 w 831"/>
                    <a:gd name="T31" fmla="*/ 0 h 15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831"/>
                    <a:gd name="T49" fmla="*/ 0 h 157"/>
                    <a:gd name="T50" fmla="*/ 831 w 831"/>
                    <a:gd name="T51" fmla="*/ 157 h 157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831" h="157">
                      <a:moveTo>
                        <a:pt x="19" y="10"/>
                      </a:moveTo>
                      <a:lnTo>
                        <a:pt x="662" y="0"/>
                      </a:lnTo>
                      <a:lnTo>
                        <a:pt x="672" y="0"/>
                      </a:lnTo>
                      <a:lnTo>
                        <a:pt x="678" y="4"/>
                      </a:lnTo>
                      <a:lnTo>
                        <a:pt x="822" y="84"/>
                      </a:lnTo>
                      <a:lnTo>
                        <a:pt x="831" y="90"/>
                      </a:lnTo>
                      <a:lnTo>
                        <a:pt x="830" y="98"/>
                      </a:lnTo>
                      <a:lnTo>
                        <a:pt x="826" y="124"/>
                      </a:lnTo>
                      <a:lnTo>
                        <a:pt x="825" y="138"/>
                      </a:lnTo>
                      <a:lnTo>
                        <a:pt x="804" y="139"/>
                      </a:lnTo>
                      <a:lnTo>
                        <a:pt x="133" y="155"/>
                      </a:lnTo>
                      <a:lnTo>
                        <a:pt x="120" y="157"/>
                      </a:lnTo>
                      <a:lnTo>
                        <a:pt x="112" y="149"/>
                      </a:lnTo>
                      <a:lnTo>
                        <a:pt x="0" y="35"/>
                      </a:lnTo>
                      <a:lnTo>
                        <a:pt x="2" y="15"/>
                      </a:lnTo>
                      <a:lnTo>
                        <a:pt x="19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53" name="Freeform 321"/>
                <p:cNvSpPr>
                  <a:spLocks/>
                </p:cNvSpPr>
                <p:nvPr/>
              </p:nvSpPr>
              <p:spPr bwMode="auto">
                <a:xfrm>
                  <a:off x="3306" y="1673"/>
                  <a:ext cx="393" cy="61"/>
                </a:xfrm>
                <a:custGeom>
                  <a:avLst/>
                  <a:gdLst>
                    <a:gd name="T0" fmla="*/ 0 w 786"/>
                    <a:gd name="T1" fmla="*/ 1 h 121"/>
                    <a:gd name="T2" fmla="*/ 41 w 786"/>
                    <a:gd name="T3" fmla="*/ 0 h 121"/>
                    <a:gd name="T4" fmla="*/ 49 w 786"/>
                    <a:gd name="T5" fmla="*/ 5 h 121"/>
                    <a:gd name="T6" fmla="*/ 49 w 786"/>
                    <a:gd name="T7" fmla="*/ 7 h 121"/>
                    <a:gd name="T8" fmla="*/ 6 w 786"/>
                    <a:gd name="T9" fmla="*/ 8 h 121"/>
                    <a:gd name="T10" fmla="*/ 0 w 786"/>
                    <a:gd name="T11" fmla="*/ 1 h 1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786"/>
                    <a:gd name="T19" fmla="*/ 0 h 121"/>
                    <a:gd name="T20" fmla="*/ 786 w 786"/>
                    <a:gd name="T21" fmla="*/ 121 h 121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786" h="121">
                      <a:moveTo>
                        <a:pt x="0" y="8"/>
                      </a:moveTo>
                      <a:lnTo>
                        <a:pt x="643" y="0"/>
                      </a:lnTo>
                      <a:lnTo>
                        <a:pt x="786" y="79"/>
                      </a:lnTo>
                      <a:lnTo>
                        <a:pt x="783" y="104"/>
                      </a:lnTo>
                      <a:lnTo>
                        <a:pt x="110" y="121"/>
                      </a:lnTo>
                      <a:lnTo>
                        <a:pt x="0" y="8"/>
                      </a:lnTo>
                      <a:close/>
                    </a:path>
                  </a:pathLst>
                </a:custGeom>
                <a:solidFill>
                  <a:srgbClr val="EDEDB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54" name="Freeform 322"/>
                <p:cNvSpPr>
                  <a:spLocks/>
                </p:cNvSpPr>
                <p:nvPr/>
              </p:nvSpPr>
              <p:spPr bwMode="auto">
                <a:xfrm>
                  <a:off x="3293" y="1672"/>
                  <a:ext cx="82" cy="70"/>
                </a:xfrm>
                <a:custGeom>
                  <a:avLst/>
                  <a:gdLst>
                    <a:gd name="T0" fmla="*/ 2 w 166"/>
                    <a:gd name="T1" fmla="*/ 1 h 140"/>
                    <a:gd name="T2" fmla="*/ 9 w 166"/>
                    <a:gd name="T3" fmla="*/ 5 h 140"/>
                    <a:gd name="T4" fmla="*/ 10 w 166"/>
                    <a:gd name="T5" fmla="*/ 6 h 140"/>
                    <a:gd name="T6" fmla="*/ 10 w 166"/>
                    <a:gd name="T7" fmla="*/ 6 h 140"/>
                    <a:gd name="T8" fmla="*/ 10 w 166"/>
                    <a:gd name="T9" fmla="*/ 7 h 140"/>
                    <a:gd name="T10" fmla="*/ 9 w 166"/>
                    <a:gd name="T11" fmla="*/ 9 h 140"/>
                    <a:gd name="T12" fmla="*/ 7 w 166"/>
                    <a:gd name="T13" fmla="*/ 9 h 140"/>
                    <a:gd name="T14" fmla="*/ 0 w 166"/>
                    <a:gd name="T15" fmla="*/ 5 h 140"/>
                    <a:gd name="T16" fmla="*/ 0 w 166"/>
                    <a:gd name="T17" fmla="*/ 4 h 140"/>
                    <a:gd name="T18" fmla="*/ 0 w 166"/>
                    <a:gd name="T19" fmla="*/ 4 h 140"/>
                    <a:gd name="T20" fmla="*/ 0 w 166"/>
                    <a:gd name="T21" fmla="*/ 1 h 140"/>
                    <a:gd name="T22" fmla="*/ 0 w 166"/>
                    <a:gd name="T23" fmla="*/ 0 h 140"/>
                    <a:gd name="T24" fmla="*/ 2 w 166"/>
                    <a:gd name="T25" fmla="*/ 1 h 140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66"/>
                    <a:gd name="T40" fmla="*/ 0 h 140"/>
                    <a:gd name="T41" fmla="*/ 166 w 166"/>
                    <a:gd name="T42" fmla="*/ 140 h 140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66" h="140">
                      <a:moveTo>
                        <a:pt x="44" y="1"/>
                      </a:moveTo>
                      <a:lnTo>
                        <a:pt x="158" y="93"/>
                      </a:lnTo>
                      <a:lnTo>
                        <a:pt x="166" y="99"/>
                      </a:lnTo>
                      <a:lnTo>
                        <a:pt x="164" y="105"/>
                      </a:lnTo>
                      <a:lnTo>
                        <a:pt x="161" y="126"/>
                      </a:lnTo>
                      <a:lnTo>
                        <a:pt x="156" y="140"/>
                      </a:lnTo>
                      <a:lnTo>
                        <a:pt x="125" y="139"/>
                      </a:lnTo>
                      <a:lnTo>
                        <a:pt x="11" y="83"/>
                      </a:lnTo>
                      <a:lnTo>
                        <a:pt x="0" y="79"/>
                      </a:lnTo>
                      <a:lnTo>
                        <a:pt x="0" y="69"/>
                      </a:lnTo>
                      <a:lnTo>
                        <a:pt x="3" y="11"/>
                      </a:lnTo>
                      <a:lnTo>
                        <a:pt x="8" y="0"/>
                      </a:lnTo>
                      <a:lnTo>
                        <a:pt x="44" y="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55" name="Freeform 323"/>
                <p:cNvSpPr>
                  <a:spLocks/>
                </p:cNvSpPr>
                <p:nvPr/>
              </p:nvSpPr>
              <p:spPr bwMode="auto">
                <a:xfrm>
                  <a:off x="3304" y="1677"/>
                  <a:ext cx="59" cy="57"/>
                </a:xfrm>
                <a:custGeom>
                  <a:avLst/>
                  <a:gdLst>
                    <a:gd name="T0" fmla="*/ 1 w 117"/>
                    <a:gd name="T1" fmla="*/ 0 h 113"/>
                    <a:gd name="T2" fmla="*/ 8 w 117"/>
                    <a:gd name="T3" fmla="*/ 6 h 113"/>
                    <a:gd name="T4" fmla="*/ 8 w 117"/>
                    <a:gd name="T5" fmla="*/ 8 h 113"/>
                    <a:gd name="T6" fmla="*/ 0 w 117"/>
                    <a:gd name="T7" fmla="*/ 4 h 113"/>
                    <a:gd name="T8" fmla="*/ 1 w 117"/>
                    <a:gd name="T9" fmla="*/ 0 h 1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7"/>
                    <a:gd name="T16" fmla="*/ 0 h 113"/>
                    <a:gd name="T17" fmla="*/ 117 w 117"/>
                    <a:gd name="T18" fmla="*/ 113 h 1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7" h="113">
                      <a:moveTo>
                        <a:pt x="3" y="0"/>
                      </a:moveTo>
                      <a:lnTo>
                        <a:pt x="117" y="93"/>
                      </a:lnTo>
                      <a:lnTo>
                        <a:pt x="113" y="113"/>
                      </a:lnTo>
                      <a:lnTo>
                        <a:pt x="0" y="58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D8D8A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56" name="Freeform 324"/>
                <p:cNvSpPr>
                  <a:spLocks/>
                </p:cNvSpPr>
                <p:nvPr/>
              </p:nvSpPr>
              <p:spPr bwMode="auto">
                <a:xfrm>
                  <a:off x="3398" y="1702"/>
                  <a:ext cx="268" cy="8"/>
                </a:xfrm>
                <a:custGeom>
                  <a:avLst/>
                  <a:gdLst>
                    <a:gd name="T0" fmla="*/ 0 w 535"/>
                    <a:gd name="T1" fmla="*/ 1 h 17"/>
                    <a:gd name="T2" fmla="*/ 2 w 535"/>
                    <a:gd name="T3" fmla="*/ 0 h 17"/>
                    <a:gd name="T4" fmla="*/ 32 w 535"/>
                    <a:gd name="T5" fmla="*/ 0 h 17"/>
                    <a:gd name="T6" fmla="*/ 34 w 535"/>
                    <a:gd name="T7" fmla="*/ 0 h 17"/>
                    <a:gd name="T8" fmla="*/ 0 w 535"/>
                    <a:gd name="T9" fmla="*/ 1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35"/>
                    <a:gd name="T16" fmla="*/ 0 h 17"/>
                    <a:gd name="T17" fmla="*/ 535 w 535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35" h="17">
                      <a:moveTo>
                        <a:pt x="0" y="17"/>
                      </a:moveTo>
                      <a:lnTo>
                        <a:pt x="28" y="3"/>
                      </a:lnTo>
                      <a:lnTo>
                        <a:pt x="502" y="0"/>
                      </a:lnTo>
                      <a:lnTo>
                        <a:pt x="535" y="11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57" name="Freeform 325"/>
                <p:cNvSpPr>
                  <a:spLocks/>
                </p:cNvSpPr>
                <p:nvPr/>
              </p:nvSpPr>
              <p:spPr bwMode="auto">
                <a:xfrm>
                  <a:off x="3361" y="1680"/>
                  <a:ext cx="34" cy="7"/>
                </a:xfrm>
                <a:custGeom>
                  <a:avLst/>
                  <a:gdLst>
                    <a:gd name="T0" fmla="*/ 0 w 68"/>
                    <a:gd name="T1" fmla="*/ 1 h 13"/>
                    <a:gd name="T2" fmla="*/ 1 w 68"/>
                    <a:gd name="T3" fmla="*/ 0 h 13"/>
                    <a:gd name="T4" fmla="*/ 2 w 68"/>
                    <a:gd name="T5" fmla="*/ 0 h 13"/>
                    <a:gd name="T6" fmla="*/ 4 w 68"/>
                    <a:gd name="T7" fmla="*/ 1 h 13"/>
                    <a:gd name="T8" fmla="*/ 0 w 68"/>
                    <a:gd name="T9" fmla="*/ 1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3"/>
                    <a:gd name="T17" fmla="*/ 68 w 68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3">
                      <a:moveTo>
                        <a:pt x="0" y="13"/>
                      </a:moveTo>
                      <a:lnTo>
                        <a:pt x="18" y="0"/>
                      </a:lnTo>
                      <a:lnTo>
                        <a:pt x="43" y="0"/>
                      </a:lnTo>
                      <a:lnTo>
                        <a:pt x="68" y="9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58" name="Freeform 326"/>
                <p:cNvSpPr>
                  <a:spLocks/>
                </p:cNvSpPr>
                <p:nvPr/>
              </p:nvSpPr>
              <p:spPr bwMode="auto">
                <a:xfrm>
                  <a:off x="3407" y="1680"/>
                  <a:ext cx="34" cy="7"/>
                </a:xfrm>
                <a:custGeom>
                  <a:avLst/>
                  <a:gdLst>
                    <a:gd name="T0" fmla="*/ 0 w 68"/>
                    <a:gd name="T1" fmla="*/ 0 h 15"/>
                    <a:gd name="T2" fmla="*/ 1 w 68"/>
                    <a:gd name="T3" fmla="*/ 0 h 15"/>
                    <a:gd name="T4" fmla="*/ 2 w 68"/>
                    <a:gd name="T5" fmla="*/ 0 h 15"/>
                    <a:gd name="T6" fmla="*/ 4 w 68"/>
                    <a:gd name="T7" fmla="*/ 0 h 15"/>
                    <a:gd name="T8" fmla="*/ 0 w 68"/>
                    <a:gd name="T9" fmla="*/ 0 h 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5"/>
                    <a:gd name="T17" fmla="*/ 68 w 68"/>
                    <a:gd name="T18" fmla="*/ 15 h 1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5">
                      <a:moveTo>
                        <a:pt x="0" y="15"/>
                      </a:moveTo>
                      <a:lnTo>
                        <a:pt x="19" y="0"/>
                      </a:lnTo>
                      <a:lnTo>
                        <a:pt x="44" y="0"/>
                      </a:lnTo>
                      <a:lnTo>
                        <a:pt x="68" y="10"/>
                      </a:lnTo>
                      <a:lnTo>
                        <a:pt x="0" y="15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59" name="Freeform 327"/>
                <p:cNvSpPr>
                  <a:spLocks/>
                </p:cNvSpPr>
                <p:nvPr/>
              </p:nvSpPr>
              <p:spPr bwMode="auto">
                <a:xfrm>
                  <a:off x="3450" y="1679"/>
                  <a:ext cx="34" cy="6"/>
                </a:xfrm>
                <a:custGeom>
                  <a:avLst/>
                  <a:gdLst>
                    <a:gd name="T0" fmla="*/ 0 w 68"/>
                    <a:gd name="T1" fmla="*/ 1 h 12"/>
                    <a:gd name="T2" fmla="*/ 1 w 68"/>
                    <a:gd name="T3" fmla="*/ 0 h 12"/>
                    <a:gd name="T4" fmla="*/ 2 w 68"/>
                    <a:gd name="T5" fmla="*/ 0 h 12"/>
                    <a:gd name="T6" fmla="*/ 4 w 68"/>
                    <a:gd name="T7" fmla="*/ 1 h 12"/>
                    <a:gd name="T8" fmla="*/ 0 w 68"/>
                    <a:gd name="T9" fmla="*/ 1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2"/>
                    <a:gd name="T17" fmla="*/ 68 w 68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2">
                      <a:moveTo>
                        <a:pt x="0" y="12"/>
                      </a:moveTo>
                      <a:lnTo>
                        <a:pt x="17" y="0"/>
                      </a:lnTo>
                      <a:lnTo>
                        <a:pt x="43" y="0"/>
                      </a:lnTo>
                      <a:lnTo>
                        <a:pt x="68" y="9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60" name="Freeform 328"/>
                <p:cNvSpPr>
                  <a:spLocks/>
                </p:cNvSpPr>
                <p:nvPr/>
              </p:nvSpPr>
              <p:spPr bwMode="auto">
                <a:xfrm>
                  <a:off x="3493" y="1679"/>
                  <a:ext cx="33" cy="6"/>
                </a:xfrm>
                <a:custGeom>
                  <a:avLst/>
                  <a:gdLst>
                    <a:gd name="T0" fmla="*/ 0 w 67"/>
                    <a:gd name="T1" fmla="*/ 1 h 12"/>
                    <a:gd name="T2" fmla="*/ 1 w 67"/>
                    <a:gd name="T3" fmla="*/ 0 h 12"/>
                    <a:gd name="T4" fmla="*/ 2 w 67"/>
                    <a:gd name="T5" fmla="*/ 0 h 12"/>
                    <a:gd name="T6" fmla="*/ 4 w 67"/>
                    <a:gd name="T7" fmla="*/ 1 h 12"/>
                    <a:gd name="T8" fmla="*/ 0 w 67"/>
                    <a:gd name="T9" fmla="*/ 1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7"/>
                    <a:gd name="T16" fmla="*/ 0 h 12"/>
                    <a:gd name="T17" fmla="*/ 67 w 67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7" h="12">
                      <a:moveTo>
                        <a:pt x="0" y="12"/>
                      </a:moveTo>
                      <a:lnTo>
                        <a:pt x="18" y="0"/>
                      </a:lnTo>
                      <a:lnTo>
                        <a:pt x="41" y="0"/>
                      </a:lnTo>
                      <a:lnTo>
                        <a:pt x="67" y="9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61" name="Freeform 329"/>
                <p:cNvSpPr>
                  <a:spLocks/>
                </p:cNvSpPr>
                <p:nvPr/>
              </p:nvSpPr>
              <p:spPr bwMode="auto">
                <a:xfrm>
                  <a:off x="3535" y="1679"/>
                  <a:ext cx="34" cy="6"/>
                </a:xfrm>
                <a:custGeom>
                  <a:avLst/>
                  <a:gdLst>
                    <a:gd name="T0" fmla="*/ 0 w 68"/>
                    <a:gd name="T1" fmla="*/ 1 h 12"/>
                    <a:gd name="T2" fmla="*/ 1 w 68"/>
                    <a:gd name="T3" fmla="*/ 0 h 12"/>
                    <a:gd name="T4" fmla="*/ 2 w 68"/>
                    <a:gd name="T5" fmla="*/ 0 h 12"/>
                    <a:gd name="T6" fmla="*/ 4 w 68"/>
                    <a:gd name="T7" fmla="*/ 1 h 12"/>
                    <a:gd name="T8" fmla="*/ 0 w 68"/>
                    <a:gd name="T9" fmla="*/ 1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2"/>
                    <a:gd name="T17" fmla="*/ 68 w 68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2">
                      <a:moveTo>
                        <a:pt x="0" y="12"/>
                      </a:moveTo>
                      <a:lnTo>
                        <a:pt x="19" y="0"/>
                      </a:lnTo>
                      <a:lnTo>
                        <a:pt x="44" y="0"/>
                      </a:lnTo>
                      <a:lnTo>
                        <a:pt x="68" y="9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62" name="Freeform 330"/>
                <p:cNvSpPr>
                  <a:spLocks/>
                </p:cNvSpPr>
                <p:nvPr/>
              </p:nvSpPr>
              <p:spPr bwMode="auto">
                <a:xfrm>
                  <a:off x="3578" y="1679"/>
                  <a:ext cx="34" cy="6"/>
                </a:xfrm>
                <a:custGeom>
                  <a:avLst/>
                  <a:gdLst>
                    <a:gd name="T0" fmla="*/ 0 w 68"/>
                    <a:gd name="T1" fmla="*/ 1 h 12"/>
                    <a:gd name="T2" fmla="*/ 1 w 68"/>
                    <a:gd name="T3" fmla="*/ 0 h 12"/>
                    <a:gd name="T4" fmla="*/ 2 w 68"/>
                    <a:gd name="T5" fmla="*/ 0 h 12"/>
                    <a:gd name="T6" fmla="*/ 4 w 68"/>
                    <a:gd name="T7" fmla="*/ 1 h 12"/>
                    <a:gd name="T8" fmla="*/ 0 w 68"/>
                    <a:gd name="T9" fmla="*/ 1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2"/>
                    <a:gd name="T17" fmla="*/ 68 w 68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2">
                      <a:moveTo>
                        <a:pt x="0" y="12"/>
                      </a:moveTo>
                      <a:lnTo>
                        <a:pt x="17" y="0"/>
                      </a:lnTo>
                      <a:lnTo>
                        <a:pt x="42" y="0"/>
                      </a:lnTo>
                      <a:lnTo>
                        <a:pt x="68" y="9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63" name="Freeform 331"/>
                <p:cNvSpPr>
                  <a:spLocks/>
                </p:cNvSpPr>
                <p:nvPr/>
              </p:nvSpPr>
              <p:spPr bwMode="auto">
                <a:xfrm>
                  <a:off x="3375" y="1692"/>
                  <a:ext cx="34" cy="7"/>
                </a:xfrm>
                <a:custGeom>
                  <a:avLst/>
                  <a:gdLst>
                    <a:gd name="T0" fmla="*/ 0 w 68"/>
                    <a:gd name="T1" fmla="*/ 1 h 12"/>
                    <a:gd name="T2" fmla="*/ 1 w 68"/>
                    <a:gd name="T3" fmla="*/ 0 h 12"/>
                    <a:gd name="T4" fmla="*/ 2 w 68"/>
                    <a:gd name="T5" fmla="*/ 0 h 12"/>
                    <a:gd name="T6" fmla="*/ 4 w 68"/>
                    <a:gd name="T7" fmla="*/ 1 h 12"/>
                    <a:gd name="T8" fmla="*/ 0 w 68"/>
                    <a:gd name="T9" fmla="*/ 1 h 1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2"/>
                    <a:gd name="T17" fmla="*/ 68 w 68"/>
                    <a:gd name="T18" fmla="*/ 12 h 1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2">
                      <a:moveTo>
                        <a:pt x="0" y="12"/>
                      </a:moveTo>
                      <a:lnTo>
                        <a:pt x="17" y="0"/>
                      </a:lnTo>
                      <a:lnTo>
                        <a:pt x="42" y="0"/>
                      </a:lnTo>
                      <a:lnTo>
                        <a:pt x="68" y="9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64" name="Freeform 332"/>
                <p:cNvSpPr>
                  <a:spLocks/>
                </p:cNvSpPr>
                <p:nvPr/>
              </p:nvSpPr>
              <p:spPr bwMode="auto">
                <a:xfrm>
                  <a:off x="3421" y="1692"/>
                  <a:ext cx="34" cy="6"/>
                </a:xfrm>
                <a:custGeom>
                  <a:avLst/>
                  <a:gdLst>
                    <a:gd name="T0" fmla="*/ 0 w 68"/>
                    <a:gd name="T1" fmla="*/ 0 h 13"/>
                    <a:gd name="T2" fmla="*/ 1 w 68"/>
                    <a:gd name="T3" fmla="*/ 0 h 13"/>
                    <a:gd name="T4" fmla="*/ 2 w 68"/>
                    <a:gd name="T5" fmla="*/ 0 h 13"/>
                    <a:gd name="T6" fmla="*/ 4 w 68"/>
                    <a:gd name="T7" fmla="*/ 0 h 13"/>
                    <a:gd name="T8" fmla="*/ 0 w 68"/>
                    <a:gd name="T9" fmla="*/ 0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3"/>
                    <a:gd name="T17" fmla="*/ 68 w 68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3">
                      <a:moveTo>
                        <a:pt x="0" y="13"/>
                      </a:moveTo>
                      <a:lnTo>
                        <a:pt x="19" y="0"/>
                      </a:lnTo>
                      <a:lnTo>
                        <a:pt x="45" y="0"/>
                      </a:lnTo>
                      <a:lnTo>
                        <a:pt x="68" y="1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65" name="Freeform 333"/>
                <p:cNvSpPr>
                  <a:spLocks/>
                </p:cNvSpPr>
                <p:nvPr/>
              </p:nvSpPr>
              <p:spPr bwMode="auto">
                <a:xfrm>
                  <a:off x="3465" y="1691"/>
                  <a:ext cx="34" cy="6"/>
                </a:xfrm>
                <a:custGeom>
                  <a:avLst/>
                  <a:gdLst>
                    <a:gd name="T0" fmla="*/ 0 w 68"/>
                    <a:gd name="T1" fmla="*/ 0 h 13"/>
                    <a:gd name="T2" fmla="*/ 1 w 68"/>
                    <a:gd name="T3" fmla="*/ 0 h 13"/>
                    <a:gd name="T4" fmla="*/ 2 w 68"/>
                    <a:gd name="T5" fmla="*/ 0 h 13"/>
                    <a:gd name="T6" fmla="*/ 4 w 68"/>
                    <a:gd name="T7" fmla="*/ 0 h 13"/>
                    <a:gd name="T8" fmla="*/ 0 w 68"/>
                    <a:gd name="T9" fmla="*/ 0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3"/>
                    <a:gd name="T17" fmla="*/ 68 w 68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3">
                      <a:moveTo>
                        <a:pt x="0" y="13"/>
                      </a:moveTo>
                      <a:lnTo>
                        <a:pt x="18" y="0"/>
                      </a:lnTo>
                      <a:lnTo>
                        <a:pt x="43" y="0"/>
                      </a:lnTo>
                      <a:lnTo>
                        <a:pt x="68" y="1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66" name="Freeform 334"/>
                <p:cNvSpPr>
                  <a:spLocks/>
                </p:cNvSpPr>
                <p:nvPr/>
              </p:nvSpPr>
              <p:spPr bwMode="auto">
                <a:xfrm>
                  <a:off x="3507" y="1691"/>
                  <a:ext cx="33" cy="6"/>
                </a:xfrm>
                <a:custGeom>
                  <a:avLst/>
                  <a:gdLst>
                    <a:gd name="T0" fmla="*/ 0 w 68"/>
                    <a:gd name="T1" fmla="*/ 0 h 13"/>
                    <a:gd name="T2" fmla="*/ 1 w 68"/>
                    <a:gd name="T3" fmla="*/ 0 h 13"/>
                    <a:gd name="T4" fmla="*/ 2 w 68"/>
                    <a:gd name="T5" fmla="*/ 0 h 13"/>
                    <a:gd name="T6" fmla="*/ 4 w 68"/>
                    <a:gd name="T7" fmla="*/ 0 h 13"/>
                    <a:gd name="T8" fmla="*/ 0 w 68"/>
                    <a:gd name="T9" fmla="*/ 0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3"/>
                    <a:gd name="T17" fmla="*/ 68 w 68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3">
                      <a:moveTo>
                        <a:pt x="0" y="13"/>
                      </a:moveTo>
                      <a:lnTo>
                        <a:pt x="19" y="0"/>
                      </a:lnTo>
                      <a:lnTo>
                        <a:pt x="43" y="0"/>
                      </a:lnTo>
                      <a:lnTo>
                        <a:pt x="68" y="1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67" name="Freeform 335"/>
                <p:cNvSpPr>
                  <a:spLocks/>
                </p:cNvSpPr>
                <p:nvPr/>
              </p:nvSpPr>
              <p:spPr bwMode="auto">
                <a:xfrm>
                  <a:off x="3550" y="1691"/>
                  <a:ext cx="33" cy="6"/>
                </a:xfrm>
                <a:custGeom>
                  <a:avLst/>
                  <a:gdLst>
                    <a:gd name="T0" fmla="*/ 0 w 66"/>
                    <a:gd name="T1" fmla="*/ 0 h 13"/>
                    <a:gd name="T2" fmla="*/ 1 w 66"/>
                    <a:gd name="T3" fmla="*/ 0 h 13"/>
                    <a:gd name="T4" fmla="*/ 2 w 66"/>
                    <a:gd name="T5" fmla="*/ 0 h 13"/>
                    <a:gd name="T6" fmla="*/ 4 w 66"/>
                    <a:gd name="T7" fmla="*/ 0 h 13"/>
                    <a:gd name="T8" fmla="*/ 0 w 66"/>
                    <a:gd name="T9" fmla="*/ 0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6"/>
                    <a:gd name="T16" fmla="*/ 0 h 13"/>
                    <a:gd name="T17" fmla="*/ 66 w 66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6" h="13">
                      <a:moveTo>
                        <a:pt x="0" y="13"/>
                      </a:moveTo>
                      <a:lnTo>
                        <a:pt x="17" y="0"/>
                      </a:lnTo>
                      <a:lnTo>
                        <a:pt x="43" y="0"/>
                      </a:lnTo>
                      <a:lnTo>
                        <a:pt x="66" y="1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68" name="Freeform 336"/>
                <p:cNvSpPr>
                  <a:spLocks/>
                </p:cNvSpPr>
                <p:nvPr/>
              </p:nvSpPr>
              <p:spPr bwMode="auto">
                <a:xfrm>
                  <a:off x="3593" y="1691"/>
                  <a:ext cx="34" cy="6"/>
                </a:xfrm>
                <a:custGeom>
                  <a:avLst/>
                  <a:gdLst>
                    <a:gd name="T0" fmla="*/ 0 w 68"/>
                    <a:gd name="T1" fmla="*/ 0 h 13"/>
                    <a:gd name="T2" fmla="*/ 1 w 68"/>
                    <a:gd name="T3" fmla="*/ 0 h 13"/>
                    <a:gd name="T4" fmla="*/ 2 w 68"/>
                    <a:gd name="T5" fmla="*/ 0 h 13"/>
                    <a:gd name="T6" fmla="*/ 4 w 68"/>
                    <a:gd name="T7" fmla="*/ 0 h 13"/>
                    <a:gd name="T8" fmla="*/ 0 w 68"/>
                    <a:gd name="T9" fmla="*/ 0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3"/>
                    <a:gd name="T17" fmla="*/ 68 w 68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3">
                      <a:moveTo>
                        <a:pt x="0" y="13"/>
                      </a:moveTo>
                      <a:lnTo>
                        <a:pt x="18" y="0"/>
                      </a:lnTo>
                      <a:lnTo>
                        <a:pt x="43" y="0"/>
                      </a:lnTo>
                      <a:lnTo>
                        <a:pt x="68" y="10"/>
                      </a:lnTo>
                      <a:lnTo>
                        <a:pt x="0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69" name="Freeform 337"/>
                <p:cNvSpPr>
                  <a:spLocks/>
                </p:cNvSpPr>
                <p:nvPr/>
              </p:nvSpPr>
              <p:spPr bwMode="auto">
                <a:xfrm>
                  <a:off x="3903" y="1442"/>
                  <a:ext cx="497" cy="367"/>
                </a:xfrm>
                <a:custGeom>
                  <a:avLst/>
                  <a:gdLst>
                    <a:gd name="T0" fmla="*/ 6 w 995"/>
                    <a:gd name="T1" fmla="*/ 28 h 734"/>
                    <a:gd name="T2" fmla="*/ 8 w 995"/>
                    <a:gd name="T3" fmla="*/ 28 h 734"/>
                    <a:gd name="T4" fmla="*/ 9 w 995"/>
                    <a:gd name="T5" fmla="*/ 29 h 734"/>
                    <a:gd name="T6" fmla="*/ 13 w 995"/>
                    <a:gd name="T7" fmla="*/ 30 h 734"/>
                    <a:gd name="T8" fmla="*/ 17 w 995"/>
                    <a:gd name="T9" fmla="*/ 31 h 734"/>
                    <a:gd name="T10" fmla="*/ 19 w 995"/>
                    <a:gd name="T11" fmla="*/ 33 h 734"/>
                    <a:gd name="T12" fmla="*/ 20 w 995"/>
                    <a:gd name="T13" fmla="*/ 34 h 734"/>
                    <a:gd name="T14" fmla="*/ 16 w 995"/>
                    <a:gd name="T15" fmla="*/ 33 h 734"/>
                    <a:gd name="T16" fmla="*/ 15 w 995"/>
                    <a:gd name="T17" fmla="*/ 33 h 734"/>
                    <a:gd name="T18" fmla="*/ 5 w 995"/>
                    <a:gd name="T19" fmla="*/ 39 h 734"/>
                    <a:gd name="T20" fmla="*/ 4 w 995"/>
                    <a:gd name="T21" fmla="*/ 41 h 734"/>
                    <a:gd name="T22" fmla="*/ 4 w 995"/>
                    <a:gd name="T23" fmla="*/ 42 h 734"/>
                    <a:gd name="T24" fmla="*/ 4 w 995"/>
                    <a:gd name="T25" fmla="*/ 43 h 734"/>
                    <a:gd name="T26" fmla="*/ 4 w 995"/>
                    <a:gd name="T27" fmla="*/ 44 h 734"/>
                    <a:gd name="T28" fmla="*/ 7 w 995"/>
                    <a:gd name="T29" fmla="*/ 45 h 734"/>
                    <a:gd name="T30" fmla="*/ 49 w 995"/>
                    <a:gd name="T31" fmla="*/ 46 h 734"/>
                    <a:gd name="T32" fmla="*/ 51 w 995"/>
                    <a:gd name="T33" fmla="*/ 46 h 734"/>
                    <a:gd name="T34" fmla="*/ 58 w 995"/>
                    <a:gd name="T35" fmla="*/ 43 h 734"/>
                    <a:gd name="T36" fmla="*/ 59 w 995"/>
                    <a:gd name="T37" fmla="*/ 42 h 734"/>
                    <a:gd name="T38" fmla="*/ 60 w 995"/>
                    <a:gd name="T39" fmla="*/ 41 h 734"/>
                    <a:gd name="T40" fmla="*/ 59 w 995"/>
                    <a:gd name="T41" fmla="*/ 38 h 734"/>
                    <a:gd name="T42" fmla="*/ 59 w 995"/>
                    <a:gd name="T43" fmla="*/ 36 h 734"/>
                    <a:gd name="T44" fmla="*/ 59 w 995"/>
                    <a:gd name="T45" fmla="*/ 35 h 734"/>
                    <a:gd name="T46" fmla="*/ 56 w 995"/>
                    <a:gd name="T47" fmla="*/ 34 h 734"/>
                    <a:gd name="T48" fmla="*/ 56 w 995"/>
                    <a:gd name="T49" fmla="*/ 33 h 734"/>
                    <a:gd name="T50" fmla="*/ 56 w 995"/>
                    <a:gd name="T51" fmla="*/ 31 h 734"/>
                    <a:gd name="T52" fmla="*/ 58 w 995"/>
                    <a:gd name="T53" fmla="*/ 30 h 734"/>
                    <a:gd name="T54" fmla="*/ 59 w 995"/>
                    <a:gd name="T55" fmla="*/ 30 h 734"/>
                    <a:gd name="T56" fmla="*/ 61 w 995"/>
                    <a:gd name="T57" fmla="*/ 29 h 734"/>
                    <a:gd name="T58" fmla="*/ 62 w 995"/>
                    <a:gd name="T59" fmla="*/ 12 h 734"/>
                    <a:gd name="T60" fmla="*/ 62 w 995"/>
                    <a:gd name="T61" fmla="*/ 11 h 734"/>
                    <a:gd name="T62" fmla="*/ 61 w 995"/>
                    <a:gd name="T63" fmla="*/ 10 h 734"/>
                    <a:gd name="T64" fmla="*/ 59 w 995"/>
                    <a:gd name="T65" fmla="*/ 5 h 734"/>
                    <a:gd name="T66" fmla="*/ 57 w 995"/>
                    <a:gd name="T67" fmla="*/ 1 h 734"/>
                    <a:gd name="T68" fmla="*/ 55 w 995"/>
                    <a:gd name="T69" fmla="*/ 1 h 734"/>
                    <a:gd name="T70" fmla="*/ 23 w 995"/>
                    <a:gd name="T71" fmla="*/ 0 h 734"/>
                    <a:gd name="T72" fmla="*/ 20 w 995"/>
                    <a:gd name="T73" fmla="*/ 1 h 734"/>
                    <a:gd name="T74" fmla="*/ 19 w 995"/>
                    <a:gd name="T75" fmla="*/ 23 h 734"/>
                    <a:gd name="T76" fmla="*/ 16 w 995"/>
                    <a:gd name="T77" fmla="*/ 22 h 734"/>
                    <a:gd name="T78" fmla="*/ 12 w 995"/>
                    <a:gd name="T79" fmla="*/ 21 h 734"/>
                    <a:gd name="T80" fmla="*/ 8 w 995"/>
                    <a:gd name="T81" fmla="*/ 21 h 734"/>
                    <a:gd name="T82" fmla="*/ 4 w 995"/>
                    <a:gd name="T83" fmla="*/ 21 h 734"/>
                    <a:gd name="T84" fmla="*/ 0 w 995"/>
                    <a:gd name="T85" fmla="*/ 21 h 734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995"/>
                    <a:gd name="T130" fmla="*/ 0 h 734"/>
                    <a:gd name="T131" fmla="*/ 995 w 995"/>
                    <a:gd name="T132" fmla="*/ 734 h 734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995" h="734">
                      <a:moveTo>
                        <a:pt x="90" y="464"/>
                      </a:moveTo>
                      <a:lnTo>
                        <a:pt x="101" y="463"/>
                      </a:lnTo>
                      <a:lnTo>
                        <a:pt x="110" y="463"/>
                      </a:lnTo>
                      <a:lnTo>
                        <a:pt x="118" y="461"/>
                      </a:lnTo>
                      <a:lnTo>
                        <a:pt x="128" y="461"/>
                      </a:lnTo>
                      <a:lnTo>
                        <a:pt x="136" y="461"/>
                      </a:lnTo>
                      <a:lnTo>
                        <a:pt x="144" y="461"/>
                      </a:lnTo>
                      <a:lnTo>
                        <a:pt x="152" y="463"/>
                      </a:lnTo>
                      <a:lnTo>
                        <a:pt x="159" y="464"/>
                      </a:lnTo>
                      <a:lnTo>
                        <a:pt x="180" y="469"/>
                      </a:lnTo>
                      <a:lnTo>
                        <a:pt x="200" y="475"/>
                      </a:lnTo>
                      <a:lnTo>
                        <a:pt x="219" y="483"/>
                      </a:lnTo>
                      <a:lnTo>
                        <a:pt x="240" y="490"/>
                      </a:lnTo>
                      <a:lnTo>
                        <a:pt x="259" y="499"/>
                      </a:lnTo>
                      <a:lnTo>
                        <a:pt x="278" y="507"/>
                      </a:lnTo>
                      <a:lnTo>
                        <a:pt x="298" y="516"/>
                      </a:lnTo>
                      <a:lnTo>
                        <a:pt x="317" y="526"/>
                      </a:lnTo>
                      <a:lnTo>
                        <a:pt x="319" y="526"/>
                      </a:lnTo>
                      <a:lnTo>
                        <a:pt x="322" y="527"/>
                      </a:lnTo>
                      <a:lnTo>
                        <a:pt x="324" y="527"/>
                      </a:lnTo>
                      <a:lnTo>
                        <a:pt x="325" y="529"/>
                      </a:lnTo>
                      <a:lnTo>
                        <a:pt x="264" y="527"/>
                      </a:lnTo>
                      <a:lnTo>
                        <a:pt x="262" y="527"/>
                      </a:lnTo>
                      <a:lnTo>
                        <a:pt x="259" y="527"/>
                      </a:lnTo>
                      <a:lnTo>
                        <a:pt x="256" y="527"/>
                      </a:lnTo>
                      <a:lnTo>
                        <a:pt x="254" y="527"/>
                      </a:lnTo>
                      <a:lnTo>
                        <a:pt x="246" y="527"/>
                      </a:lnTo>
                      <a:lnTo>
                        <a:pt x="240" y="531"/>
                      </a:lnTo>
                      <a:lnTo>
                        <a:pt x="234" y="535"/>
                      </a:lnTo>
                      <a:lnTo>
                        <a:pt x="90" y="614"/>
                      </a:lnTo>
                      <a:lnTo>
                        <a:pt x="80" y="621"/>
                      </a:lnTo>
                      <a:lnTo>
                        <a:pt x="66" y="629"/>
                      </a:lnTo>
                      <a:lnTo>
                        <a:pt x="68" y="644"/>
                      </a:lnTo>
                      <a:lnTo>
                        <a:pt x="69" y="654"/>
                      </a:lnTo>
                      <a:lnTo>
                        <a:pt x="69" y="657"/>
                      </a:lnTo>
                      <a:lnTo>
                        <a:pt x="71" y="666"/>
                      </a:lnTo>
                      <a:lnTo>
                        <a:pt x="71" y="674"/>
                      </a:lnTo>
                      <a:lnTo>
                        <a:pt x="71" y="679"/>
                      </a:lnTo>
                      <a:lnTo>
                        <a:pt x="71" y="681"/>
                      </a:lnTo>
                      <a:lnTo>
                        <a:pt x="73" y="685"/>
                      </a:lnTo>
                      <a:lnTo>
                        <a:pt x="74" y="692"/>
                      </a:lnTo>
                      <a:lnTo>
                        <a:pt x="74" y="693"/>
                      </a:lnTo>
                      <a:lnTo>
                        <a:pt x="76" y="715"/>
                      </a:lnTo>
                      <a:lnTo>
                        <a:pt x="99" y="715"/>
                      </a:lnTo>
                      <a:lnTo>
                        <a:pt x="120" y="717"/>
                      </a:lnTo>
                      <a:lnTo>
                        <a:pt x="793" y="733"/>
                      </a:lnTo>
                      <a:lnTo>
                        <a:pt x="794" y="733"/>
                      </a:lnTo>
                      <a:lnTo>
                        <a:pt x="799" y="733"/>
                      </a:lnTo>
                      <a:lnTo>
                        <a:pt x="804" y="734"/>
                      </a:lnTo>
                      <a:lnTo>
                        <a:pt x="805" y="734"/>
                      </a:lnTo>
                      <a:lnTo>
                        <a:pt x="818" y="734"/>
                      </a:lnTo>
                      <a:lnTo>
                        <a:pt x="826" y="725"/>
                      </a:lnTo>
                      <a:lnTo>
                        <a:pt x="828" y="723"/>
                      </a:lnTo>
                      <a:lnTo>
                        <a:pt x="935" y="673"/>
                      </a:lnTo>
                      <a:lnTo>
                        <a:pt x="936" y="673"/>
                      </a:lnTo>
                      <a:lnTo>
                        <a:pt x="941" y="670"/>
                      </a:lnTo>
                      <a:lnTo>
                        <a:pt x="944" y="668"/>
                      </a:lnTo>
                      <a:lnTo>
                        <a:pt x="946" y="668"/>
                      </a:lnTo>
                      <a:lnTo>
                        <a:pt x="962" y="660"/>
                      </a:lnTo>
                      <a:lnTo>
                        <a:pt x="960" y="644"/>
                      </a:lnTo>
                      <a:lnTo>
                        <a:pt x="960" y="635"/>
                      </a:lnTo>
                      <a:lnTo>
                        <a:pt x="960" y="625"/>
                      </a:lnTo>
                      <a:lnTo>
                        <a:pt x="959" y="605"/>
                      </a:lnTo>
                      <a:lnTo>
                        <a:pt x="957" y="586"/>
                      </a:lnTo>
                      <a:lnTo>
                        <a:pt x="957" y="576"/>
                      </a:lnTo>
                      <a:lnTo>
                        <a:pt x="957" y="572"/>
                      </a:lnTo>
                      <a:lnTo>
                        <a:pt x="955" y="569"/>
                      </a:lnTo>
                      <a:lnTo>
                        <a:pt x="949" y="556"/>
                      </a:lnTo>
                      <a:lnTo>
                        <a:pt x="944" y="545"/>
                      </a:lnTo>
                      <a:lnTo>
                        <a:pt x="930" y="542"/>
                      </a:lnTo>
                      <a:lnTo>
                        <a:pt x="913" y="539"/>
                      </a:lnTo>
                      <a:lnTo>
                        <a:pt x="911" y="537"/>
                      </a:lnTo>
                      <a:lnTo>
                        <a:pt x="908" y="537"/>
                      </a:lnTo>
                      <a:lnTo>
                        <a:pt x="900" y="537"/>
                      </a:lnTo>
                      <a:lnTo>
                        <a:pt x="906" y="526"/>
                      </a:lnTo>
                      <a:lnTo>
                        <a:pt x="910" y="515"/>
                      </a:lnTo>
                      <a:lnTo>
                        <a:pt x="911" y="505"/>
                      </a:lnTo>
                      <a:lnTo>
                        <a:pt x="911" y="496"/>
                      </a:lnTo>
                      <a:lnTo>
                        <a:pt x="918" y="494"/>
                      </a:lnTo>
                      <a:lnTo>
                        <a:pt x="932" y="491"/>
                      </a:lnTo>
                      <a:lnTo>
                        <a:pt x="944" y="490"/>
                      </a:lnTo>
                      <a:lnTo>
                        <a:pt x="951" y="488"/>
                      </a:lnTo>
                      <a:lnTo>
                        <a:pt x="954" y="488"/>
                      </a:lnTo>
                      <a:lnTo>
                        <a:pt x="957" y="486"/>
                      </a:lnTo>
                      <a:lnTo>
                        <a:pt x="970" y="480"/>
                      </a:lnTo>
                      <a:lnTo>
                        <a:pt x="984" y="474"/>
                      </a:lnTo>
                      <a:lnTo>
                        <a:pt x="985" y="458"/>
                      </a:lnTo>
                      <a:lnTo>
                        <a:pt x="985" y="445"/>
                      </a:lnTo>
                      <a:lnTo>
                        <a:pt x="995" y="194"/>
                      </a:lnTo>
                      <a:lnTo>
                        <a:pt x="995" y="189"/>
                      </a:lnTo>
                      <a:lnTo>
                        <a:pt x="995" y="183"/>
                      </a:lnTo>
                      <a:lnTo>
                        <a:pt x="993" y="178"/>
                      </a:lnTo>
                      <a:lnTo>
                        <a:pt x="990" y="174"/>
                      </a:lnTo>
                      <a:lnTo>
                        <a:pt x="987" y="167"/>
                      </a:lnTo>
                      <a:lnTo>
                        <a:pt x="979" y="152"/>
                      </a:lnTo>
                      <a:lnTo>
                        <a:pt x="970" y="128"/>
                      </a:lnTo>
                      <a:lnTo>
                        <a:pt x="957" y="101"/>
                      </a:lnTo>
                      <a:lnTo>
                        <a:pt x="944" y="74"/>
                      </a:lnTo>
                      <a:lnTo>
                        <a:pt x="935" y="50"/>
                      </a:lnTo>
                      <a:lnTo>
                        <a:pt x="927" y="35"/>
                      </a:lnTo>
                      <a:lnTo>
                        <a:pt x="924" y="28"/>
                      </a:lnTo>
                      <a:lnTo>
                        <a:pt x="914" y="9"/>
                      </a:lnTo>
                      <a:lnTo>
                        <a:pt x="902" y="13"/>
                      </a:lnTo>
                      <a:lnTo>
                        <a:pt x="895" y="8"/>
                      </a:lnTo>
                      <a:lnTo>
                        <a:pt x="888" y="0"/>
                      </a:lnTo>
                      <a:lnTo>
                        <a:pt x="876" y="0"/>
                      </a:lnTo>
                      <a:lnTo>
                        <a:pt x="376" y="0"/>
                      </a:lnTo>
                      <a:lnTo>
                        <a:pt x="352" y="0"/>
                      </a:lnTo>
                      <a:lnTo>
                        <a:pt x="325" y="0"/>
                      </a:lnTo>
                      <a:lnTo>
                        <a:pt x="325" y="25"/>
                      </a:lnTo>
                      <a:lnTo>
                        <a:pt x="325" y="47"/>
                      </a:lnTo>
                      <a:lnTo>
                        <a:pt x="325" y="370"/>
                      </a:lnTo>
                      <a:lnTo>
                        <a:pt x="309" y="363"/>
                      </a:lnTo>
                      <a:lnTo>
                        <a:pt x="292" y="357"/>
                      </a:lnTo>
                      <a:lnTo>
                        <a:pt x="275" y="351"/>
                      </a:lnTo>
                      <a:lnTo>
                        <a:pt x="257" y="344"/>
                      </a:lnTo>
                      <a:lnTo>
                        <a:pt x="238" y="340"/>
                      </a:lnTo>
                      <a:lnTo>
                        <a:pt x="221" y="333"/>
                      </a:lnTo>
                      <a:lnTo>
                        <a:pt x="200" y="328"/>
                      </a:lnTo>
                      <a:lnTo>
                        <a:pt x="182" y="325"/>
                      </a:lnTo>
                      <a:lnTo>
                        <a:pt x="161" y="322"/>
                      </a:lnTo>
                      <a:lnTo>
                        <a:pt x="139" y="321"/>
                      </a:lnTo>
                      <a:lnTo>
                        <a:pt x="118" y="319"/>
                      </a:lnTo>
                      <a:lnTo>
                        <a:pt x="95" y="319"/>
                      </a:lnTo>
                      <a:lnTo>
                        <a:pt x="73" y="321"/>
                      </a:lnTo>
                      <a:lnTo>
                        <a:pt x="49" y="325"/>
                      </a:lnTo>
                      <a:lnTo>
                        <a:pt x="25" y="330"/>
                      </a:lnTo>
                      <a:lnTo>
                        <a:pt x="0" y="336"/>
                      </a:lnTo>
                      <a:lnTo>
                        <a:pt x="90" y="46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70" name="Freeform 338"/>
                <p:cNvSpPr>
                  <a:spLocks/>
                </p:cNvSpPr>
                <p:nvPr/>
              </p:nvSpPr>
              <p:spPr bwMode="auto">
                <a:xfrm>
                  <a:off x="3859" y="1614"/>
                  <a:ext cx="345" cy="112"/>
                </a:xfrm>
                <a:custGeom>
                  <a:avLst/>
                  <a:gdLst>
                    <a:gd name="T0" fmla="*/ 1 w 691"/>
                    <a:gd name="T1" fmla="*/ 2 h 225"/>
                    <a:gd name="T2" fmla="*/ 3 w 691"/>
                    <a:gd name="T3" fmla="*/ 1 h 225"/>
                    <a:gd name="T4" fmla="*/ 5 w 691"/>
                    <a:gd name="T5" fmla="*/ 1 h 225"/>
                    <a:gd name="T6" fmla="*/ 6 w 691"/>
                    <a:gd name="T7" fmla="*/ 0 h 225"/>
                    <a:gd name="T8" fmla="*/ 9 w 691"/>
                    <a:gd name="T9" fmla="*/ 0 h 225"/>
                    <a:gd name="T10" fmla="*/ 12 w 691"/>
                    <a:gd name="T11" fmla="*/ 0 h 225"/>
                    <a:gd name="T12" fmla="*/ 15 w 691"/>
                    <a:gd name="T13" fmla="*/ 0 h 225"/>
                    <a:gd name="T14" fmla="*/ 18 w 691"/>
                    <a:gd name="T15" fmla="*/ 0 h 225"/>
                    <a:gd name="T16" fmla="*/ 21 w 691"/>
                    <a:gd name="T17" fmla="*/ 1 h 225"/>
                    <a:gd name="T18" fmla="*/ 24 w 691"/>
                    <a:gd name="T19" fmla="*/ 2 h 225"/>
                    <a:gd name="T20" fmla="*/ 27 w 691"/>
                    <a:gd name="T21" fmla="*/ 3 h 225"/>
                    <a:gd name="T22" fmla="*/ 29 w 691"/>
                    <a:gd name="T23" fmla="*/ 5 h 225"/>
                    <a:gd name="T24" fmla="*/ 31 w 691"/>
                    <a:gd name="T25" fmla="*/ 6 h 225"/>
                    <a:gd name="T26" fmla="*/ 32 w 691"/>
                    <a:gd name="T27" fmla="*/ 6 h 225"/>
                    <a:gd name="T28" fmla="*/ 34 w 691"/>
                    <a:gd name="T29" fmla="*/ 7 h 225"/>
                    <a:gd name="T30" fmla="*/ 35 w 691"/>
                    <a:gd name="T31" fmla="*/ 7 h 225"/>
                    <a:gd name="T32" fmla="*/ 36 w 691"/>
                    <a:gd name="T33" fmla="*/ 8 h 225"/>
                    <a:gd name="T34" fmla="*/ 36 w 691"/>
                    <a:gd name="T35" fmla="*/ 8 h 225"/>
                    <a:gd name="T36" fmla="*/ 37 w 691"/>
                    <a:gd name="T37" fmla="*/ 8 h 225"/>
                    <a:gd name="T38" fmla="*/ 38 w 691"/>
                    <a:gd name="T39" fmla="*/ 8 h 225"/>
                    <a:gd name="T40" fmla="*/ 39 w 691"/>
                    <a:gd name="T41" fmla="*/ 8 h 225"/>
                    <a:gd name="T42" fmla="*/ 40 w 691"/>
                    <a:gd name="T43" fmla="*/ 8 h 225"/>
                    <a:gd name="T44" fmla="*/ 41 w 691"/>
                    <a:gd name="T45" fmla="*/ 8 h 225"/>
                    <a:gd name="T46" fmla="*/ 42 w 691"/>
                    <a:gd name="T47" fmla="*/ 8 h 225"/>
                    <a:gd name="T48" fmla="*/ 42 w 691"/>
                    <a:gd name="T49" fmla="*/ 9 h 225"/>
                    <a:gd name="T50" fmla="*/ 43 w 691"/>
                    <a:gd name="T51" fmla="*/ 10 h 225"/>
                    <a:gd name="T52" fmla="*/ 42 w 691"/>
                    <a:gd name="T53" fmla="*/ 11 h 225"/>
                    <a:gd name="T54" fmla="*/ 42 w 691"/>
                    <a:gd name="T55" fmla="*/ 12 h 225"/>
                    <a:gd name="T56" fmla="*/ 41 w 691"/>
                    <a:gd name="T57" fmla="*/ 13 h 225"/>
                    <a:gd name="T58" fmla="*/ 39 w 691"/>
                    <a:gd name="T59" fmla="*/ 13 h 225"/>
                    <a:gd name="T60" fmla="*/ 38 w 691"/>
                    <a:gd name="T61" fmla="*/ 14 h 225"/>
                    <a:gd name="T62" fmla="*/ 36 w 691"/>
                    <a:gd name="T63" fmla="*/ 13 h 225"/>
                    <a:gd name="T64" fmla="*/ 34 w 691"/>
                    <a:gd name="T65" fmla="*/ 13 h 225"/>
                    <a:gd name="T66" fmla="*/ 32 w 691"/>
                    <a:gd name="T67" fmla="*/ 12 h 225"/>
                    <a:gd name="T68" fmla="*/ 29 w 691"/>
                    <a:gd name="T69" fmla="*/ 11 h 225"/>
                    <a:gd name="T70" fmla="*/ 27 w 691"/>
                    <a:gd name="T71" fmla="*/ 10 h 225"/>
                    <a:gd name="T72" fmla="*/ 24 w 691"/>
                    <a:gd name="T73" fmla="*/ 9 h 225"/>
                    <a:gd name="T74" fmla="*/ 22 w 691"/>
                    <a:gd name="T75" fmla="*/ 8 h 225"/>
                    <a:gd name="T76" fmla="*/ 19 w 691"/>
                    <a:gd name="T77" fmla="*/ 7 h 225"/>
                    <a:gd name="T78" fmla="*/ 17 w 691"/>
                    <a:gd name="T79" fmla="*/ 6 h 225"/>
                    <a:gd name="T80" fmla="*/ 15 w 691"/>
                    <a:gd name="T81" fmla="*/ 5 h 225"/>
                    <a:gd name="T82" fmla="*/ 14 w 691"/>
                    <a:gd name="T83" fmla="*/ 5 h 225"/>
                    <a:gd name="T84" fmla="*/ 12 w 691"/>
                    <a:gd name="T85" fmla="*/ 5 h 225"/>
                    <a:gd name="T86" fmla="*/ 11 w 691"/>
                    <a:gd name="T87" fmla="*/ 5 h 225"/>
                    <a:gd name="T88" fmla="*/ 9 w 691"/>
                    <a:gd name="T89" fmla="*/ 6 h 225"/>
                    <a:gd name="T90" fmla="*/ 6 w 691"/>
                    <a:gd name="T91" fmla="*/ 6 h 225"/>
                    <a:gd name="T92" fmla="*/ 4 w 691"/>
                    <a:gd name="T93" fmla="*/ 7 h 225"/>
                    <a:gd name="T94" fmla="*/ 1 w 691"/>
                    <a:gd name="T95" fmla="*/ 8 h 225"/>
                    <a:gd name="T96" fmla="*/ 0 w 691"/>
                    <a:gd name="T97" fmla="*/ 2 h 225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w 691"/>
                    <a:gd name="T148" fmla="*/ 0 h 225"/>
                    <a:gd name="T149" fmla="*/ 691 w 691"/>
                    <a:gd name="T150" fmla="*/ 225 h 225"/>
                  </a:gdLst>
                  <a:ahLst/>
                  <a:cxnLst>
                    <a:cxn ang="T98">
                      <a:pos x="T0" y="T1"/>
                    </a:cxn>
                    <a:cxn ang="T99">
                      <a:pos x="T2" y="T3"/>
                    </a:cxn>
                    <a:cxn ang="T100">
                      <a:pos x="T4" y="T5"/>
                    </a:cxn>
                    <a:cxn ang="T101">
                      <a:pos x="T6" y="T7"/>
                    </a:cxn>
                    <a:cxn ang="T102">
                      <a:pos x="T8" y="T9"/>
                    </a:cxn>
                    <a:cxn ang="T103">
                      <a:pos x="T10" y="T11"/>
                    </a:cxn>
                    <a:cxn ang="T104">
                      <a:pos x="T12" y="T13"/>
                    </a:cxn>
                    <a:cxn ang="T105">
                      <a:pos x="T14" y="T15"/>
                    </a:cxn>
                    <a:cxn ang="T106">
                      <a:pos x="T16" y="T17"/>
                    </a:cxn>
                    <a:cxn ang="T107">
                      <a:pos x="T18" y="T19"/>
                    </a:cxn>
                    <a:cxn ang="T108">
                      <a:pos x="T20" y="T21"/>
                    </a:cxn>
                    <a:cxn ang="T109">
                      <a:pos x="T22" y="T23"/>
                    </a:cxn>
                    <a:cxn ang="T110">
                      <a:pos x="T24" y="T25"/>
                    </a:cxn>
                    <a:cxn ang="T111">
                      <a:pos x="T26" y="T27"/>
                    </a:cxn>
                    <a:cxn ang="T112">
                      <a:pos x="T28" y="T29"/>
                    </a:cxn>
                    <a:cxn ang="T113">
                      <a:pos x="T30" y="T31"/>
                    </a:cxn>
                    <a:cxn ang="T114">
                      <a:pos x="T32" y="T33"/>
                    </a:cxn>
                    <a:cxn ang="T115">
                      <a:pos x="T34" y="T35"/>
                    </a:cxn>
                    <a:cxn ang="T116">
                      <a:pos x="T36" y="T37"/>
                    </a:cxn>
                    <a:cxn ang="T117">
                      <a:pos x="T38" y="T39"/>
                    </a:cxn>
                    <a:cxn ang="T118">
                      <a:pos x="T40" y="T41"/>
                    </a:cxn>
                    <a:cxn ang="T119">
                      <a:pos x="T42" y="T43"/>
                    </a:cxn>
                    <a:cxn ang="T120">
                      <a:pos x="T44" y="T45"/>
                    </a:cxn>
                    <a:cxn ang="T121">
                      <a:pos x="T46" y="T47"/>
                    </a:cxn>
                    <a:cxn ang="T122">
                      <a:pos x="T48" y="T49"/>
                    </a:cxn>
                    <a:cxn ang="T123">
                      <a:pos x="T50" y="T51"/>
                    </a:cxn>
                    <a:cxn ang="T124">
                      <a:pos x="T52" y="T53"/>
                    </a:cxn>
                    <a:cxn ang="T125">
                      <a:pos x="T54" y="T55"/>
                    </a:cxn>
                    <a:cxn ang="T126">
                      <a:pos x="T56" y="T57"/>
                    </a:cxn>
                    <a:cxn ang="T127">
                      <a:pos x="T58" y="T59"/>
                    </a:cxn>
                    <a:cxn ang="T128">
                      <a:pos x="T60" y="T61"/>
                    </a:cxn>
                    <a:cxn ang="T129">
                      <a:pos x="T62" y="T63"/>
                    </a:cxn>
                    <a:cxn ang="T130">
                      <a:pos x="T64" y="T65"/>
                    </a:cxn>
                    <a:cxn ang="T131">
                      <a:pos x="T66" y="T67"/>
                    </a:cxn>
                    <a:cxn ang="T132">
                      <a:pos x="T68" y="T69"/>
                    </a:cxn>
                    <a:cxn ang="T133">
                      <a:pos x="T70" y="T71"/>
                    </a:cxn>
                    <a:cxn ang="T134">
                      <a:pos x="T72" y="T73"/>
                    </a:cxn>
                    <a:cxn ang="T135">
                      <a:pos x="T74" y="T75"/>
                    </a:cxn>
                    <a:cxn ang="T136">
                      <a:pos x="T76" y="T77"/>
                    </a:cxn>
                    <a:cxn ang="T137">
                      <a:pos x="T78" y="T79"/>
                    </a:cxn>
                    <a:cxn ang="T138">
                      <a:pos x="T80" y="T81"/>
                    </a:cxn>
                    <a:cxn ang="T139">
                      <a:pos x="T82" y="T83"/>
                    </a:cxn>
                    <a:cxn ang="T140">
                      <a:pos x="T84" y="T85"/>
                    </a:cxn>
                    <a:cxn ang="T141">
                      <a:pos x="T86" y="T87"/>
                    </a:cxn>
                    <a:cxn ang="T142">
                      <a:pos x="T88" y="T89"/>
                    </a:cxn>
                    <a:cxn ang="T143">
                      <a:pos x="T90" y="T91"/>
                    </a:cxn>
                    <a:cxn ang="T144">
                      <a:pos x="T92" y="T93"/>
                    </a:cxn>
                    <a:cxn ang="T145">
                      <a:pos x="T94" y="T95"/>
                    </a:cxn>
                    <a:cxn ang="T146">
                      <a:pos x="T96" y="T97"/>
                    </a:cxn>
                  </a:cxnLst>
                  <a:rect l="T147" t="T148" r="T149" b="T150"/>
                  <a:pathLst>
                    <a:path w="691" h="225">
                      <a:moveTo>
                        <a:pt x="15" y="38"/>
                      </a:moveTo>
                      <a:lnTo>
                        <a:pt x="27" y="35"/>
                      </a:lnTo>
                      <a:lnTo>
                        <a:pt x="42" y="30"/>
                      </a:lnTo>
                      <a:lnTo>
                        <a:pt x="54" y="27"/>
                      </a:lnTo>
                      <a:lnTo>
                        <a:pt x="68" y="24"/>
                      </a:lnTo>
                      <a:lnTo>
                        <a:pt x="81" y="21"/>
                      </a:lnTo>
                      <a:lnTo>
                        <a:pt x="95" y="16"/>
                      </a:lnTo>
                      <a:lnTo>
                        <a:pt x="109" y="13"/>
                      </a:lnTo>
                      <a:lnTo>
                        <a:pt x="124" y="10"/>
                      </a:lnTo>
                      <a:lnTo>
                        <a:pt x="150" y="5"/>
                      </a:lnTo>
                      <a:lnTo>
                        <a:pt x="176" y="2"/>
                      </a:lnTo>
                      <a:lnTo>
                        <a:pt x="201" y="0"/>
                      </a:lnTo>
                      <a:lnTo>
                        <a:pt x="225" y="2"/>
                      </a:lnTo>
                      <a:lnTo>
                        <a:pt x="250" y="3"/>
                      </a:lnTo>
                      <a:lnTo>
                        <a:pt x="274" y="7"/>
                      </a:lnTo>
                      <a:lnTo>
                        <a:pt x="297" y="13"/>
                      </a:lnTo>
                      <a:lnTo>
                        <a:pt x="319" y="18"/>
                      </a:lnTo>
                      <a:lnTo>
                        <a:pt x="343" y="26"/>
                      </a:lnTo>
                      <a:lnTo>
                        <a:pt x="365" y="33"/>
                      </a:lnTo>
                      <a:lnTo>
                        <a:pt x="387" y="41"/>
                      </a:lnTo>
                      <a:lnTo>
                        <a:pt x="410" y="51"/>
                      </a:lnTo>
                      <a:lnTo>
                        <a:pt x="432" y="60"/>
                      </a:lnTo>
                      <a:lnTo>
                        <a:pt x="454" y="71"/>
                      </a:lnTo>
                      <a:lnTo>
                        <a:pt x="474" y="81"/>
                      </a:lnTo>
                      <a:lnTo>
                        <a:pt x="496" y="92"/>
                      </a:lnTo>
                      <a:lnTo>
                        <a:pt x="506" y="97"/>
                      </a:lnTo>
                      <a:lnTo>
                        <a:pt x="515" y="101"/>
                      </a:lnTo>
                      <a:lnTo>
                        <a:pt x="525" y="106"/>
                      </a:lnTo>
                      <a:lnTo>
                        <a:pt x="534" y="111"/>
                      </a:lnTo>
                      <a:lnTo>
                        <a:pt x="544" y="116"/>
                      </a:lnTo>
                      <a:lnTo>
                        <a:pt x="553" y="120"/>
                      </a:lnTo>
                      <a:lnTo>
                        <a:pt x="563" y="123"/>
                      </a:lnTo>
                      <a:lnTo>
                        <a:pt x="572" y="128"/>
                      </a:lnTo>
                      <a:lnTo>
                        <a:pt x="577" y="130"/>
                      </a:lnTo>
                      <a:lnTo>
                        <a:pt x="582" y="131"/>
                      </a:lnTo>
                      <a:lnTo>
                        <a:pt x="588" y="133"/>
                      </a:lnTo>
                      <a:lnTo>
                        <a:pt x="594" y="135"/>
                      </a:lnTo>
                      <a:lnTo>
                        <a:pt x="602" y="136"/>
                      </a:lnTo>
                      <a:lnTo>
                        <a:pt x="609" y="136"/>
                      </a:lnTo>
                      <a:lnTo>
                        <a:pt x="616" y="135"/>
                      </a:lnTo>
                      <a:lnTo>
                        <a:pt x="624" y="133"/>
                      </a:lnTo>
                      <a:lnTo>
                        <a:pt x="631" y="130"/>
                      </a:lnTo>
                      <a:lnTo>
                        <a:pt x="639" y="128"/>
                      </a:lnTo>
                      <a:lnTo>
                        <a:pt x="645" y="128"/>
                      </a:lnTo>
                      <a:lnTo>
                        <a:pt x="653" y="128"/>
                      </a:lnTo>
                      <a:lnTo>
                        <a:pt x="662" y="131"/>
                      </a:lnTo>
                      <a:lnTo>
                        <a:pt x="670" y="135"/>
                      </a:lnTo>
                      <a:lnTo>
                        <a:pt x="676" y="141"/>
                      </a:lnTo>
                      <a:lnTo>
                        <a:pt x="683" y="147"/>
                      </a:lnTo>
                      <a:lnTo>
                        <a:pt x="687" y="155"/>
                      </a:lnTo>
                      <a:lnTo>
                        <a:pt x="689" y="163"/>
                      </a:lnTo>
                      <a:lnTo>
                        <a:pt x="691" y="171"/>
                      </a:lnTo>
                      <a:lnTo>
                        <a:pt x="689" y="179"/>
                      </a:lnTo>
                      <a:lnTo>
                        <a:pt x="687" y="187"/>
                      </a:lnTo>
                      <a:lnTo>
                        <a:pt x="683" y="195"/>
                      </a:lnTo>
                      <a:lnTo>
                        <a:pt x="676" y="201"/>
                      </a:lnTo>
                      <a:lnTo>
                        <a:pt x="670" y="207"/>
                      </a:lnTo>
                      <a:lnTo>
                        <a:pt x="659" y="213"/>
                      </a:lnTo>
                      <a:lnTo>
                        <a:pt x="648" y="218"/>
                      </a:lnTo>
                      <a:lnTo>
                        <a:pt x="637" y="221"/>
                      </a:lnTo>
                      <a:lnTo>
                        <a:pt x="624" y="223"/>
                      </a:lnTo>
                      <a:lnTo>
                        <a:pt x="613" y="225"/>
                      </a:lnTo>
                      <a:lnTo>
                        <a:pt x="601" y="225"/>
                      </a:lnTo>
                      <a:lnTo>
                        <a:pt x="588" y="223"/>
                      </a:lnTo>
                      <a:lnTo>
                        <a:pt x="577" y="221"/>
                      </a:lnTo>
                      <a:lnTo>
                        <a:pt x="556" y="215"/>
                      </a:lnTo>
                      <a:lnTo>
                        <a:pt x="536" y="209"/>
                      </a:lnTo>
                      <a:lnTo>
                        <a:pt x="515" y="201"/>
                      </a:lnTo>
                      <a:lnTo>
                        <a:pt x="495" y="193"/>
                      </a:lnTo>
                      <a:lnTo>
                        <a:pt x="476" y="185"/>
                      </a:lnTo>
                      <a:lnTo>
                        <a:pt x="457" y="176"/>
                      </a:lnTo>
                      <a:lnTo>
                        <a:pt x="438" y="168"/>
                      </a:lnTo>
                      <a:lnTo>
                        <a:pt x="419" y="158"/>
                      </a:lnTo>
                      <a:lnTo>
                        <a:pt x="398" y="149"/>
                      </a:lnTo>
                      <a:lnTo>
                        <a:pt x="378" y="139"/>
                      </a:lnTo>
                      <a:lnTo>
                        <a:pt x="357" y="131"/>
                      </a:lnTo>
                      <a:lnTo>
                        <a:pt x="338" y="122"/>
                      </a:lnTo>
                      <a:lnTo>
                        <a:pt x="318" y="114"/>
                      </a:lnTo>
                      <a:lnTo>
                        <a:pt x="297" y="108"/>
                      </a:lnTo>
                      <a:lnTo>
                        <a:pt x="277" y="101"/>
                      </a:lnTo>
                      <a:lnTo>
                        <a:pt x="255" y="95"/>
                      </a:lnTo>
                      <a:lnTo>
                        <a:pt x="245" y="93"/>
                      </a:lnTo>
                      <a:lnTo>
                        <a:pt x="237" y="92"/>
                      </a:lnTo>
                      <a:lnTo>
                        <a:pt x="228" y="92"/>
                      </a:lnTo>
                      <a:lnTo>
                        <a:pt x="217" y="92"/>
                      </a:lnTo>
                      <a:lnTo>
                        <a:pt x="207" y="92"/>
                      </a:lnTo>
                      <a:lnTo>
                        <a:pt x="196" y="92"/>
                      </a:lnTo>
                      <a:lnTo>
                        <a:pt x="185" y="93"/>
                      </a:lnTo>
                      <a:lnTo>
                        <a:pt x="174" y="95"/>
                      </a:lnTo>
                      <a:lnTo>
                        <a:pt x="152" y="98"/>
                      </a:lnTo>
                      <a:lnTo>
                        <a:pt x="130" y="103"/>
                      </a:lnTo>
                      <a:lnTo>
                        <a:pt x="108" y="108"/>
                      </a:lnTo>
                      <a:lnTo>
                        <a:pt x="87" y="112"/>
                      </a:lnTo>
                      <a:lnTo>
                        <a:pt x="65" y="119"/>
                      </a:lnTo>
                      <a:lnTo>
                        <a:pt x="43" y="123"/>
                      </a:lnTo>
                      <a:lnTo>
                        <a:pt x="23" y="130"/>
                      </a:lnTo>
                      <a:lnTo>
                        <a:pt x="0" y="135"/>
                      </a:lnTo>
                      <a:lnTo>
                        <a:pt x="15" y="3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71" name="Freeform 339"/>
                <p:cNvSpPr>
                  <a:spLocks/>
                </p:cNvSpPr>
                <p:nvPr/>
              </p:nvSpPr>
              <p:spPr bwMode="auto">
                <a:xfrm>
                  <a:off x="3923" y="1627"/>
                  <a:ext cx="197" cy="61"/>
                </a:xfrm>
                <a:custGeom>
                  <a:avLst/>
                  <a:gdLst>
                    <a:gd name="T0" fmla="*/ 0 w 393"/>
                    <a:gd name="T1" fmla="*/ 0 h 123"/>
                    <a:gd name="T2" fmla="*/ 2 w 393"/>
                    <a:gd name="T3" fmla="*/ 0 h 123"/>
                    <a:gd name="T4" fmla="*/ 4 w 393"/>
                    <a:gd name="T5" fmla="*/ 0 h 123"/>
                    <a:gd name="T6" fmla="*/ 5 w 393"/>
                    <a:gd name="T7" fmla="*/ 0 h 123"/>
                    <a:gd name="T8" fmla="*/ 7 w 393"/>
                    <a:gd name="T9" fmla="*/ 0 h 123"/>
                    <a:gd name="T10" fmla="*/ 9 w 393"/>
                    <a:gd name="T11" fmla="*/ 0 h 123"/>
                    <a:gd name="T12" fmla="*/ 10 w 393"/>
                    <a:gd name="T13" fmla="*/ 0 h 123"/>
                    <a:gd name="T14" fmla="*/ 12 w 393"/>
                    <a:gd name="T15" fmla="*/ 0 h 123"/>
                    <a:gd name="T16" fmla="*/ 13 w 393"/>
                    <a:gd name="T17" fmla="*/ 1 h 123"/>
                    <a:gd name="T18" fmla="*/ 15 w 393"/>
                    <a:gd name="T19" fmla="*/ 1 h 123"/>
                    <a:gd name="T20" fmla="*/ 16 w 393"/>
                    <a:gd name="T21" fmla="*/ 2 h 123"/>
                    <a:gd name="T22" fmla="*/ 18 w 393"/>
                    <a:gd name="T23" fmla="*/ 3 h 123"/>
                    <a:gd name="T24" fmla="*/ 19 w 393"/>
                    <a:gd name="T25" fmla="*/ 3 h 123"/>
                    <a:gd name="T26" fmla="*/ 21 w 393"/>
                    <a:gd name="T27" fmla="*/ 4 h 123"/>
                    <a:gd name="T28" fmla="*/ 22 w 393"/>
                    <a:gd name="T29" fmla="*/ 5 h 123"/>
                    <a:gd name="T30" fmla="*/ 23 w 393"/>
                    <a:gd name="T31" fmla="*/ 6 h 123"/>
                    <a:gd name="T32" fmla="*/ 25 w 393"/>
                    <a:gd name="T33" fmla="*/ 6 h 123"/>
                    <a:gd name="T34" fmla="*/ 25 w 393"/>
                    <a:gd name="T35" fmla="*/ 7 h 123"/>
                    <a:gd name="T36" fmla="*/ 25 w 393"/>
                    <a:gd name="T37" fmla="*/ 7 h 123"/>
                    <a:gd name="T38" fmla="*/ 25 w 393"/>
                    <a:gd name="T39" fmla="*/ 7 h 123"/>
                    <a:gd name="T40" fmla="*/ 25 w 393"/>
                    <a:gd name="T41" fmla="*/ 7 h 123"/>
                    <a:gd name="T42" fmla="*/ 24 w 393"/>
                    <a:gd name="T43" fmla="*/ 7 h 123"/>
                    <a:gd name="T44" fmla="*/ 24 w 393"/>
                    <a:gd name="T45" fmla="*/ 7 h 123"/>
                    <a:gd name="T46" fmla="*/ 23 w 393"/>
                    <a:gd name="T47" fmla="*/ 7 h 123"/>
                    <a:gd name="T48" fmla="*/ 23 w 393"/>
                    <a:gd name="T49" fmla="*/ 6 h 123"/>
                    <a:gd name="T50" fmla="*/ 22 w 393"/>
                    <a:gd name="T51" fmla="*/ 6 h 123"/>
                    <a:gd name="T52" fmla="*/ 22 w 393"/>
                    <a:gd name="T53" fmla="*/ 6 h 123"/>
                    <a:gd name="T54" fmla="*/ 21 w 393"/>
                    <a:gd name="T55" fmla="*/ 6 h 123"/>
                    <a:gd name="T56" fmla="*/ 21 w 393"/>
                    <a:gd name="T57" fmla="*/ 5 h 123"/>
                    <a:gd name="T58" fmla="*/ 21 w 393"/>
                    <a:gd name="T59" fmla="*/ 5 h 123"/>
                    <a:gd name="T60" fmla="*/ 21 w 393"/>
                    <a:gd name="T61" fmla="*/ 5 h 123"/>
                    <a:gd name="T62" fmla="*/ 20 w 393"/>
                    <a:gd name="T63" fmla="*/ 5 h 123"/>
                    <a:gd name="T64" fmla="*/ 20 w 393"/>
                    <a:gd name="T65" fmla="*/ 4 h 123"/>
                    <a:gd name="T66" fmla="*/ 19 w 393"/>
                    <a:gd name="T67" fmla="*/ 4 h 123"/>
                    <a:gd name="T68" fmla="*/ 17 w 393"/>
                    <a:gd name="T69" fmla="*/ 4 h 123"/>
                    <a:gd name="T70" fmla="*/ 16 w 393"/>
                    <a:gd name="T71" fmla="*/ 3 h 123"/>
                    <a:gd name="T72" fmla="*/ 15 w 393"/>
                    <a:gd name="T73" fmla="*/ 2 h 123"/>
                    <a:gd name="T74" fmla="*/ 13 w 393"/>
                    <a:gd name="T75" fmla="*/ 2 h 123"/>
                    <a:gd name="T76" fmla="*/ 11 w 393"/>
                    <a:gd name="T77" fmla="*/ 2 h 123"/>
                    <a:gd name="T78" fmla="*/ 10 w 393"/>
                    <a:gd name="T79" fmla="*/ 1 h 123"/>
                    <a:gd name="T80" fmla="*/ 8 w 393"/>
                    <a:gd name="T81" fmla="*/ 1 h 123"/>
                    <a:gd name="T82" fmla="*/ 6 w 393"/>
                    <a:gd name="T83" fmla="*/ 1 h 123"/>
                    <a:gd name="T84" fmla="*/ 4 w 393"/>
                    <a:gd name="T85" fmla="*/ 1 h 123"/>
                    <a:gd name="T86" fmla="*/ 2 w 393"/>
                    <a:gd name="T87" fmla="*/ 1 h 123"/>
                    <a:gd name="T88" fmla="*/ 0 w 393"/>
                    <a:gd name="T89" fmla="*/ 1 h 123"/>
                    <a:gd name="T90" fmla="*/ 0 w 393"/>
                    <a:gd name="T91" fmla="*/ 0 h 123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w 393"/>
                    <a:gd name="T139" fmla="*/ 0 h 123"/>
                    <a:gd name="T140" fmla="*/ 393 w 393"/>
                    <a:gd name="T141" fmla="*/ 123 h 123"/>
                  </a:gdLst>
                  <a:ahLst/>
                  <a:cxnLst>
                    <a:cxn ang="T92">
                      <a:pos x="T0" y="T1"/>
                    </a:cxn>
                    <a:cxn ang="T93">
                      <a:pos x="T2" y="T3"/>
                    </a:cxn>
                    <a:cxn ang="T94">
                      <a:pos x="T4" y="T5"/>
                    </a:cxn>
                    <a:cxn ang="T95">
                      <a:pos x="T6" y="T7"/>
                    </a:cxn>
                    <a:cxn ang="T96">
                      <a:pos x="T8" y="T9"/>
                    </a:cxn>
                    <a:cxn ang="T97">
                      <a:pos x="T10" y="T11"/>
                    </a:cxn>
                    <a:cxn ang="T98">
                      <a:pos x="T12" y="T13"/>
                    </a:cxn>
                    <a:cxn ang="T99">
                      <a:pos x="T14" y="T15"/>
                    </a:cxn>
                    <a:cxn ang="T100">
                      <a:pos x="T16" y="T17"/>
                    </a:cxn>
                    <a:cxn ang="T101">
                      <a:pos x="T18" y="T19"/>
                    </a:cxn>
                    <a:cxn ang="T102">
                      <a:pos x="T20" y="T21"/>
                    </a:cxn>
                    <a:cxn ang="T103">
                      <a:pos x="T22" y="T23"/>
                    </a:cxn>
                    <a:cxn ang="T104">
                      <a:pos x="T24" y="T25"/>
                    </a:cxn>
                    <a:cxn ang="T105">
                      <a:pos x="T26" y="T27"/>
                    </a:cxn>
                    <a:cxn ang="T106">
                      <a:pos x="T28" y="T29"/>
                    </a:cxn>
                    <a:cxn ang="T107">
                      <a:pos x="T30" y="T31"/>
                    </a:cxn>
                    <a:cxn ang="T108">
                      <a:pos x="T32" y="T33"/>
                    </a:cxn>
                    <a:cxn ang="T109">
                      <a:pos x="T34" y="T35"/>
                    </a:cxn>
                    <a:cxn ang="T110">
                      <a:pos x="T36" y="T37"/>
                    </a:cxn>
                    <a:cxn ang="T111">
                      <a:pos x="T38" y="T39"/>
                    </a:cxn>
                    <a:cxn ang="T112">
                      <a:pos x="T40" y="T41"/>
                    </a:cxn>
                    <a:cxn ang="T113">
                      <a:pos x="T42" y="T43"/>
                    </a:cxn>
                    <a:cxn ang="T114">
                      <a:pos x="T44" y="T45"/>
                    </a:cxn>
                    <a:cxn ang="T115">
                      <a:pos x="T46" y="T47"/>
                    </a:cxn>
                    <a:cxn ang="T116">
                      <a:pos x="T48" y="T49"/>
                    </a:cxn>
                    <a:cxn ang="T117">
                      <a:pos x="T50" y="T51"/>
                    </a:cxn>
                    <a:cxn ang="T118">
                      <a:pos x="T52" y="T53"/>
                    </a:cxn>
                    <a:cxn ang="T119">
                      <a:pos x="T54" y="T55"/>
                    </a:cxn>
                    <a:cxn ang="T120">
                      <a:pos x="T56" y="T57"/>
                    </a:cxn>
                    <a:cxn ang="T121">
                      <a:pos x="T58" y="T59"/>
                    </a:cxn>
                    <a:cxn ang="T122">
                      <a:pos x="T60" y="T61"/>
                    </a:cxn>
                    <a:cxn ang="T123">
                      <a:pos x="T62" y="T63"/>
                    </a:cxn>
                    <a:cxn ang="T124">
                      <a:pos x="T64" y="T65"/>
                    </a:cxn>
                    <a:cxn ang="T125">
                      <a:pos x="T66" y="T67"/>
                    </a:cxn>
                    <a:cxn ang="T126">
                      <a:pos x="T68" y="T69"/>
                    </a:cxn>
                    <a:cxn ang="T127">
                      <a:pos x="T70" y="T71"/>
                    </a:cxn>
                    <a:cxn ang="T128">
                      <a:pos x="T72" y="T73"/>
                    </a:cxn>
                    <a:cxn ang="T129">
                      <a:pos x="T74" y="T75"/>
                    </a:cxn>
                    <a:cxn ang="T130">
                      <a:pos x="T76" y="T77"/>
                    </a:cxn>
                    <a:cxn ang="T131">
                      <a:pos x="T78" y="T79"/>
                    </a:cxn>
                    <a:cxn ang="T132">
                      <a:pos x="T80" y="T81"/>
                    </a:cxn>
                    <a:cxn ang="T133">
                      <a:pos x="T82" y="T83"/>
                    </a:cxn>
                    <a:cxn ang="T134">
                      <a:pos x="T84" y="T85"/>
                    </a:cxn>
                    <a:cxn ang="T135">
                      <a:pos x="T86" y="T87"/>
                    </a:cxn>
                    <a:cxn ang="T136">
                      <a:pos x="T88" y="T89"/>
                    </a:cxn>
                    <a:cxn ang="T137">
                      <a:pos x="T90" y="T91"/>
                    </a:cxn>
                  </a:cxnLst>
                  <a:rect l="T138" t="T139" r="T140" b="T141"/>
                  <a:pathLst>
                    <a:path w="393" h="123">
                      <a:moveTo>
                        <a:pt x="0" y="9"/>
                      </a:moveTo>
                      <a:lnTo>
                        <a:pt x="27" y="4"/>
                      </a:lnTo>
                      <a:lnTo>
                        <a:pt x="54" y="1"/>
                      </a:lnTo>
                      <a:lnTo>
                        <a:pt x="79" y="0"/>
                      </a:lnTo>
                      <a:lnTo>
                        <a:pt x="106" y="1"/>
                      </a:lnTo>
                      <a:lnTo>
                        <a:pt x="131" y="4"/>
                      </a:lnTo>
                      <a:lnTo>
                        <a:pt x="155" y="9"/>
                      </a:lnTo>
                      <a:lnTo>
                        <a:pt x="180" y="15"/>
                      </a:lnTo>
                      <a:lnTo>
                        <a:pt x="204" y="23"/>
                      </a:lnTo>
                      <a:lnTo>
                        <a:pt x="227" y="31"/>
                      </a:lnTo>
                      <a:lnTo>
                        <a:pt x="253" y="41"/>
                      </a:lnTo>
                      <a:lnTo>
                        <a:pt x="275" y="52"/>
                      </a:lnTo>
                      <a:lnTo>
                        <a:pt x="298" y="63"/>
                      </a:lnTo>
                      <a:lnTo>
                        <a:pt x="322" y="74"/>
                      </a:lnTo>
                      <a:lnTo>
                        <a:pt x="346" y="85"/>
                      </a:lnTo>
                      <a:lnTo>
                        <a:pt x="368" y="96"/>
                      </a:lnTo>
                      <a:lnTo>
                        <a:pt x="392" y="107"/>
                      </a:lnTo>
                      <a:lnTo>
                        <a:pt x="393" y="112"/>
                      </a:lnTo>
                      <a:lnTo>
                        <a:pt x="393" y="115"/>
                      </a:lnTo>
                      <a:lnTo>
                        <a:pt x="392" y="118"/>
                      </a:lnTo>
                      <a:lnTo>
                        <a:pt x="388" y="121"/>
                      </a:lnTo>
                      <a:lnTo>
                        <a:pt x="382" y="123"/>
                      </a:lnTo>
                      <a:lnTo>
                        <a:pt x="374" y="120"/>
                      </a:lnTo>
                      <a:lnTo>
                        <a:pt x="366" y="116"/>
                      </a:lnTo>
                      <a:lnTo>
                        <a:pt x="357" y="110"/>
                      </a:lnTo>
                      <a:lnTo>
                        <a:pt x="349" y="105"/>
                      </a:lnTo>
                      <a:lnTo>
                        <a:pt x="341" y="99"/>
                      </a:lnTo>
                      <a:lnTo>
                        <a:pt x="336" y="96"/>
                      </a:lnTo>
                      <a:lnTo>
                        <a:pt x="335" y="94"/>
                      </a:lnTo>
                      <a:lnTo>
                        <a:pt x="333" y="93"/>
                      </a:lnTo>
                      <a:lnTo>
                        <a:pt x="327" y="90"/>
                      </a:lnTo>
                      <a:lnTo>
                        <a:pt x="317" y="85"/>
                      </a:lnTo>
                      <a:lnTo>
                        <a:pt x="305" y="79"/>
                      </a:lnTo>
                      <a:lnTo>
                        <a:pt x="289" y="72"/>
                      </a:lnTo>
                      <a:lnTo>
                        <a:pt x="270" y="64"/>
                      </a:lnTo>
                      <a:lnTo>
                        <a:pt x="248" y="56"/>
                      </a:lnTo>
                      <a:lnTo>
                        <a:pt x="226" y="47"/>
                      </a:lnTo>
                      <a:lnTo>
                        <a:pt x="201" y="39"/>
                      </a:lnTo>
                      <a:lnTo>
                        <a:pt x="174" y="33"/>
                      </a:lnTo>
                      <a:lnTo>
                        <a:pt x="147" y="26"/>
                      </a:lnTo>
                      <a:lnTo>
                        <a:pt x="117" y="22"/>
                      </a:lnTo>
                      <a:lnTo>
                        <a:pt x="88" y="18"/>
                      </a:lnTo>
                      <a:lnTo>
                        <a:pt x="58" y="17"/>
                      </a:lnTo>
                      <a:lnTo>
                        <a:pt x="30" y="18"/>
                      </a:lnTo>
                      <a:lnTo>
                        <a:pt x="0" y="23"/>
                      </a:lnTo>
                      <a:lnTo>
                        <a:pt x="0" y="9"/>
                      </a:lnTo>
                      <a:close/>
                    </a:path>
                  </a:pathLst>
                </a:custGeom>
                <a:solidFill>
                  <a:srgbClr val="D8D8A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72" name="Freeform 340"/>
                <p:cNvSpPr>
                  <a:spLocks/>
                </p:cNvSpPr>
                <p:nvPr/>
              </p:nvSpPr>
              <p:spPr bwMode="auto">
                <a:xfrm>
                  <a:off x="3923" y="1635"/>
                  <a:ext cx="267" cy="79"/>
                </a:xfrm>
                <a:custGeom>
                  <a:avLst/>
                  <a:gdLst>
                    <a:gd name="T0" fmla="*/ 2 w 532"/>
                    <a:gd name="T1" fmla="*/ 1 h 156"/>
                    <a:gd name="T2" fmla="*/ 6 w 532"/>
                    <a:gd name="T3" fmla="*/ 1 h 156"/>
                    <a:gd name="T4" fmla="*/ 10 w 532"/>
                    <a:gd name="T5" fmla="*/ 1 h 156"/>
                    <a:gd name="T6" fmla="*/ 13 w 532"/>
                    <a:gd name="T7" fmla="*/ 2 h 156"/>
                    <a:gd name="T8" fmla="*/ 16 w 532"/>
                    <a:gd name="T9" fmla="*/ 3 h 156"/>
                    <a:gd name="T10" fmla="*/ 19 w 532"/>
                    <a:gd name="T11" fmla="*/ 4 h 156"/>
                    <a:gd name="T12" fmla="*/ 20 w 532"/>
                    <a:gd name="T13" fmla="*/ 5 h 156"/>
                    <a:gd name="T14" fmla="*/ 21 w 532"/>
                    <a:gd name="T15" fmla="*/ 5 h 156"/>
                    <a:gd name="T16" fmla="*/ 22 w 532"/>
                    <a:gd name="T17" fmla="*/ 5 h 156"/>
                    <a:gd name="T18" fmla="*/ 22 w 532"/>
                    <a:gd name="T19" fmla="*/ 6 h 156"/>
                    <a:gd name="T20" fmla="*/ 23 w 532"/>
                    <a:gd name="T21" fmla="*/ 7 h 156"/>
                    <a:gd name="T22" fmla="*/ 24 w 532"/>
                    <a:gd name="T23" fmla="*/ 7 h 156"/>
                    <a:gd name="T24" fmla="*/ 25 w 532"/>
                    <a:gd name="T25" fmla="*/ 7 h 156"/>
                    <a:gd name="T26" fmla="*/ 25 w 532"/>
                    <a:gd name="T27" fmla="*/ 6 h 156"/>
                    <a:gd name="T28" fmla="*/ 26 w 532"/>
                    <a:gd name="T29" fmla="*/ 6 h 156"/>
                    <a:gd name="T30" fmla="*/ 27 w 532"/>
                    <a:gd name="T31" fmla="*/ 7 h 156"/>
                    <a:gd name="T32" fmla="*/ 28 w 532"/>
                    <a:gd name="T33" fmla="*/ 7 h 156"/>
                    <a:gd name="T34" fmla="*/ 29 w 532"/>
                    <a:gd name="T35" fmla="*/ 8 h 156"/>
                    <a:gd name="T36" fmla="*/ 30 w 532"/>
                    <a:gd name="T37" fmla="*/ 8 h 156"/>
                    <a:gd name="T38" fmla="*/ 31 w 532"/>
                    <a:gd name="T39" fmla="*/ 8 h 156"/>
                    <a:gd name="T40" fmla="*/ 32 w 532"/>
                    <a:gd name="T41" fmla="*/ 7 h 156"/>
                    <a:gd name="T42" fmla="*/ 33 w 532"/>
                    <a:gd name="T43" fmla="*/ 8 h 156"/>
                    <a:gd name="T44" fmla="*/ 34 w 532"/>
                    <a:gd name="T45" fmla="*/ 8 h 156"/>
                    <a:gd name="T46" fmla="*/ 34 w 532"/>
                    <a:gd name="T47" fmla="*/ 9 h 156"/>
                    <a:gd name="T48" fmla="*/ 33 w 532"/>
                    <a:gd name="T49" fmla="*/ 10 h 156"/>
                    <a:gd name="T50" fmla="*/ 32 w 532"/>
                    <a:gd name="T51" fmla="*/ 10 h 156"/>
                    <a:gd name="T52" fmla="*/ 31 w 532"/>
                    <a:gd name="T53" fmla="*/ 10 h 156"/>
                    <a:gd name="T54" fmla="*/ 29 w 532"/>
                    <a:gd name="T55" fmla="*/ 10 h 156"/>
                    <a:gd name="T56" fmla="*/ 28 w 532"/>
                    <a:gd name="T57" fmla="*/ 10 h 156"/>
                    <a:gd name="T58" fmla="*/ 25 w 532"/>
                    <a:gd name="T59" fmla="*/ 9 h 156"/>
                    <a:gd name="T60" fmla="*/ 23 w 532"/>
                    <a:gd name="T61" fmla="*/ 8 h 156"/>
                    <a:gd name="T62" fmla="*/ 20 w 532"/>
                    <a:gd name="T63" fmla="*/ 7 h 156"/>
                    <a:gd name="T64" fmla="*/ 18 w 532"/>
                    <a:gd name="T65" fmla="*/ 6 h 156"/>
                    <a:gd name="T66" fmla="*/ 15 w 532"/>
                    <a:gd name="T67" fmla="*/ 4 h 156"/>
                    <a:gd name="T68" fmla="*/ 13 w 532"/>
                    <a:gd name="T69" fmla="*/ 3 h 156"/>
                    <a:gd name="T70" fmla="*/ 10 w 532"/>
                    <a:gd name="T71" fmla="*/ 3 h 156"/>
                    <a:gd name="T72" fmla="*/ 8 w 532"/>
                    <a:gd name="T73" fmla="*/ 2 h 156"/>
                    <a:gd name="T74" fmla="*/ 7 w 532"/>
                    <a:gd name="T75" fmla="*/ 2 h 156"/>
                    <a:gd name="T76" fmla="*/ 5 w 532"/>
                    <a:gd name="T77" fmla="*/ 2 h 156"/>
                    <a:gd name="T78" fmla="*/ 4 w 532"/>
                    <a:gd name="T79" fmla="*/ 2 h 156"/>
                    <a:gd name="T80" fmla="*/ 0 w 532"/>
                    <a:gd name="T81" fmla="*/ 1 h 15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w 532"/>
                    <a:gd name="T124" fmla="*/ 0 h 156"/>
                    <a:gd name="T125" fmla="*/ 532 w 532"/>
                    <a:gd name="T126" fmla="*/ 156 h 15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T123" t="T124" r="T125" b="T126"/>
                  <a:pathLst>
                    <a:path w="532" h="156">
                      <a:moveTo>
                        <a:pt x="0" y="6"/>
                      </a:moveTo>
                      <a:lnTo>
                        <a:pt x="30" y="1"/>
                      </a:lnTo>
                      <a:lnTo>
                        <a:pt x="58" y="0"/>
                      </a:lnTo>
                      <a:lnTo>
                        <a:pt x="88" y="1"/>
                      </a:lnTo>
                      <a:lnTo>
                        <a:pt x="117" y="5"/>
                      </a:lnTo>
                      <a:lnTo>
                        <a:pt x="147" y="9"/>
                      </a:lnTo>
                      <a:lnTo>
                        <a:pt x="174" y="16"/>
                      </a:lnTo>
                      <a:lnTo>
                        <a:pt x="201" y="22"/>
                      </a:lnTo>
                      <a:lnTo>
                        <a:pt x="226" y="30"/>
                      </a:lnTo>
                      <a:lnTo>
                        <a:pt x="248" y="39"/>
                      </a:lnTo>
                      <a:lnTo>
                        <a:pt x="270" y="47"/>
                      </a:lnTo>
                      <a:lnTo>
                        <a:pt x="289" y="55"/>
                      </a:lnTo>
                      <a:lnTo>
                        <a:pt x="305" y="62"/>
                      </a:lnTo>
                      <a:lnTo>
                        <a:pt x="317" y="68"/>
                      </a:lnTo>
                      <a:lnTo>
                        <a:pt x="327" y="73"/>
                      </a:lnTo>
                      <a:lnTo>
                        <a:pt x="333" y="76"/>
                      </a:lnTo>
                      <a:lnTo>
                        <a:pt x="335" y="77"/>
                      </a:lnTo>
                      <a:lnTo>
                        <a:pt x="336" y="79"/>
                      </a:lnTo>
                      <a:lnTo>
                        <a:pt x="341" y="82"/>
                      </a:lnTo>
                      <a:lnTo>
                        <a:pt x="349" y="88"/>
                      </a:lnTo>
                      <a:lnTo>
                        <a:pt x="357" y="93"/>
                      </a:lnTo>
                      <a:lnTo>
                        <a:pt x="366" y="99"/>
                      </a:lnTo>
                      <a:lnTo>
                        <a:pt x="374" y="103"/>
                      </a:lnTo>
                      <a:lnTo>
                        <a:pt x="382" y="106"/>
                      </a:lnTo>
                      <a:lnTo>
                        <a:pt x="388" y="104"/>
                      </a:lnTo>
                      <a:lnTo>
                        <a:pt x="392" y="101"/>
                      </a:lnTo>
                      <a:lnTo>
                        <a:pt x="393" y="98"/>
                      </a:lnTo>
                      <a:lnTo>
                        <a:pt x="393" y="95"/>
                      </a:lnTo>
                      <a:lnTo>
                        <a:pt x="392" y="90"/>
                      </a:lnTo>
                      <a:lnTo>
                        <a:pt x="401" y="95"/>
                      </a:lnTo>
                      <a:lnTo>
                        <a:pt x="411" y="99"/>
                      </a:lnTo>
                      <a:lnTo>
                        <a:pt x="420" y="104"/>
                      </a:lnTo>
                      <a:lnTo>
                        <a:pt x="430" y="107"/>
                      </a:lnTo>
                      <a:lnTo>
                        <a:pt x="439" y="110"/>
                      </a:lnTo>
                      <a:lnTo>
                        <a:pt x="449" y="114"/>
                      </a:lnTo>
                      <a:lnTo>
                        <a:pt x="458" y="117"/>
                      </a:lnTo>
                      <a:lnTo>
                        <a:pt x="467" y="117"/>
                      </a:lnTo>
                      <a:lnTo>
                        <a:pt x="475" y="118"/>
                      </a:lnTo>
                      <a:lnTo>
                        <a:pt x="485" y="117"/>
                      </a:lnTo>
                      <a:lnTo>
                        <a:pt x="494" y="117"/>
                      </a:lnTo>
                      <a:lnTo>
                        <a:pt x="504" y="114"/>
                      </a:lnTo>
                      <a:lnTo>
                        <a:pt x="510" y="110"/>
                      </a:lnTo>
                      <a:lnTo>
                        <a:pt x="518" y="110"/>
                      </a:lnTo>
                      <a:lnTo>
                        <a:pt x="524" y="114"/>
                      </a:lnTo>
                      <a:lnTo>
                        <a:pt x="529" y="118"/>
                      </a:lnTo>
                      <a:lnTo>
                        <a:pt x="532" y="125"/>
                      </a:lnTo>
                      <a:lnTo>
                        <a:pt x="532" y="131"/>
                      </a:lnTo>
                      <a:lnTo>
                        <a:pt x="531" y="137"/>
                      </a:lnTo>
                      <a:lnTo>
                        <a:pt x="524" y="142"/>
                      </a:lnTo>
                      <a:lnTo>
                        <a:pt x="516" y="147"/>
                      </a:lnTo>
                      <a:lnTo>
                        <a:pt x="509" y="150"/>
                      </a:lnTo>
                      <a:lnTo>
                        <a:pt x="499" y="153"/>
                      </a:lnTo>
                      <a:lnTo>
                        <a:pt x="490" y="155"/>
                      </a:lnTo>
                      <a:lnTo>
                        <a:pt x="480" y="156"/>
                      </a:lnTo>
                      <a:lnTo>
                        <a:pt x="472" y="156"/>
                      </a:lnTo>
                      <a:lnTo>
                        <a:pt x="463" y="155"/>
                      </a:lnTo>
                      <a:lnTo>
                        <a:pt x="453" y="153"/>
                      </a:lnTo>
                      <a:lnTo>
                        <a:pt x="433" y="147"/>
                      </a:lnTo>
                      <a:lnTo>
                        <a:pt x="412" y="140"/>
                      </a:lnTo>
                      <a:lnTo>
                        <a:pt x="392" y="133"/>
                      </a:lnTo>
                      <a:lnTo>
                        <a:pt x="371" y="125"/>
                      </a:lnTo>
                      <a:lnTo>
                        <a:pt x="352" y="117"/>
                      </a:lnTo>
                      <a:lnTo>
                        <a:pt x="332" y="107"/>
                      </a:lnTo>
                      <a:lnTo>
                        <a:pt x="313" y="98"/>
                      </a:lnTo>
                      <a:lnTo>
                        <a:pt x="294" y="90"/>
                      </a:lnTo>
                      <a:lnTo>
                        <a:pt x="273" y="80"/>
                      </a:lnTo>
                      <a:lnTo>
                        <a:pt x="254" y="71"/>
                      </a:lnTo>
                      <a:lnTo>
                        <a:pt x="235" y="63"/>
                      </a:lnTo>
                      <a:lnTo>
                        <a:pt x="215" y="55"/>
                      </a:lnTo>
                      <a:lnTo>
                        <a:pt x="194" y="47"/>
                      </a:lnTo>
                      <a:lnTo>
                        <a:pt x="174" y="39"/>
                      </a:lnTo>
                      <a:lnTo>
                        <a:pt x="153" y="33"/>
                      </a:lnTo>
                      <a:lnTo>
                        <a:pt x="131" y="28"/>
                      </a:lnTo>
                      <a:lnTo>
                        <a:pt x="120" y="25"/>
                      </a:lnTo>
                      <a:lnTo>
                        <a:pt x="109" y="24"/>
                      </a:lnTo>
                      <a:lnTo>
                        <a:pt x="98" y="24"/>
                      </a:lnTo>
                      <a:lnTo>
                        <a:pt x="85" y="22"/>
                      </a:lnTo>
                      <a:lnTo>
                        <a:pt x="74" y="24"/>
                      </a:lnTo>
                      <a:lnTo>
                        <a:pt x="63" y="24"/>
                      </a:lnTo>
                      <a:lnTo>
                        <a:pt x="50" y="25"/>
                      </a:lnTo>
                      <a:lnTo>
                        <a:pt x="39" y="27"/>
                      </a:lnTo>
                      <a:lnTo>
                        <a:pt x="0" y="6"/>
                      </a:lnTo>
                      <a:close/>
                    </a:path>
                  </a:pathLst>
                </a:custGeom>
                <a:solidFill>
                  <a:srgbClr val="C1C18C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73" name="Freeform 341"/>
                <p:cNvSpPr>
                  <a:spLocks/>
                </p:cNvSpPr>
                <p:nvPr/>
              </p:nvSpPr>
              <p:spPr bwMode="auto">
                <a:xfrm>
                  <a:off x="4125" y="1663"/>
                  <a:ext cx="225" cy="62"/>
                </a:xfrm>
                <a:custGeom>
                  <a:avLst/>
                  <a:gdLst>
                    <a:gd name="T0" fmla="*/ 10 w 450"/>
                    <a:gd name="T1" fmla="*/ 8 h 123"/>
                    <a:gd name="T2" fmla="*/ 19 w 450"/>
                    <a:gd name="T3" fmla="*/ 8 h 123"/>
                    <a:gd name="T4" fmla="*/ 20 w 450"/>
                    <a:gd name="T5" fmla="*/ 8 h 123"/>
                    <a:gd name="T6" fmla="*/ 20 w 450"/>
                    <a:gd name="T7" fmla="*/ 8 h 123"/>
                    <a:gd name="T8" fmla="*/ 25 w 450"/>
                    <a:gd name="T9" fmla="*/ 7 h 123"/>
                    <a:gd name="T10" fmla="*/ 26 w 450"/>
                    <a:gd name="T11" fmla="*/ 7 h 123"/>
                    <a:gd name="T12" fmla="*/ 26 w 450"/>
                    <a:gd name="T13" fmla="*/ 6 h 123"/>
                    <a:gd name="T14" fmla="*/ 27 w 450"/>
                    <a:gd name="T15" fmla="*/ 4 h 123"/>
                    <a:gd name="T16" fmla="*/ 28 w 450"/>
                    <a:gd name="T17" fmla="*/ 2 h 123"/>
                    <a:gd name="T18" fmla="*/ 26 w 450"/>
                    <a:gd name="T19" fmla="*/ 2 h 123"/>
                    <a:gd name="T20" fmla="*/ 11 w 450"/>
                    <a:gd name="T21" fmla="*/ 0 h 123"/>
                    <a:gd name="T22" fmla="*/ 11 w 450"/>
                    <a:gd name="T23" fmla="*/ 0 h 123"/>
                    <a:gd name="T24" fmla="*/ 11 w 450"/>
                    <a:gd name="T25" fmla="*/ 0 h 123"/>
                    <a:gd name="T26" fmla="*/ 5 w 450"/>
                    <a:gd name="T27" fmla="*/ 1 h 123"/>
                    <a:gd name="T28" fmla="*/ 5 w 450"/>
                    <a:gd name="T29" fmla="*/ 1 h 123"/>
                    <a:gd name="T30" fmla="*/ 4 w 450"/>
                    <a:gd name="T31" fmla="*/ 2 h 123"/>
                    <a:gd name="T32" fmla="*/ 2 w 450"/>
                    <a:gd name="T33" fmla="*/ 4 h 123"/>
                    <a:gd name="T34" fmla="*/ 0 w 450"/>
                    <a:gd name="T35" fmla="*/ 6 h 123"/>
                    <a:gd name="T36" fmla="*/ 3 w 450"/>
                    <a:gd name="T37" fmla="*/ 7 h 123"/>
                    <a:gd name="T38" fmla="*/ 9 w 450"/>
                    <a:gd name="T39" fmla="*/ 8 h 123"/>
                    <a:gd name="T40" fmla="*/ 10 w 450"/>
                    <a:gd name="T41" fmla="*/ 8 h 123"/>
                    <a:gd name="T42" fmla="*/ 10 w 450"/>
                    <a:gd name="T43" fmla="*/ 8 h 123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450"/>
                    <a:gd name="T67" fmla="*/ 0 h 123"/>
                    <a:gd name="T68" fmla="*/ 450 w 450"/>
                    <a:gd name="T69" fmla="*/ 123 h 123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450" h="123">
                      <a:moveTo>
                        <a:pt x="148" y="123"/>
                      </a:moveTo>
                      <a:lnTo>
                        <a:pt x="303" y="120"/>
                      </a:lnTo>
                      <a:lnTo>
                        <a:pt x="305" y="120"/>
                      </a:lnTo>
                      <a:lnTo>
                        <a:pt x="306" y="120"/>
                      </a:lnTo>
                      <a:lnTo>
                        <a:pt x="393" y="103"/>
                      </a:lnTo>
                      <a:lnTo>
                        <a:pt x="402" y="101"/>
                      </a:lnTo>
                      <a:lnTo>
                        <a:pt x="409" y="92"/>
                      </a:lnTo>
                      <a:lnTo>
                        <a:pt x="432" y="49"/>
                      </a:lnTo>
                      <a:lnTo>
                        <a:pt x="450" y="19"/>
                      </a:lnTo>
                      <a:lnTo>
                        <a:pt x="414" y="18"/>
                      </a:lnTo>
                      <a:lnTo>
                        <a:pt x="167" y="0"/>
                      </a:lnTo>
                      <a:lnTo>
                        <a:pt x="166" y="0"/>
                      </a:lnTo>
                      <a:lnTo>
                        <a:pt x="164" y="0"/>
                      </a:lnTo>
                      <a:lnTo>
                        <a:pt x="77" y="11"/>
                      </a:lnTo>
                      <a:lnTo>
                        <a:pt x="69" y="11"/>
                      </a:lnTo>
                      <a:lnTo>
                        <a:pt x="63" y="18"/>
                      </a:lnTo>
                      <a:lnTo>
                        <a:pt x="23" y="62"/>
                      </a:lnTo>
                      <a:lnTo>
                        <a:pt x="0" y="87"/>
                      </a:lnTo>
                      <a:lnTo>
                        <a:pt x="34" y="97"/>
                      </a:lnTo>
                      <a:lnTo>
                        <a:pt x="142" y="123"/>
                      </a:lnTo>
                      <a:lnTo>
                        <a:pt x="145" y="123"/>
                      </a:lnTo>
                      <a:lnTo>
                        <a:pt x="148" y="12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74" name="Freeform 342"/>
                <p:cNvSpPr>
                  <a:spLocks/>
                </p:cNvSpPr>
                <p:nvPr/>
              </p:nvSpPr>
              <p:spPr bwMode="auto">
                <a:xfrm>
                  <a:off x="4145" y="1674"/>
                  <a:ext cx="186" cy="40"/>
                </a:xfrm>
                <a:custGeom>
                  <a:avLst/>
                  <a:gdLst>
                    <a:gd name="T0" fmla="*/ 0 w 371"/>
                    <a:gd name="T1" fmla="*/ 3 h 81"/>
                    <a:gd name="T2" fmla="*/ 3 w 371"/>
                    <a:gd name="T3" fmla="*/ 0 h 81"/>
                    <a:gd name="T4" fmla="*/ 8 w 371"/>
                    <a:gd name="T5" fmla="*/ 0 h 81"/>
                    <a:gd name="T6" fmla="*/ 24 w 371"/>
                    <a:gd name="T7" fmla="*/ 1 h 81"/>
                    <a:gd name="T8" fmla="*/ 22 w 371"/>
                    <a:gd name="T9" fmla="*/ 3 h 81"/>
                    <a:gd name="T10" fmla="*/ 17 w 371"/>
                    <a:gd name="T11" fmla="*/ 4 h 81"/>
                    <a:gd name="T12" fmla="*/ 7 w 371"/>
                    <a:gd name="T13" fmla="*/ 5 h 81"/>
                    <a:gd name="T14" fmla="*/ 0 w 371"/>
                    <a:gd name="T15" fmla="*/ 3 h 8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371"/>
                    <a:gd name="T25" fmla="*/ 0 h 81"/>
                    <a:gd name="T26" fmla="*/ 371 w 371"/>
                    <a:gd name="T27" fmla="*/ 81 h 81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371" h="81">
                      <a:moveTo>
                        <a:pt x="0" y="54"/>
                      </a:moveTo>
                      <a:lnTo>
                        <a:pt x="39" y="10"/>
                      </a:lnTo>
                      <a:lnTo>
                        <a:pt x="125" y="0"/>
                      </a:lnTo>
                      <a:lnTo>
                        <a:pt x="371" y="16"/>
                      </a:lnTo>
                      <a:lnTo>
                        <a:pt x="347" y="60"/>
                      </a:lnTo>
                      <a:lnTo>
                        <a:pt x="260" y="76"/>
                      </a:lnTo>
                      <a:lnTo>
                        <a:pt x="107" y="81"/>
                      </a:lnTo>
                      <a:lnTo>
                        <a:pt x="0" y="54"/>
                      </a:lnTo>
                      <a:close/>
                    </a:path>
                  </a:pathLst>
                </a:custGeom>
                <a:solidFill>
                  <a:srgbClr val="D6D6A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75" name="Freeform 343"/>
                <p:cNvSpPr>
                  <a:spLocks/>
                </p:cNvSpPr>
                <p:nvPr/>
              </p:nvSpPr>
              <p:spPr bwMode="auto">
                <a:xfrm>
                  <a:off x="4130" y="1680"/>
                  <a:ext cx="215" cy="49"/>
                </a:xfrm>
                <a:custGeom>
                  <a:avLst/>
                  <a:gdLst>
                    <a:gd name="T0" fmla="*/ 19 w 429"/>
                    <a:gd name="T1" fmla="*/ 2 h 98"/>
                    <a:gd name="T2" fmla="*/ 16 w 429"/>
                    <a:gd name="T3" fmla="*/ 2 h 98"/>
                    <a:gd name="T4" fmla="*/ 13 w 429"/>
                    <a:gd name="T5" fmla="*/ 2 h 98"/>
                    <a:gd name="T6" fmla="*/ 10 w 429"/>
                    <a:gd name="T7" fmla="*/ 2 h 98"/>
                    <a:gd name="T8" fmla="*/ 8 w 429"/>
                    <a:gd name="T9" fmla="*/ 2 h 98"/>
                    <a:gd name="T10" fmla="*/ 5 w 429"/>
                    <a:gd name="T11" fmla="*/ 2 h 98"/>
                    <a:gd name="T12" fmla="*/ 3 w 429"/>
                    <a:gd name="T13" fmla="*/ 2 h 98"/>
                    <a:gd name="T14" fmla="*/ 2 w 429"/>
                    <a:gd name="T15" fmla="*/ 2 h 98"/>
                    <a:gd name="T16" fmla="*/ 0 w 429"/>
                    <a:gd name="T17" fmla="*/ 2 h 98"/>
                    <a:gd name="T18" fmla="*/ 0 w 429"/>
                    <a:gd name="T19" fmla="*/ 2 h 98"/>
                    <a:gd name="T20" fmla="*/ 0 w 429"/>
                    <a:gd name="T21" fmla="*/ 3 h 98"/>
                    <a:gd name="T22" fmla="*/ 0 w 429"/>
                    <a:gd name="T23" fmla="*/ 6 h 98"/>
                    <a:gd name="T24" fmla="*/ 2 w 429"/>
                    <a:gd name="T25" fmla="*/ 6 h 98"/>
                    <a:gd name="T26" fmla="*/ 3 w 429"/>
                    <a:gd name="T27" fmla="*/ 6 h 98"/>
                    <a:gd name="T28" fmla="*/ 4 w 429"/>
                    <a:gd name="T29" fmla="*/ 6 h 98"/>
                    <a:gd name="T30" fmla="*/ 6 w 429"/>
                    <a:gd name="T31" fmla="*/ 6 h 98"/>
                    <a:gd name="T32" fmla="*/ 8 w 429"/>
                    <a:gd name="T33" fmla="*/ 6 h 98"/>
                    <a:gd name="T34" fmla="*/ 10 w 429"/>
                    <a:gd name="T35" fmla="*/ 6 h 98"/>
                    <a:gd name="T36" fmla="*/ 13 w 429"/>
                    <a:gd name="T37" fmla="*/ 6 h 98"/>
                    <a:gd name="T38" fmla="*/ 16 w 429"/>
                    <a:gd name="T39" fmla="*/ 6 h 98"/>
                    <a:gd name="T40" fmla="*/ 20 w 429"/>
                    <a:gd name="T41" fmla="*/ 6 h 98"/>
                    <a:gd name="T42" fmla="*/ 23 w 429"/>
                    <a:gd name="T43" fmla="*/ 6 h 98"/>
                    <a:gd name="T44" fmla="*/ 25 w 429"/>
                    <a:gd name="T45" fmla="*/ 5 h 98"/>
                    <a:gd name="T46" fmla="*/ 26 w 429"/>
                    <a:gd name="T47" fmla="*/ 3 h 98"/>
                    <a:gd name="T48" fmla="*/ 27 w 429"/>
                    <a:gd name="T49" fmla="*/ 3 h 98"/>
                    <a:gd name="T50" fmla="*/ 27 w 429"/>
                    <a:gd name="T51" fmla="*/ 2 h 98"/>
                    <a:gd name="T52" fmla="*/ 27 w 429"/>
                    <a:gd name="T53" fmla="*/ 2 h 98"/>
                    <a:gd name="T54" fmla="*/ 24 w 429"/>
                    <a:gd name="T55" fmla="*/ 2 h 98"/>
                    <a:gd name="T56" fmla="*/ 24 w 429"/>
                    <a:gd name="T57" fmla="*/ 1 h 98"/>
                    <a:gd name="T58" fmla="*/ 24 w 429"/>
                    <a:gd name="T59" fmla="*/ 1 h 98"/>
                    <a:gd name="T60" fmla="*/ 24 w 429"/>
                    <a:gd name="T61" fmla="*/ 1 h 98"/>
                    <a:gd name="T62" fmla="*/ 24 w 429"/>
                    <a:gd name="T63" fmla="*/ 1 h 98"/>
                    <a:gd name="T64" fmla="*/ 22 w 429"/>
                    <a:gd name="T65" fmla="*/ 1 h 98"/>
                    <a:gd name="T66" fmla="*/ 20 w 429"/>
                    <a:gd name="T67" fmla="*/ 2 h 98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429"/>
                    <a:gd name="T103" fmla="*/ 0 h 98"/>
                    <a:gd name="T104" fmla="*/ 429 w 429"/>
                    <a:gd name="T105" fmla="*/ 98 h 98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429" h="98">
                      <a:moveTo>
                        <a:pt x="314" y="24"/>
                      </a:moveTo>
                      <a:lnTo>
                        <a:pt x="295" y="27"/>
                      </a:lnTo>
                      <a:lnTo>
                        <a:pt x="276" y="29"/>
                      </a:lnTo>
                      <a:lnTo>
                        <a:pt x="254" y="30"/>
                      </a:lnTo>
                      <a:lnTo>
                        <a:pt x="230" y="32"/>
                      </a:lnTo>
                      <a:lnTo>
                        <a:pt x="207" y="32"/>
                      </a:lnTo>
                      <a:lnTo>
                        <a:pt x="183" y="32"/>
                      </a:lnTo>
                      <a:lnTo>
                        <a:pt x="159" y="30"/>
                      </a:lnTo>
                      <a:lnTo>
                        <a:pt x="137" y="29"/>
                      </a:lnTo>
                      <a:lnTo>
                        <a:pt x="115" y="29"/>
                      </a:lnTo>
                      <a:lnTo>
                        <a:pt x="93" y="27"/>
                      </a:lnTo>
                      <a:lnTo>
                        <a:pt x="76" y="26"/>
                      </a:lnTo>
                      <a:lnTo>
                        <a:pt x="58" y="24"/>
                      </a:lnTo>
                      <a:lnTo>
                        <a:pt x="46" y="22"/>
                      </a:lnTo>
                      <a:lnTo>
                        <a:pt x="35" y="22"/>
                      </a:lnTo>
                      <a:lnTo>
                        <a:pt x="28" y="21"/>
                      </a:lnTo>
                      <a:lnTo>
                        <a:pt x="25" y="21"/>
                      </a:lnTo>
                      <a:lnTo>
                        <a:pt x="0" y="18"/>
                      </a:lnTo>
                      <a:lnTo>
                        <a:pt x="0" y="21"/>
                      </a:lnTo>
                      <a:lnTo>
                        <a:pt x="0" y="29"/>
                      </a:lnTo>
                      <a:lnTo>
                        <a:pt x="0" y="38"/>
                      </a:lnTo>
                      <a:lnTo>
                        <a:pt x="0" y="41"/>
                      </a:lnTo>
                      <a:lnTo>
                        <a:pt x="0" y="68"/>
                      </a:lnTo>
                      <a:lnTo>
                        <a:pt x="0" y="87"/>
                      </a:lnTo>
                      <a:lnTo>
                        <a:pt x="20" y="90"/>
                      </a:lnTo>
                      <a:lnTo>
                        <a:pt x="22" y="90"/>
                      </a:lnTo>
                      <a:lnTo>
                        <a:pt x="27" y="90"/>
                      </a:lnTo>
                      <a:lnTo>
                        <a:pt x="35" y="92"/>
                      </a:lnTo>
                      <a:lnTo>
                        <a:pt x="42" y="92"/>
                      </a:lnTo>
                      <a:lnTo>
                        <a:pt x="53" y="94"/>
                      </a:lnTo>
                      <a:lnTo>
                        <a:pt x="68" y="94"/>
                      </a:lnTo>
                      <a:lnTo>
                        <a:pt x="82" y="95"/>
                      </a:lnTo>
                      <a:lnTo>
                        <a:pt x="99" y="95"/>
                      </a:lnTo>
                      <a:lnTo>
                        <a:pt x="117" y="97"/>
                      </a:lnTo>
                      <a:lnTo>
                        <a:pt x="137" y="97"/>
                      </a:lnTo>
                      <a:lnTo>
                        <a:pt x="158" y="98"/>
                      </a:lnTo>
                      <a:lnTo>
                        <a:pt x="180" y="98"/>
                      </a:lnTo>
                      <a:lnTo>
                        <a:pt x="204" y="98"/>
                      </a:lnTo>
                      <a:lnTo>
                        <a:pt x="229" y="98"/>
                      </a:lnTo>
                      <a:lnTo>
                        <a:pt x="254" y="98"/>
                      </a:lnTo>
                      <a:lnTo>
                        <a:pt x="281" y="97"/>
                      </a:lnTo>
                      <a:lnTo>
                        <a:pt x="308" y="95"/>
                      </a:lnTo>
                      <a:lnTo>
                        <a:pt x="331" y="92"/>
                      </a:lnTo>
                      <a:lnTo>
                        <a:pt x="354" y="89"/>
                      </a:lnTo>
                      <a:lnTo>
                        <a:pt x="373" y="84"/>
                      </a:lnTo>
                      <a:lnTo>
                        <a:pt x="388" y="78"/>
                      </a:lnTo>
                      <a:lnTo>
                        <a:pt x="401" y="70"/>
                      </a:lnTo>
                      <a:lnTo>
                        <a:pt x="412" y="62"/>
                      </a:lnTo>
                      <a:lnTo>
                        <a:pt x="420" y="52"/>
                      </a:lnTo>
                      <a:lnTo>
                        <a:pt x="428" y="40"/>
                      </a:lnTo>
                      <a:lnTo>
                        <a:pt x="429" y="29"/>
                      </a:lnTo>
                      <a:lnTo>
                        <a:pt x="428" y="19"/>
                      </a:lnTo>
                      <a:lnTo>
                        <a:pt x="426" y="15"/>
                      </a:lnTo>
                      <a:lnTo>
                        <a:pt x="428" y="18"/>
                      </a:lnTo>
                      <a:lnTo>
                        <a:pt x="425" y="0"/>
                      </a:lnTo>
                      <a:lnTo>
                        <a:pt x="382" y="18"/>
                      </a:lnTo>
                      <a:lnTo>
                        <a:pt x="380" y="11"/>
                      </a:lnTo>
                      <a:lnTo>
                        <a:pt x="379" y="7"/>
                      </a:lnTo>
                      <a:lnTo>
                        <a:pt x="380" y="4"/>
                      </a:lnTo>
                      <a:lnTo>
                        <a:pt x="380" y="2"/>
                      </a:lnTo>
                      <a:lnTo>
                        <a:pt x="379" y="4"/>
                      </a:lnTo>
                      <a:lnTo>
                        <a:pt x="374" y="7"/>
                      </a:lnTo>
                      <a:lnTo>
                        <a:pt x="369" y="8"/>
                      </a:lnTo>
                      <a:lnTo>
                        <a:pt x="360" y="11"/>
                      </a:lnTo>
                      <a:lnTo>
                        <a:pt x="349" y="16"/>
                      </a:lnTo>
                      <a:lnTo>
                        <a:pt x="333" y="19"/>
                      </a:lnTo>
                      <a:lnTo>
                        <a:pt x="314" y="2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76" name="Freeform 344"/>
                <p:cNvSpPr>
                  <a:spLocks/>
                </p:cNvSpPr>
                <p:nvPr/>
              </p:nvSpPr>
              <p:spPr bwMode="auto">
                <a:xfrm>
                  <a:off x="4142" y="1682"/>
                  <a:ext cx="191" cy="36"/>
                </a:xfrm>
                <a:custGeom>
                  <a:avLst/>
                  <a:gdLst>
                    <a:gd name="T0" fmla="*/ 23 w 383"/>
                    <a:gd name="T1" fmla="*/ 0 h 71"/>
                    <a:gd name="T2" fmla="*/ 23 w 383"/>
                    <a:gd name="T3" fmla="*/ 2 h 71"/>
                    <a:gd name="T4" fmla="*/ 23 w 383"/>
                    <a:gd name="T5" fmla="*/ 2 h 71"/>
                    <a:gd name="T6" fmla="*/ 23 w 383"/>
                    <a:gd name="T7" fmla="*/ 2 h 71"/>
                    <a:gd name="T8" fmla="*/ 23 w 383"/>
                    <a:gd name="T9" fmla="*/ 2 h 71"/>
                    <a:gd name="T10" fmla="*/ 23 w 383"/>
                    <a:gd name="T11" fmla="*/ 3 h 71"/>
                    <a:gd name="T12" fmla="*/ 22 w 383"/>
                    <a:gd name="T13" fmla="*/ 4 h 71"/>
                    <a:gd name="T14" fmla="*/ 21 w 383"/>
                    <a:gd name="T15" fmla="*/ 4 h 71"/>
                    <a:gd name="T16" fmla="*/ 19 w 383"/>
                    <a:gd name="T17" fmla="*/ 5 h 71"/>
                    <a:gd name="T18" fmla="*/ 16 w 383"/>
                    <a:gd name="T19" fmla="*/ 5 h 71"/>
                    <a:gd name="T20" fmla="*/ 14 w 383"/>
                    <a:gd name="T21" fmla="*/ 5 h 71"/>
                    <a:gd name="T22" fmla="*/ 12 w 383"/>
                    <a:gd name="T23" fmla="*/ 5 h 71"/>
                    <a:gd name="T24" fmla="*/ 11 w 383"/>
                    <a:gd name="T25" fmla="*/ 5 h 71"/>
                    <a:gd name="T26" fmla="*/ 9 w 383"/>
                    <a:gd name="T27" fmla="*/ 5 h 71"/>
                    <a:gd name="T28" fmla="*/ 8 w 383"/>
                    <a:gd name="T29" fmla="*/ 5 h 71"/>
                    <a:gd name="T30" fmla="*/ 7 w 383"/>
                    <a:gd name="T31" fmla="*/ 5 h 71"/>
                    <a:gd name="T32" fmla="*/ 5 w 383"/>
                    <a:gd name="T33" fmla="*/ 5 h 71"/>
                    <a:gd name="T34" fmla="*/ 4 w 383"/>
                    <a:gd name="T35" fmla="*/ 5 h 71"/>
                    <a:gd name="T36" fmla="*/ 3 w 383"/>
                    <a:gd name="T37" fmla="*/ 5 h 71"/>
                    <a:gd name="T38" fmla="*/ 2 w 383"/>
                    <a:gd name="T39" fmla="*/ 5 h 71"/>
                    <a:gd name="T40" fmla="*/ 1 w 383"/>
                    <a:gd name="T41" fmla="*/ 5 h 71"/>
                    <a:gd name="T42" fmla="*/ 1 w 383"/>
                    <a:gd name="T43" fmla="*/ 5 h 71"/>
                    <a:gd name="T44" fmla="*/ 0 w 383"/>
                    <a:gd name="T45" fmla="*/ 5 h 71"/>
                    <a:gd name="T46" fmla="*/ 0 w 383"/>
                    <a:gd name="T47" fmla="*/ 4 h 71"/>
                    <a:gd name="T48" fmla="*/ 0 w 383"/>
                    <a:gd name="T49" fmla="*/ 4 h 71"/>
                    <a:gd name="T50" fmla="*/ 0 w 383"/>
                    <a:gd name="T51" fmla="*/ 4 h 71"/>
                    <a:gd name="T52" fmla="*/ 0 w 383"/>
                    <a:gd name="T53" fmla="*/ 3 h 71"/>
                    <a:gd name="T54" fmla="*/ 0 w 383"/>
                    <a:gd name="T55" fmla="*/ 3 h 71"/>
                    <a:gd name="T56" fmla="*/ 0 w 383"/>
                    <a:gd name="T57" fmla="*/ 3 h 71"/>
                    <a:gd name="T58" fmla="*/ 1 w 383"/>
                    <a:gd name="T59" fmla="*/ 3 h 71"/>
                    <a:gd name="T60" fmla="*/ 2 w 383"/>
                    <a:gd name="T61" fmla="*/ 3 h 71"/>
                    <a:gd name="T62" fmla="*/ 3 w 383"/>
                    <a:gd name="T63" fmla="*/ 3 h 71"/>
                    <a:gd name="T64" fmla="*/ 4 w 383"/>
                    <a:gd name="T65" fmla="*/ 3 h 71"/>
                    <a:gd name="T66" fmla="*/ 5 w 383"/>
                    <a:gd name="T67" fmla="*/ 3 h 71"/>
                    <a:gd name="T68" fmla="*/ 7 w 383"/>
                    <a:gd name="T69" fmla="*/ 3 h 71"/>
                    <a:gd name="T70" fmla="*/ 8 w 383"/>
                    <a:gd name="T71" fmla="*/ 3 h 71"/>
                    <a:gd name="T72" fmla="*/ 10 w 383"/>
                    <a:gd name="T73" fmla="*/ 3 h 71"/>
                    <a:gd name="T74" fmla="*/ 11 w 383"/>
                    <a:gd name="T75" fmla="*/ 3 h 71"/>
                    <a:gd name="T76" fmla="*/ 13 w 383"/>
                    <a:gd name="T77" fmla="*/ 3 h 71"/>
                    <a:gd name="T78" fmla="*/ 14 w 383"/>
                    <a:gd name="T79" fmla="*/ 3 h 71"/>
                    <a:gd name="T80" fmla="*/ 15 w 383"/>
                    <a:gd name="T81" fmla="*/ 3 h 71"/>
                    <a:gd name="T82" fmla="*/ 17 w 383"/>
                    <a:gd name="T83" fmla="*/ 3 h 71"/>
                    <a:gd name="T84" fmla="*/ 18 w 383"/>
                    <a:gd name="T85" fmla="*/ 3 h 71"/>
                    <a:gd name="T86" fmla="*/ 20 w 383"/>
                    <a:gd name="T87" fmla="*/ 2 h 71"/>
                    <a:gd name="T88" fmla="*/ 21 w 383"/>
                    <a:gd name="T89" fmla="*/ 2 h 71"/>
                    <a:gd name="T90" fmla="*/ 22 w 383"/>
                    <a:gd name="T91" fmla="*/ 2 h 71"/>
                    <a:gd name="T92" fmla="*/ 23 w 383"/>
                    <a:gd name="T93" fmla="*/ 1 h 71"/>
                    <a:gd name="T94" fmla="*/ 23 w 383"/>
                    <a:gd name="T95" fmla="*/ 1 h 71"/>
                    <a:gd name="T96" fmla="*/ 23 w 383"/>
                    <a:gd name="T97" fmla="*/ 1 h 71"/>
                    <a:gd name="T98" fmla="*/ 23 w 383"/>
                    <a:gd name="T99" fmla="*/ 1 h 71"/>
                    <a:gd name="T100" fmla="*/ 23 w 383"/>
                    <a:gd name="T101" fmla="*/ 0 h 71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383"/>
                    <a:gd name="T154" fmla="*/ 0 h 71"/>
                    <a:gd name="T155" fmla="*/ 383 w 383"/>
                    <a:gd name="T156" fmla="*/ 71 h 71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383" h="71">
                      <a:moveTo>
                        <a:pt x="378" y="0"/>
                      </a:moveTo>
                      <a:lnTo>
                        <a:pt x="383" y="17"/>
                      </a:lnTo>
                      <a:lnTo>
                        <a:pt x="383" y="19"/>
                      </a:lnTo>
                      <a:lnTo>
                        <a:pt x="383" y="25"/>
                      </a:lnTo>
                      <a:lnTo>
                        <a:pt x="381" y="32"/>
                      </a:lnTo>
                      <a:lnTo>
                        <a:pt x="373" y="41"/>
                      </a:lnTo>
                      <a:lnTo>
                        <a:pt x="359" y="51"/>
                      </a:lnTo>
                      <a:lnTo>
                        <a:pt x="337" y="59"/>
                      </a:lnTo>
                      <a:lnTo>
                        <a:pt x="304" y="65"/>
                      </a:lnTo>
                      <a:lnTo>
                        <a:pt x="256" y="70"/>
                      </a:lnTo>
                      <a:lnTo>
                        <a:pt x="229" y="71"/>
                      </a:lnTo>
                      <a:lnTo>
                        <a:pt x="204" y="71"/>
                      </a:lnTo>
                      <a:lnTo>
                        <a:pt x="181" y="71"/>
                      </a:lnTo>
                      <a:lnTo>
                        <a:pt x="157" y="71"/>
                      </a:lnTo>
                      <a:lnTo>
                        <a:pt x="135" y="71"/>
                      </a:lnTo>
                      <a:lnTo>
                        <a:pt x="113" y="71"/>
                      </a:lnTo>
                      <a:lnTo>
                        <a:pt x="94" y="70"/>
                      </a:lnTo>
                      <a:lnTo>
                        <a:pt x="75" y="70"/>
                      </a:lnTo>
                      <a:lnTo>
                        <a:pt x="59" y="68"/>
                      </a:lnTo>
                      <a:lnTo>
                        <a:pt x="45" y="68"/>
                      </a:lnTo>
                      <a:lnTo>
                        <a:pt x="30" y="66"/>
                      </a:lnTo>
                      <a:lnTo>
                        <a:pt x="21" y="65"/>
                      </a:lnTo>
                      <a:lnTo>
                        <a:pt x="12" y="65"/>
                      </a:lnTo>
                      <a:lnTo>
                        <a:pt x="5" y="63"/>
                      </a:lnTo>
                      <a:lnTo>
                        <a:pt x="2" y="63"/>
                      </a:lnTo>
                      <a:lnTo>
                        <a:pt x="0" y="63"/>
                      </a:lnTo>
                      <a:lnTo>
                        <a:pt x="0" y="36"/>
                      </a:lnTo>
                      <a:lnTo>
                        <a:pt x="2" y="36"/>
                      </a:lnTo>
                      <a:lnTo>
                        <a:pt x="10" y="38"/>
                      </a:lnTo>
                      <a:lnTo>
                        <a:pt x="19" y="38"/>
                      </a:lnTo>
                      <a:lnTo>
                        <a:pt x="34" y="40"/>
                      </a:lnTo>
                      <a:lnTo>
                        <a:pt x="49" y="41"/>
                      </a:lnTo>
                      <a:lnTo>
                        <a:pt x="68" y="43"/>
                      </a:lnTo>
                      <a:lnTo>
                        <a:pt x="89" y="44"/>
                      </a:lnTo>
                      <a:lnTo>
                        <a:pt x="113" y="46"/>
                      </a:lnTo>
                      <a:lnTo>
                        <a:pt x="136" y="47"/>
                      </a:lnTo>
                      <a:lnTo>
                        <a:pt x="160" y="47"/>
                      </a:lnTo>
                      <a:lnTo>
                        <a:pt x="185" y="47"/>
                      </a:lnTo>
                      <a:lnTo>
                        <a:pt x="209" y="47"/>
                      </a:lnTo>
                      <a:lnTo>
                        <a:pt x="233" y="47"/>
                      </a:lnTo>
                      <a:lnTo>
                        <a:pt x="255" y="46"/>
                      </a:lnTo>
                      <a:lnTo>
                        <a:pt x="277" y="43"/>
                      </a:lnTo>
                      <a:lnTo>
                        <a:pt x="296" y="40"/>
                      </a:lnTo>
                      <a:lnTo>
                        <a:pt x="327" y="32"/>
                      </a:lnTo>
                      <a:lnTo>
                        <a:pt x="350" y="25"/>
                      </a:lnTo>
                      <a:lnTo>
                        <a:pt x="364" y="19"/>
                      </a:lnTo>
                      <a:lnTo>
                        <a:pt x="373" y="13"/>
                      </a:lnTo>
                      <a:lnTo>
                        <a:pt x="378" y="8"/>
                      </a:lnTo>
                      <a:lnTo>
                        <a:pt x="378" y="3"/>
                      </a:lnTo>
                      <a:lnTo>
                        <a:pt x="378" y="2"/>
                      </a:lnTo>
                      <a:lnTo>
                        <a:pt x="378" y="0"/>
                      </a:lnTo>
                      <a:close/>
                    </a:path>
                  </a:pathLst>
                </a:custGeom>
                <a:solidFill>
                  <a:srgbClr val="EDEDB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77" name="Freeform 345"/>
                <p:cNvSpPr>
                  <a:spLocks/>
                </p:cNvSpPr>
                <p:nvPr/>
              </p:nvSpPr>
              <p:spPr bwMode="auto">
                <a:xfrm>
                  <a:off x="4079" y="1455"/>
                  <a:ext cx="274" cy="233"/>
                </a:xfrm>
                <a:custGeom>
                  <a:avLst/>
                  <a:gdLst>
                    <a:gd name="T0" fmla="*/ 0 w 548"/>
                    <a:gd name="T1" fmla="*/ 1 h 468"/>
                    <a:gd name="T2" fmla="*/ 0 w 548"/>
                    <a:gd name="T3" fmla="*/ 27 h 468"/>
                    <a:gd name="T4" fmla="*/ 0 w 548"/>
                    <a:gd name="T5" fmla="*/ 29 h 468"/>
                    <a:gd name="T6" fmla="*/ 1 w 548"/>
                    <a:gd name="T7" fmla="*/ 29 h 468"/>
                    <a:gd name="T8" fmla="*/ 30 w 548"/>
                    <a:gd name="T9" fmla="*/ 29 h 468"/>
                    <a:gd name="T10" fmla="*/ 33 w 548"/>
                    <a:gd name="T11" fmla="*/ 28 h 468"/>
                    <a:gd name="T12" fmla="*/ 34 w 548"/>
                    <a:gd name="T13" fmla="*/ 27 h 468"/>
                    <a:gd name="T14" fmla="*/ 34 w 548"/>
                    <a:gd name="T15" fmla="*/ 1 h 468"/>
                    <a:gd name="T16" fmla="*/ 33 w 548"/>
                    <a:gd name="T17" fmla="*/ 0 h 468"/>
                    <a:gd name="T18" fmla="*/ 33 w 548"/>
                    <a:gd name="T19" fmla="*/ 0 h 468"/>
                    <a:gd name="T20" fmla="*/ 1 w 548"/>
                    <a:gd name="T21" fmla="*/ 0 h 468"/>
                    <a:gd name="T22" fmla="*/ 0 w 548"/>
                    <a:gd name="T23" fmla="*/ 0 h 468"/>
                    <a:gd name="T24" fmla="*/ 0 w 548"/>
                    <a:gd name="T25" fmla="*/ 1 h 46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48"/>
                    <a:gd name="T40" fmla="*/ 0 h 468"/>
                    <a:gd name="T41" fmla="*/ 548 w 548"/>
                    <a:gd name="T42" fmla="*/ 468 h 46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48" h="468">
                      <a:moveTo>
                        <a:pt x="0" y="22"/>
                      </a:moveTo>
                      <a:lnTo>
                        <a:pt x="0" y="446"/>
                      </a:lnTo>
                      <a:lnTo>
                        <a:pt x="0" y="468"/>
                      </a:lnTo>
                      <a:lnTo>
                        <a:pt x="24" y="468"/>
                      </a:lnTo>
                      <a:lnTo>
                        <a:pt x="493" y="468"/>
                      </a:lnTo>
                      <a:lnTo>
                        <a:pt x="515" y="463"/>
                      </a:lnTo>
                      <a:lnTo>
                        <a:pt x="548" y="446"/>
                      </a:lnTo>
                      <a:lnTo>
                        <a:pt x="548" y="22"/>
                      </a:lnTo>
                      <a:lnTo>
                        <a:pt x="524" y="0"/>
                      </a:lnTo>
                      <a:lnTo>
                        <a:pt x="24" y="0"/>
                      </a:lnTo>
                      <a:lnTo>
                        <a:pt x="0" y="0"/>
                      </a:lnTo>
                      <a:lnTo>
                        <a:pt x="0" y="2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78" name="Rectangle 346"/>
                <p:cNvSpPr>
                  <a:spLocks noChangeArrowheads="1"/>
                </p:cNvSpPr>
                <p:nvPr/>
              </p:nvSpPr>
              <p:spPr bwMode="auto">
                <a:xfrm>
                  <a:off x="4091" y="1466"/>
                  <a:ext cx="250" cy="211"/>
                </a:xfrm>
                <a:prstGeom prst="rect">
                  <a:avLst/>
                </a:prstGeom>
                <a:solidFill>
                  <a:srgbClr val="EDEDB7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79" name="Freeform 347"/>
                <p:cNvSpPr>
                  <a:spLocks/>
                </p:cNvSpPr>
                <p:nvPr/>
              </p:nvSpPr>
              <p:spPr bwMode="auto">
                <a:xfrm>
                  <a:off x="4330" y="1462"/>
                  <a:ext cx="57" cy="220"/>
                </a:xfrm>
                <a:custGeom>
                  <a:avLst/>
                  <a:gdLst>
                    <a:gd name="T0" fmla="*/ 4 w 114"/>
                    <a:gd name="T1" fmla="*/ 27 h 441"/>
                    <a:gd name="T2" fmla="*/ 6 w 114"/>
                    <a:gd name="T3" fmla="*/ 26 h 441"/>
                    <a:gd name="T4" fmla="*/ 7 w 114"/>
                    <a:gd name="T5" fmla="*/ 26 h 441"/>
                    <a:gd name="T6" fmla="*/ 7 w 114"/>
                    <a:gd name="T7" fmla="*/ 25 h 441"/>
                    <a:gd name="T8" fmla="*/ 7 w 114"/>
                    <a:gd name="T9" fmla="*/ 9 h 441"/>
                    <a:gd name="T10" fmla="*/ 7 w 114"/>
                    <a:gd name="T11" fmla="*/ 9 h 441"/>
                    <a:gd name="T12" fmla="*/ 7 w 114"/>
                    <a:gd name="T13" fmla="*/ 9 h 441"/>
                    <a:gd name="T14" fmla="*/ 3 w 114"/>
                    <a:gd name="T15" fmla="*/ 0 h 441"/>
                    <a:gd name="T16" fmla="*/ 0 w 114"/>
                    <a:gd name="T17" fmla="*/ 0 h 441"/>
                    <a:gd name="T18" fmla="*/ 0 w 114"/>
                    <a:gd name="T19" fmla="*/ 27 h 441"/>
                    <a:gd name="T20" fmla="*/ 1 w 114"/>
                    <a:gd name="T21" fmla="*/ 27 h 441"/>
                    <a:gd name="T22" fmla="*/ 4 w 114"/>
                    <a:gd name="T23" fmla="*/ 27 h 44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14"/>
                    <a:gd name="T37" fmla="*/ 0 h 441"/>
                    <a:gd name="T38" fmla="*/ 114 w 114"/>
                    <a:gd name="T39" fmla="*/ 441 h 441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14" h="441">
                      <a:moveTo>
                        <a:pt x="51" y="432"/>
                      </a:moveTo>
                      <a:lnTo>
                        <a:pt x="92" y="424"/>
                      </a:lnTo>
                      <a:lnTo>
                        <a:pt x="105" y="419"/>
                      </a:lnTo>
                      <a:lnTo>
                        <a:pt x="105" y="406"/>
                      </a:lnTo>
                      <a:lnTo>
                        <a:pt x="114" y="154"/>
                      </a:lnTo>
                      <a:lnTo>
                        <a:pt x="114" y="149"/>
                      </a:lnTo>
                      <a:lnTo>
                        <a:pt x="112" y="144"/>
                      </a:lnTo>
                      <a:lnTo>
                        <a:pt x="45" y="0"/>
                      </a:lnTo>
                      <a:lnTo>
                        <a:pt x="0" y="8"/>
                      </a:lnTo>
                      <a:lnTo>
                        <a:pt x="0" y="432"/>
                      </a:lnTo>
                      <a:lnTo>
                        <a:pt x="2" y="441"/>
                      </a:lnTo>
                      <a:lnTo>
                        <a:pt x="51" y="43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80" name="Freeform 348"/>
                <p:cNvSpPr>
                  <a:spLocks/>
                </p:cNvSpPr>
                <p:nvPr/>
              </p:nvSpPr>
              <p:spPr bwMode="auto">
                <a:xfrm>
                  <a:off x="4341" y="1466"/>
                  <a:ext cx="34" cy="203"/>
                </a:xfrm>
                <a:custGeom>
                  <a:avLst/>
                  <a:gdLst>
                    <a:gd name="T0" fmla="*/ 0 w 68"/>
                    <a:gd name="T1" fmla="*/ 0 h 408"/>
                    <a:gd name="T2" fmla="*/ 4 w 68"/>
                    <a:gd name="T3" fmla="*/ 9 h 408"/>
                    <a:gd name="T4" fmla="*/ 3 w 68"/>
                    <a:gd name="T5" fmla="*/ 24 h 408"/>
                    <a:gd name="T6" fmla="*/ 1 w 68"/>
                    <a:gd name="T7" fmla="*/ 25 h 408"/>
                    <a:gd name="T8" fmla="*/ 0 w 68"/>
                    <a:gd name="T9" fmla="*/ 0 h 40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408"/>
                    <a:gd name="T17" fmla="*/ 68 w 68"/>
                    <a:gd name="T18" fmla="*/ 408 h 40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408">
                      <a:moveTo>
                        <a:pt x="0" y="0"/>
                      </a:moveTo>
                      <a:lnTo>
                        <a:pt x="68" y="146"/>
                      </a:lnTo>
                      <a:lnTo>
                        <a:pt x="59" y="397"/>
                      </a:lnTo>
                      <a:lnTo>
                        <a:pt x="4" y="40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8D8A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81" name="Freeform 349"/>
                <p:cNvSpPr>
                  <a:spLocks/>
                </p:cNvSpPr>
                <p:nvPr/>
              </p:nvSpPr>
              <p:spPr bwMode="auto">
                <a:xfrm>
                  <a:off x="4096" y="1486"/>
                  <a:ext cx="222" cy="172"/>
                </a:xfrm>
                <a:custGeom>
                  <a:avLst/>
                  <a:gdLst>
                    <a:gd name="T0" fmla="*/ 27 w 446"/>
                    <a:gd name="T1" fmla="*/ 5 h 343"/>
                    <a:gd name="T2" fmla="*/ 27 w 446"/>
                    <a:gd name="T3" fmla="*/ 4 h 343"/>
                    <a:gd name="T4" fmla="*/ 27 w 446"/>
                    <a:gd name="T5" fmla="*/ 4 h 343"/>
                    <a:gd name="T6" fmla="*/ 27 w 446"/>
                    <a:gd name="T7" fmla="*/ 3 h 343"/>
                    <a:gd name="T8" fmla="*/ 27 w 446"/>
                    <a:gd name="T9" fmla="*/ 2 h 343"/>
                    <a:gd name="T10" fmla="*/ 26 w 446"/>
                    <a:gd name="T11" fmla="*/ 2 h 343"/>
                    <a:gd name="T12" fmla="*/ 26 w 446"/>
                    <a:gd name="T13" fmla="*/ 1 h 343"/>
                    <a:gd name="T14" fmla="*/ 25 w 446"/>
                    <a:gd name="T15" fmla="*/ 1 h 343"/>
                    <a:gd name="T16" fmla="*/ 25 w 446"/>
                    <a:gd name="T17" fmla="*/ 1 h 343"/>
                    <a:gd name="T18" fmla="*/ 24 w 446"/>
                    <a:gd name="T19" fmla="*/ 1 h 343"/>
                    <a:gd name="T20" fmla="*/ 24 w 446"/>
                    <a:gd name="T21" fmla="*/ 1 h 343"/>
                    <a:gd name="T22" fmla="*/ 23 w 446"/>
                    <a:gd name="T23" fmla="*/ 0 h 343"/>
                    <a:gd name="T24" fmla="*/ 22 w 446"/>
                    <a:gd name="T25" fmla="*/ 0 h 343"/>
                    <a:gd name="T26" fmla="*/ 4 w 446"/>
                    <a:gd name="T27" fmla="*/ 0 h 343"/>
                    <a:gd name="T28" fmla="*/ 3 w 446"/>
                    <a:gd name="T29" fmla="*/ 1 h 343"/>
                    <a:gd name="T30" fmla="*/ 2 w 446"/>
                    <a:gd name="T31" fmla="*/ 1 h 343"/>
                    <a:gd name="T32" fmla="*/ 2 w 446"/>
                    <a:gd name="T33" fmla="*/ 1 h 343"/>
                    <a:gd name="T34" fmla="*/ 1 w 446"/>
                    <a:gd name="T35" fmla="*/ 1 h 343"/>
                    <a:gd name="T36" fmla="*/ 1 w 446"/>
                    <a:gd name="T37" fmla="*/ 2 h 343"/>
                    <a:gd name="T38" fmla="*/ 0 w 446"/>
                    <a:gd name="T39" fmla="*/ 3 h 343"/>
                    <a:gd name="T40" fmla="*/ 0 w 446"/>
                    <a:gd name="T41" fmla="*/ 3 h 343"/>
                    <a:gd name="T42" fmla="*/ 0 w 446"/>
                    <a:gd name="T43" fmla="*/ 4 h 343"/>
                    <a:gd name="T44" fmla="*/ 0 w 446"/>
                    <a:gd name="T45" fmla="*/ 18 h 343"/>
                    <a:gd name="T46" fmla="*/ 0 w 446"/>
                    <a:gd name="T47" fmla="*/ 18 h 343"/>
                    <a:gd name="T48" fmla="*/ 0 w 446"/>
                    <a:gd name="T49" fmla="*/ 19 h 343"/>
                    <a:gd name="T50" fmla="*/ 0 w 446"/>
                    <a:gd name="T51" fmla="*/ 19 h 343"/>
                    <a:gd name="T52" fmla="*/ 0 w 446"/>
                    <a:gd name="T53" fmla="*/ 20 h 343"/>
                    <a:gd name="T54" fmla="*/ 0 w 446"/>
                    <a:gd name="T55" fmla="*/ 20 h 343"/>
                    <a:gd name="T56" fmla="*/ 0 w 446"/>
                    <a:gd name="T57" fmla="*/ 21 h 343"/>
                    <a:gd name="T58" fmla="*/ 1 w 446"/>
                    <a:gd name="T59" fmla="*/ 21 h 343"/>
                    <a:gd name="T60" fmla="*/ 1 w 446"/>
                    <a:gd name="T61" fmla="*/ 21 h 343"/>
                    <a:gd name="T62" fmla="*/ 2 w 446"/>
                    <a:gd name="T63" fmla="*/ 22 h 343"/>
                    <a:gd name="T64" fmla="*/ 2 w 446"/>
                    <a:gd name="T65" fmla="*/ 22 h 343"/>
                    <a:gd name="T66" fmla="*/ 3 w 446"/>
                    <a:gd name="T67" fmla="*/ 22 h 343"/>
                    <a:gd name="T68" fmla="*/ 4 w 446"/>
                    <a:gd name="T69" fmla="*/ 22 h 343"/>
                    <a:gd name="T70" fmla="*/ 4 w 446"/>
                    <a:gd name="T71" fmla="*/ 22 h 343"/>
                    <a:gd name="T72" fmla="*/ 23 w 446"/>
                    <a:gd name="T73" fmla="*/ 22 h 343"/>
                    <a:gd name="T74" fmla="*/ 23 w 446"/>
                    <a:gd name="T75" fmla="*/ 22 h 343"/>
                    <a:gd name="T76" fmla="*/ 24 w 446"/>
                    <a:gd name="T77" fmla="*/ 22 h 343"/>
                    <a:gd name="T78" fmla="*/ 25 w 446"/>
                    <a:gd name="T79" fmla="*/ 21 h 343"/>
                    <a:gd name="T80" fmla="*/ 25 w 446"/>
                    <a:gd name="T81" fmla="*/ 21 h 343"/>
                    <a:gd name="T82" fmla="*/ 26 w 446"/>
                    <a:gd name="T83" fmla="*/ 21 h 343"/>
                    <a:gd name="T84" fmla="*/ 27 w 446"/>
                    <a:gd name="T85" fmla="*/ 20 h 343"/>
                    <a:gd name="T86" fmla="*/ 27 w 446"/>
                    <a:gd name="T87" fmla="*/ 19 h 343"/>
                    <a:gd name="T88" fmla="*/ 27 w 446"/>
                    <a:gd name="T89" fmla="*/ 18 h 343"/>
                    <a:gd name="T90" fmla="*/ 27 w 446"/>
                    <a:gd name="T91" fmla="*/ 15 h 343"/>
                    <a:gd name="T92" fmla="*/ 27 w 446"/>
                    <a:gd name="T93" fmla="*/ 10 h 343"/>
                    <a:gd name="T94" fmla="*/ 27 w 446"/>
                    <a:gd name="T95" fmla="*/ 6 h 343"/>
                    <a:gd name="T96" fmla="*/ 27 w 446"/>
                    <a:gd name="T97" fmla="*/ 4 h 343"/>
                    <a:gd name="T98" fmla="*/ 27 w 446"/>
                    <a:gd name="T99" fmla="*/ 5 h 343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446"/>
                    <a:gd name="T151" fmla="*/ 0 h 343"/>
                    <a:gd name="T152" fmla="*/ 446 w 446"/>
                    <a:gd name="T153" fmla="*/ 343 h 343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446" h="343">
                      <a:moveTo>
                        <a:pt x="444" y="67"/>
                      </a:moveTo>
                      <a:lnTo>
                        <a:pt x="444" y="62"/>
                      </a:lnTo>
                      <a:lnTo>
                        <a:pt x="446" y="53"/>
                      </a:lnTo>
                      <a:lnTo>
                        <a:pt x="443" y="38"/>
                      </a:lnTo>
                      <a:lnTo>
                        <a:pt x="435" y="24"/>
                      </a:lnTo>
                      <a:lnTo>
                        <a:pt x="428" y="18"/>
                      </a:lnTo>
                      <a:lnTo>
                        <a:pt x="422" y="13"/>
                      </a:lnTo>
                      <a:lnTo>
                        <a:pt x="416" y="10"/>
                      </a:lnTo>
                      <a:lnTo>
                        <a:pt x="408" y="7"/>
                      </a:lnTo>
                      <a:lnTo>
                        <a:pt x="398" y="4"/>
                      </a:lnTo>
                      <a:lnTo>
                        <a:pt x="389" y="2"/>
                      </a:lnTo>
                      <a:lnTo>
                        <a:pt x="378" y="0"/>
                      </a:lnTo>
                      <a:lnTo>
                        <a:pt x="367" y="0"/>
                      </a:lnTo>
                      <a:lnTo>
                        <a:pt x="65" y="0"/>
                      </a:lnTo>
                      <a:lnTo>
                        <a:pt x="56" y="2"/>
                      </a:lnTo>
                      <a:lnTo>
                        <a:pt x="44" y="5"/>
                      </a:lnTo>
                      <a:lnTo>
                        <a:pt x="35" y="10"/>
                      </a:lnTo>
                      <a:lnTo>
                        <a:pt x="26" y="16"/>
                      </a:lnTo>
                      <a:lnTo>
                        <a:pt x="16" y="26"/>
                      </a:lnTo>
                      <a:lnTo>
                        <a:pt x="10" y="35"/>
                      </a:lnTo>
                      <a:lnTo>
                        <a:pt x="5" y="48"/>
                      </a:lnTo>
                      <a:lnTo>
                        <a:pt x="3" y="62"/>
                      </a:lnTo>
                      <a:lnTo>
                        <a:pt x="0" y="286"/>
                      </a:lnTo>
                      <a:lnTo>
                        <a:pt x="2" y="282"/>
                      </a:lnTo>
                      <a:lnTo>
                        <a:pt x="0" y="289"/>
                      </a:lnTo>
                      <a:lnTo>
                        <a:pt x="0" y="299"/>
                      </a:lnTo>
                      <a:lnTo>
                        <a:pt x="3" y="310"/>
                      </a:lnTo>
                      <a:lnTo>
                        <a:pt x="10" y="319"/>
                      </a:lnTo>
                      <a:lnTo>
                        <a:pt x="14" y="326"/>
                      </a:lnTo>
                      <a:lnTo>
                        <a:pt x="21" y="330"/>
                      </a:lnTo>
                      <a:lnTo>
                        <a:pt x="29" y="334"/>
                      </a:lnTo>
                      <a:lnTo>
                        <a:pt x="37" y="337"/>
                      </a:lnTo>
                      <a:lnTo>
                        <a:pt x="44" y="340"/>
                      </a:lnTo>
                      <a:lnTo>
                        <a:pt x="54" y="342"/>
                      </a:lnTo>
                      <a:lnTo>
                        <a:pt x="65" y="343"/>
                      </a:lnTo>
                      <a:lnTo>
                        <a:pt x="76" y="343"/>
                      </a:lnTo>
                      <a:lnTo>
                        <a:pt x="370" y="343"/>
                      </a:lnTo>
                      <a:lnTo>
                        <a:pt x="381" y="342"/>
                      </a:lnTo>
                      <a:lnTo>
                        <a:pt x="394" y="340"/>
                      </a:lnTo>
                      <a:lnTo>
                        <a:pt x="405" y="335"/>
                      </a:lnTo>
                      <a:lnTo>
                        <a:pt x="416" y="329"/>
                      </a:lnTo>
                      <a:lnTo>
                        <a:pt x="427" y="321"/>
                      </a:lnTo>
                      <a:lnTo>
                        <a:pt x="435" y="310"/>
                      </a:lnTo>
                      <a:lnTo>
                        <a:pt x="439" y="297"/>
                      </a:lnTo>
                      <a:lnTo>
                        <a:pt x="441" y="282"/>
                      </a:lnTo>
                      <a:lnTo>
                        <a:pt x="441" y="231"/>
                      </a:lnTo>
                      <a:lnTo>
                        <a:pt x="443" y="158"/>
                      </a:lnTo>
                      <a:lnTo>
                        <a:pt x="444" y="92"/>
                      </a:lnTo>
                      <a:lnTo>
                        <a:pt x="444" y="62"/>
                      </a:lnTo>
                      <a:lnTo>
                        <a:pt x="444" y="6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82" name="Freeform 350"/>
                <p:cNvSpPr>
                  <a:spLocks/>
                </p:cNvSpPr>
                <p:nvPr/>
              </p:nvSpPr>
              <p:spPr bwMode="auto">
                <a:xfrm>
                  <a:off x="4109" y="1504"/>
                  <a:ext cx="194" cy="143"/>
                </a:xfrm>
                <a:custGeom>
                  <a:avLst/>
                  <a:gdLst>
                    <a:gd name="T0" fmla="*/ 3 w 387"/>
                    <a:gd name="T1" fmla="*/ 0 h 284"/>
                    <a:gd name="T2" fmla="*/ 5 w 387"/>
                    <a:gd name="T3" fmla="*/ 0 h 284"/>
                    <a:gd name="T4" fmla="*/ 7 w 387"/>
                    <a:gd name="T5" fmla="*/ 0 h 284"/>
                    <a:gd name="T6" fmla="*/ 10 w 387"/>
                    <a:gd name="T7" fmla="*/ 0 h 284"/>
                    <a:gd name="T8" fmla="*/ 14 w 387"/>
                    <a:gd name="T9" fmla="*/ 0 h 284"/>
                    <a:gd name="T10" fmla="*/ 17 w 387"/>
                    <a:gd name="T11" fmla="*/ 0 h 284"/>
                    <a:gd name="T12" fmla="*/ 20 w 387"/>
                    <a:gd name="T13" fmla="*/ 0 h 284"/>
                    <a:gd name="T14" fmla="*/ 22 w 387"/>
                    <a:gd name="T15" fmla="*/ 0 h 284"/>
                    <a:gd name="T16" fmla="*/ 23 w 387"/>
                    <a:gd name="T17" fmla="*/ 1 h 284"/>
                    <a:gd name="T18" fmla="*/ 24 w 387"/>
                    <a:gd name="T19" fmla="*/ 2 h 284"/>
                    <a:gd name="T20" fmla="*/ 25 w 387"/>
                    <a:gd name="T21" fmla="*/ 15 h 284"/>
                    <a:gd name="T22" fmla="*/ 24 w 387"/>
                    <a:gd name="T23" fmla="*/ 16 h 284"/>
                    <a:gd name="T24" fmla="*/ 24 w 387"/>
                    <a:gd name="T25" fmla="*/ 17 h 284"/>
                    <a:gd name="T26" fmla="*/ 23 w 387"/>
                    <a:gd name="T27" fmla="*/ 18 h 284"/>
                    <a:gd name="T28" fmla="*/ 22 w 387"/>
                    <a:gd name="T29" fmla="*/ 18 h 284"/>
                    <a:gd name="T30" fmla="*/ 21 w 387"/>
                    <a:gd name="T31" fmla="*/ 18 h 284"/>
                    <a:gd name="T32" fmla="*/ 20 w 387"/>
                    <a:gd name="T33" fmla="*/ 18 h 284"/>
                    <a:gd name="T34" fmla="*/ 17 w 387"/>
                    <a:gd name="T35" fmla="*/ 18 h 284"/>
                    <a:gd name="T36" fmla="*/ 15 w 387"/>
                    <a:gd name="T37" fmla="*/ 18 h 284"/>
                    <a:gd name="T38" fmla="*/ 10 w 387"/>
                    <a:gd name="T39" fmla="*/ 18 h 284"/>
                    <a:gd name="T40" fmla="*/ 7 w 387"/>
                    <a:gd name="T41" fmla="*/ 18 h 284"/>
                    <a:gd name="T42" fmla="*/ 4 w 387"/>
                    <a:gd name="T43" fmla="*/ 17 h 284"/>
                    <a:gd name="T44" fmla="*/ 2 w 387"/>
                    <a:gd name="T45" fmla="*/ 17 h 284"/>
                    <a:gd name="T46" fmla="*/ 2 w 387"/>
                    <a:gd name="T47" fmla="*/ 15 h 284"/>
                    <a:gd name="T48" fmla="*/ 1 w 387"/>
                    <a:gd name="T49" fmla="*/ 2 h 284"/>
                    <a:gd name="T50" fmla="*/ 0 w 387"/>
                    <a:gd name="T51" fmla="*/ 2 h 284"/>
                    <a:gd name="T52" fmla="*/ 0 w 387"/>
                    <a:gd name="T53" fmla="*/ 2 h 284"/>
                    <a:gd name="T54" fmla="*/ 0 w 387"/>
                    <a:gd name="T55" fmla="*/ 2 h 284"/>
                    <a:gd name="T56" fmla="*/ 0 w 387"/>
                    <a:gd name="T57" fmla="*/ 2 h 284"/>
                    <a:gd name="T58" fmla="*/ 0 w 387"/>
                    <a:gd name="T59" fmla="*/ 2 h 284"/>
                    <a:gd name="T60" fmla="*/ 2 w 387"/>
                    <a:gd name="T61" fmla="*/ 1 h 284"/>
                    <a:gd name="T62" fmla="*/ 3 w 387"/>
                    <a:gd name="T63" fmla="*/ 0 h 284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387"/>
                    <a:gd name="T97" fmla="*/ 0 h 284"/>
                    <a:gd name="T98" fmla="*/ 387 w 387"/>
                    <a:gd name="T99" fmla="*/ 284 h 284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387" h="284">
                      <a:moveTo>
                        <a:pt x="44" y="0"/>
                      </a:moveTo>
                      <a:lnTo>
                        <a:pt x="48" y="0"/>
                      </a:lnTo>
                      <a:lnTo>
                        <a:pt x="57" y="0"/>
                      </a:lnTo>
                      <a:lnTo>
                        <a:pt x="70" y="0"/>
                      </a:lnTo>
                      <a:lnTo>
                        <a:pt x="89" y="0"/>
                      </a:lnTo>
                      <a:lnTo>
                        <a:pt x="109" y="0"/>
                      </a:lnTo>
                      <a:lnTo>
                        <a:pt x="134" y="0"/>
                      </a:lnTo>
                      <a:lnTo>
                        <a:pt x="160" y="0"/>
                      </a:lnTo>
                      <a:lnTo>
                        <a:pt x="186" y="0"/>
                      </a:lnTo>
                      <a:lnTo>
                        <a:pt x="213" y="0"/>
                      </a:lnTo>
                      <a:lnTo>
                        <a:pt x="240" y="0"/>
                      </a:lnTo>
                      <a:lnTo>
                        <a:pt x="265" y="0"/>
                      </a:lnTo>
                      <a:lnTo>
                        <a:pt x="289" y="0"/>
                      </a:lnTo>
                      <a:lnTo>
                        <a:pt x="310" y="0"/>
                      </a:lnTo>
                      <a:lnTo>
                        <a:pt x="325" y="0"/>
                      </a:lnTo>
                      <a:lnTo>
                        <a:pt x="338" y="0"/>
                      </a:lnTo>
                      <a:lnTo>
                        <a:pt x="344" y="0"/>
                      </a:lnTo>
                      <a:lnTo>
                        <a:pt x="360" y="4"/>
                      </a:lnTo>
                      <a:lnTo>
                        <a:pt x="374" y="12"/>
                      </a:lnTo>
                      <a:lnTo>
                        <a:pt x="384" y="22"/>
                      </a:lnTo>
                      <a:lnTo>
                        <a:pt x="387" y="27"/>
                      </a:lnTo>
                      <a:lnTo>
                        <a:pt x="387" y="232"/>
                      </a:lnTo>
                      <a:lnTo>
                        <a:pt x="385" y="243"/>
                      </a:lnTo>
                      <a:lnTo>
                        <a:pt x="384" y="252"/>
                      </a:lnTo>
                      <a:lnTo>
                        <a:pt x="382" y="262"/>
                      </a:lnTo>
                      <a:lnTo>
                        <a:pt x="381" y="270"/>
                      </a:lnTo>
                      <a:lnTo>
                        <a:pt x="368" y="278"/>
                      </a:lnTo>
                      <a:lnTo>
                        <a:pt x="357" y="282"/>
                      </a:lnTo>
                      <a:lnTo>
                        <a:pt x="346" y="284"/>
                      </a:lnTo>
                      <a:lnTo>
                        <a:pt x="343" y="284"/>
                      </a:lnTo>
                      <a:lnTo>
                        <a:pt x="340" y="284"/>
                      </a:lnTo>
                      <a:lnTo>
                        <a:pt x="333" y="284"/>
                      </a:lnTo>
                      <a:lnTo>
                        <a:pt x="322" y="284"/>
                      </a:lnTo>
                      <a:lnTo>
                        <a:pt x="308" y="284"/>
                      </a:lnTo>
                      <a:lnTo>
                        <a:pt x="291" y="284"/>
                      </a:lnTo>
                      <a:lnTo>
                        <a:pt x="270" y="284"/>
                      </a:lnTo>
                      <a:lnTo>
                        <a:pt x="250" y="284"/>
                      </a:lnTo>
                      <a:lnTo>
                        <a:pt x="226" y="284"/>
                      </a:lnTo>
                      <a:lnTo>
                        <a:pt x="193" y="282"/>
                      </a:lnTo>
                      <a:lnTo>
                        <a:pt x="160" y="281"/>
                      </a:lnTo>
                      <a:lnTo>
                        <a:pt x="128" y="278"/>
                      </a:lnTo>
                      <a:lnTo>
                        <a:pt x="98" y="275"/>
                      </a:lnTo>
                      <a:lnTo>
                        <a:pt x="73" y="273"/>
                      </a:lnTo>
                      <a:lnTo>
                        <a:pt x="52" y="270"/>
                      </a:lnTo>
                      <a:lnTo>
                        <a:pt x="38" y="265"/>
                      </a:lnTo>
                      <a:lnTo>
                        <a:pt x="30" y="262"/>
                      </a:lnTo>
                      <a:lnTo>
                        <a:pt x="27" y="259"/>
                      </a:lnTo>
                      <a:lnTo>
                        <a:pt x="19" y="235"/>
                      </a:lnTo>
                      <a:lnTo>
                        <a:pt x="13" y="166"/>
                      </a:lnTo>
                      <a:lnTo>
                        <a:pt x="11" y="25"/>
                      </a:lnTo>
                      <a:lnTo>
                        <a:pt x="0" y="27"/>
                      </a:lnTo>
                      <a:lnTo>
                        <a:pt x="0" y="25"/>
                      </a:lnTo>
                      <a:lnTo>
                        <a:pt x="0" y="23"/>
                      </a:lnTo>
                      <a:lnTo>
                        <a:pt x="11" y="12"/>
                      </a:lnTo>
                      <a:lnTo>
                        <a:pt x="27" y="6"/>
                      </a:lnTo>
                      <a:lnTo>
                        <a:pt x="40" y="1"/>
                      </a:lnTo>
                      <a:lnTo>
                        <a:pt x="44" y="0"/>
                      </a:lnTo>
                      <a:close/>
                    </a:path>
                  </a:pathLst>
                </a:custGeom>
                <a:solidFill>
                  <a:srgbClr val="E5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83" name="Freeform 351"/>
                <p:cNvSpPr>
                  <a:spLocks/>
                </p:cNvSpPr>
                <p:nvPr/>
              </p:nvSpPr>
              <p:spPr bwMode="auto">
                <a:xfrm>
                  <a:off x="4109" y="1504"/>
                  <a:ext cx="6" cy="12"/>
                </a:xfrm>
                <a:custGeom>
                  <a:avLst/>
                  <a:gdLst>
                    <a:gd name="T0" fmla="*/ 0 w 11"/>
                    <a:gd name="T1" fmla="*/ 1 h 25"/>
                    <a:gd name="T2" fmla="*/ 0 w 11"/>
                    <a:gd name="T3" fmla="*/ 1 h 25"/>
                    <a:gd name="T4" fmla="*/ 0 w 11"/>
                    <a:gd name="T5" fmla="*/ 1 h 25"/>
                    <a:gd name="T6" fmla="*/ 0 w 11"/>
                    <a:gd name="T7" fmla="*/ 1 h 25"/>
                    <a:gd name="T8" fmla="*/ 0 w 11"/>
                    <a:gd name="T9" fmla="*/ 1 h 25"/>
                    <a:gd name="T10" fmla="*/ 1 w 11"/>
                    <a:gd name="T11" fmla="*/ 1 h 25"/>
                    <a:gd name="T12" fmla="*/ 1 w 11"/>
                    <a:gd name="T13" fmla="*/ 0 h 25"/>
                    <a:gd name="T14" fmla="*/ 1 w 11"/>
                    <a:gd name="T15" fmla="*/ 0 h 25"/>
                    <a:gd name="T16" fmla="*/ 1 w 11"/>
                    <a:gd name="T17" fmla="*/ 0 h 25"/>
                    <a:gd name="T18" fmla="*/ 0 w 11"/>
                    <a:gd name="T19" fmla="*/ 1 h 2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1"/>
                    <a:gd name="T31" fmla="*/ 0 h 25"/>
                    <a:gd name="T32" fmla="*/ 11 w 11"/>
                    <a:gd name="T33" fmla="*/ 25 h 25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1" h="25">
                      <a:moveTo>
                        <a:pt x="0" y="25"/>
                      </a:moveTo>
                      <a:lnTo>
                        <a:pt x="0" y="25"/>
                      </a:lnTo>
                      <a:lnTo>
                        <a:pt x="2" y="18"/>
                      </a:lnTo>
                      <a:lnTo>
                        <a:pt x="3" y="10"/>
                      </a:lnTo>
                      <a:lnTo>
                        <a:pt x="6" y="5"/>
                      </a:lnTo>
                      <a:lnTo>
                        <a:pt x="11" y="0"/>
                      </a:lnTo>
                      <a:lnTo>
                        <a:pt x="0" y="25"/>
                      </a:lnTo>
                      <a:close/>
                    </a:path>
                  </a:pathLst>
                </a:custGeom>
                <a:solidFill>
                  <a:srgbClr val="E5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84" name="Freeform 352"/>
                <p:cNvSpPr>
                  <a:spLocks/>
                </p:cNvSpPr>
                <p:nvPr/>
              </p:nvSpPr>
              <p:spPr bwMode="auto">
                <a:xfrm>
                  <a:off x="4109" y="1497"/>
                  <a:ext cx="197" cy="142"/>
                </a:xfrm>
                <a:custGeom>
                  <a:avLst/>
                  <a:gdLst>
                    <a:gd name="T0" fmla="*/ 24 w 395"/>
                    <a:gd name="T1" fmla="*/ 2 h 284"/>
                    <a:gd name="T2" fmla="*/ 22 w 395"/>
                    <a:gd name="T3" fmla="*/ 1 h 284"/>
                    <a:gd name="T4" fmla="*/ 21 w 395"/>
                    <a:gd name="T5" fmla="*/ 1 h 284"/>
                    <a:gd name="T6" fmla="*/ 19 w 395"/>
                    <a:gd name="T7" fmla="*/ 1 h 284"/>
                    <a:gd name="T8" fmla="*/ 16 w 395"/>
                    <a:gd name="T9" fmla="*/ 1 h 284"/>
                    <a:gd name="T10" fmla="*/ 13 w 395"/>
                    <a:gd name="T11" fmla="*/ 1 h 284"/>
                    <a:gd name="T12" fmla="*/ 10 w 395"/>
                    <a:gd name="T13" fmla="*/ 1 h 284"/>
                    <a:gd name="T14" fmla="*/ 6 w 395"/>
                    <a:gd name="T15" fmla="*/ 1 h 284"/>
                    <a:gd name="T16" fmla="*/ 4 w 395"/>
                    <a:gd name="T17" fmla="*/ 1 h 284"/>
                    <a:gd name="T18" fmla="*/ 3 w 395"/>
                    <a:gd name="T19" fmla="*/ 1 h 284"/>
                    <a:gd name="T20" fmla="*/ 2 w 395"/>
                    <a:gd name="T21" fmla="*/ 1 h 284"/>
                    <a:gd name="T22" fmla="*/ 0 w 395"/>
                    <a:gd name="T23" fmla="*/ 1 h 284"/>
                    <a:gd name="T24" fmla="*/ 0 w 395"/>
                    <a:gd name="T25" fmla="*/ 1 h 284"/>
                    <a:gd name="T26" fmla="*/ 1 w 395"/>
                    <a:gd name="T27" fmla="*/ 1 h 284"/>
                    <a:gd name="T28" fmla="*/ 2 w 395"/>
                    <a:gd name="T29" fmla="*/ 0 h 284"/>
                    <a:gd name="T30" fmla="*/ 3 w 395"/>
                    <a:gd name="T31" fmla="*/ 0 h 284"/>
                    <a:gd name="T32" fmla="*/ 4 w 395"/>
                    <a:gd name="T33" fmla="*/ 0 h 284"/>
                    <a:gd name="T34" fmla="*/ 7 w 395"/>
                    <a:gd name="T35" fmla="*/ 0 h 284"/>
                    <a:gd name="T36" fmla="*/ 10 w 395"/>
                    <a:gd name="T37" fmla="*/ 0 h 284"/>
                    <a:gd name="T38" fmla="*/ 13 w 395"/>
                    <a:gd name="T39" fmla="*/ 0 h 284"/>
                    <a:gd name="T40" fmla="*/ 16 w 395"/>
                    <a:gd name="T41" fmla="*/ 0 h 284"/>
                    <a:gd name="T42" fmla="*/ 19 w 395"/>
                    <a:gd name="T43" fmla="*/ 0 h 284"/>
                    <a:gd name="T44" fmla="*/ 21 w 395"/>
                    <a:gd name="T45" fmla="*/ 0 h 284"/>
                    <a:gd name="T46" fmla="*/ 23 w 395"/>
                    <a:gd name="T47" fmla="*/ 1 h 284"/>
                    <a:gd name="T48" fmla="*/ 24 w 395"/>
                    <a:gd name="T49" fmla="*/ 1 h 284"/>
                    <a:gd name="T50" fmla="*/ 24 w 395"/>
                    <a:gd name="T51" fmla="*/ 2 h 284"/>
                    <a:gd name="T52" fmla="*/ 24 w 395"/>
                    <a:gd name="T53" fmla="*/ 2 h 284"/>
                    <a:gd name="T54" fmla="*/ 24 w 395"/>
                    <a:gd name="T55" fmla="*/ 9 h 284"/>
                    <a:gd name="T56" fmla="*/ 24 w 395"/>
                    <a:gd name="T57" fmla="*/ 17 h 284"/>
                    <a:gd name="T58" fmla="*/ 24 w 395"/>
                    <a:gd name="T59" fmla="*/ 18 h 284"/>
                    <a:gd name="T60" fmla="*/ 23 w 395"/>
                    <a:gd name="T61" fmla="*/ 18 h 284"/>
                    <a:gd name="T62" fmla="*/ 24 w 395"/>
                    <a:gd name="T63" fmla="*/ 17 h 284"/>
                    <a:gd name="T64" fmla="*/ 24 w 395"/>
                    <a:gd name="T65" fmla="*/ 15 h 28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395"/>
                    <a:gd name="T100" fmla="*/ 0 h 284"/>
                    <a:gd name="T101" fmla="*/ 395 w 395"/>
                    <a:gd name="T102" fmla="*/ 284 h 284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395" h="284">
                      <a:moveTo>
                        <a:pt x="387" y="41"/>
                      </a:moveTo>
                      <a:lnTo>
                        <a:pt x="384" y="36"/>
                      </a:lnTo>
                      <a:lnTo>
                        <a:pt x="374" y="26"/>
                      </a:lnTo>
                      <a:lnTo>
                        <a:pt x="360" y="18"/>
                      </a:lnTo>
                      <a:lnTo>
                        <a:pt x="344" y="14"/>
                      </a:lnTo>
                      <a:lnTo>
                        <a:pt x="338" y="14"/>
                      </a:lnTo>
                      <a:lnTo>
                        <a:pt x="325" y="14"/>
                      </a:lnTo>
                      <a:lnTo>
                        <a:pt x="310" y="14"/>
                      </a:lnTo>
                      <a:lnTo>
                        <a:pt x="289" y="14"/>
                      </a:lnTo>
                      <a:lnTo>
                        <a:pt x="265" y="14"/>
                      </a:lnTo>
                      <a:lnTo>
                        <a:pt x="240" y="14"/>
                      </a:lnTo>
                      <a:lnTo>
                        <a:pt x="213" y="14"/>
                      </a:lnTo>
                      <a:lnTo>
                        <a:pt x="186" y="14"/>
                      </a:lnTo>
                      <a:lnTo>
                        <a:pt x="160" y="14"/>
                      </a:lnTo>
                      <a:lnTo>
                        <a:pt x="134" y="14"/>
                      </a:lnTo>
                      <a:lnTo>
                        <a:pt x="109" y="14"/>
                      </a:lnTo>
                      <a:lnTo>
                        <a:pt x="89" y="14"/>
                      </a:lnTo>
                      <a:lnTo>
                        <a:pt x="70" y="14"/>
                      </a:lnTo>
                      <a:lnTo>
                        <a:pt x="57" y="14"/>
                      </a:lnTo>
                      <a:lnTo>
                        <a:pt x="48" y="14"/>
                      </a:lnTo>
                      <a:lnTo>
                        <a:pt x="44" y="14"/>
                      </a:lnTo>
                      <a:lnTo>
                        <a:pt x="40" y="15"/>
                      </a:lnTo>
                      <a:lnTo>
                        <a:pt x="27" y="20"/>
                      </a:lnTo>
                      <a:lnTo>
                        <a:pt x="11" y="26"/>
                      </a:lnTo>
                      <a:lnTo>
                        <a:pt x="0" y="37"/>
                      </a:lnTo>
                      <a:lnTo>
                        <a:pt x="11" y="12"/>
                      </a:lnTo>
                      <a:lnTo>
                        <a:pt x="21" y="6"/>
                      </a:lnTo>
                      <a:lnTo>
                        <a:pt x="29" y="1"/>
                      </a:lnTo>
                      <a:lnTo>
                        <a:pt x="35" y="0"/>
                      </a:lnTo>
                      <a:lnTo>
                        <a:pt x="38" y="0"/>
                      </a:lnTo>
                      <a:lnTo>
                        <a:pt x="41" y="0"/>
                      </a:lnTo>
                      <a:lnTo>
                        <a:pt x="49" y="0"/>
                      </a:lnTo>
                      <a:lnTo>
                        <a:pt x="60" y="0"/>
                      </a:lnTo>
                      <a:lnTo>
                        <a:pt x="76" y="0"/>
                      </a:lnTo>
                      <a:lnTo>
                        <a:pt x="95" y="0"/>
                      </a:lnTo>
                      <a:lnTo>
                        <a:pt x="117" y="0"/>
                      </a:lnTo>
                      <a:lnTo>
                        <a:pt x="139" y="0"/>
                      </a:lnTo>
                      <a:lnTo>
                        <a:pt x="164" y="0"/>
                      </a:lnTo>
                      <a:lnTo>
                        <a:pt x="190" y="0"/>
                      </a:lnTo>
                      <a:lnTo>
                        <a:pt x="216" y="0"/>
                      </a:lnTo>
                      <a:lnTo>
                        <a:pt x="242" y="0"/>
                      </a:lnTo>
                      <a:lnTo>
                        <a:pt x="265" y="0"/>
                      </a:lnTo>
                      <a:lnTo>
                        <a:pt x="288" y="0"/>
                      </a:lnTo>
                      <a:lnTo>
                        <a:pt x="308" y="0"/>
                      </a:lnTo>
                      <a:lnTo>
                        <a:pt x="325" y="0"/>
                      </a:lnTo>
                      <a:lnTo>
                        <a:pt x="340" y="0"/>
                      </a:lnTo>
                      <a:lnTo>
                        <a:pt x="360" y="1"/>
                      </a:lnTo>
                      <a:lnTo>
                        <a:pt x="376" y="6"/>
                      </a:lnTo>
                      <a:lnTo>
                        <a:pt x="385" y="12"/>
                      </a:lnTo>
                      <a:lnTo>
                        <a:pt x="392" y="18"/>
                      </a:lnTo>
                      <a:lnTo>
                        <a:pt x="395" y="26"/>
                      </a:lnTo>
                      <a:lnTo>
                        <a:pt x="395" y="33"/>
                      </a:lnTo>
                      <a:lnTo>
                        <a:pt x="395" y="37"/>
                      </a:lnTo>
                      <a:lnTo>
                        <a:pt x="395" y="39"/>
                      </a:lnTo>
                      <a:lnTo>
                        <a:pt x="395" y="67"/>
                      </a:lnTo>
                      <a:lnTo>
                        <a:pt x="393" y="134"/>
                      </a:lnTo>
                      <a:lnTo>
                        <a:pt x="392" y="208"/>
                      </a:lnTo>
                      <a:lnTo>
                        <a:pt x="392" y="259"/>
                      </a:lnTo>
                      <a:lnTo>
                        <a:pt x="390" y="266"/>
                      </a:lnTo>
                      <a:lnTo>
                        <a:pt x="389" y="273"/>
                      </a:lnTo>
                      <a:lnTo>
                        <a:pt x="385" y="279"/>
                      </a:lnTo>
                      <a:lnTo>
                        <a:pt x="381" y="284"/>
                      </a:lnTo>
                      <a:lnTo>
                        <a:pt x="382" y="276"/>
                      </a:lnTo>
                      <a:lnTo>
                        <a:pt x="384" y="266"/>
                      </a:lnTo>
                      <a:lnTo>
                        <a:pt x="385" y="257"/>
                      </a:lnTo>
                      <a:lnTo>
                        <a:pt x="387" y="246"/>
                      </a:lnTo>
                      <a:lnTo>
                        <a:pt x="387" y="41"/>
                      </a:lnTo>
                      <a:close/>
                    </a:path>
                  </a:pathLst>
                </a:custGeom>
                <a:solidFill>
                  <a:srgbClr val="BFD8D8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85" name="Freeform 353"/>
                <p:cNvSpPr>
                  <a:spLocks/>
                </p:cNvSpPr>
                <p:nvPr/>
              </p:nvSpPr>
              <p:spPr bwMode="auto">
                <a:xfrm>
                  <a:off x="4109" y="1516"/>
                  <a:ext cx="1" cy="1"/>
                </a:xfrm>
                <a:custGeom>
                  <a:avLst/>
                  <a:gdLst>
                    <a:gd name="T0" fmla="*/ 0 w 1"/>
                    <a:gd name="T1" fmla="*/ 0 h 1"/>
                    <a:gd name="T2" fmla="*/ 0 w 1"/>
                    <a:gd name="T3" fmla="*/ 0 h 1"/>
                    <a:gd name="T4" fmla="*/ 0 w 1"/>
                    <a:gd name="T5" fmla="*/ 0 h 1"/>
                    <a:gd name="T6" fmla="*/ 0 w 1"/>
                    <a:gd name="T7" fmla="*/ 0 h 1"/>
                    <a:gd name="T8" fmla="*/ 0 w 1"/>
                    <a:gd name="T9" fmla="*/ 0 h 1"/>
                    <a:gd name="T10" fmla="*/ 0 w 1"/>
                    <a:gd name="T11" fmla="*/ 0 h 1"/>
                    <a:gd name="T12" fmla="*/ 0 w 1"/>
                    <a:gd name="T13" fmla="*/ 0 h 1"/>
                    <a:gd name="T14" fmla="*/ 0 w 1"/>
                    <a:gd name="T15" fmla="*/ 0 h 1"/>
                    <a:gd name="T16" fmla="*/ 0 w 1"/>
                    <a:gd name="T17" fmla="*/ 0 h 1"/>
                    <a:gd name="T18" fmla="*/ 0 w 1"/>
                    <a:gd name="T19" fmla="*/ 0 h 1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"/>
                    <a:gd name="T31" fmla="*/ 0 h 1"/>
                    <a:gd name="T32" fmla="*/ 1 w 1"/>
                    <a:gd name="T33" fmla="*/ 1 h 1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" h="1">
                      <a:moveTo>
                        <a:pt x="0" y="0"/>
                      </a:move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D6EFE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86" name="Freeform 354"/>
                <p:cNvSpPr>
                  <a:spLocks/>
                </p:cNvSpPr>
                <p:nvPr/>
              </p:nvSpPr>
              <p:spPr bwMode="auto">
                <a:xfrm>
                  <a:off x="4107" y="1517"/>
                  <a:ext cx="115" cy="130"/>
                </a:xfrm>
                <a:custGeom>
                  <a:avLst/>
                  <a:gdLst>
                    <a:gd name="T0" fmla="*/ 3 w 229"/>
                    <a:gd name="T1" fmla="*/ 15 h 259"/>
                    <a:gd name="T2" fmla="*/ 3 w 229"/>
                    <a:gd name="T3" fmla="*/ 15 h 259"/>
                    <a:gd name="T4" fmla="*/ 4 w 229"/>
                    <a:gd name="T5" fmla="*/ 16 h 259"/>
                    <a:gd name="T6" fmla="*/ 5 w 229"/>
                    <a:gd name="T7" fmla="*/ 16 h 259"/>
                    <a:gd name="T8" fmla="*/ 7 w 229"/>
                    <a:gd name="T9" fmla="*/ 16 h 259"/>
                    <a:gd name="T10" fmla="*/ 9 w 229"/>
                    <a:gd name="T11" fmla="*/ 16 h 259"/>
                    <a:gd name="T12" fmla="*/ 11 w 229"/>
                    <a:gd name="T13" fmla="*/ 16 h 259"/>
                    <a:gd name="T14" fmla="*/ 13 w 229"/>
                    <a:gd name="T15" fmla="*/ 17 h 259"/>
                    <a:gd name="T16" fmla="*/ 15 w 229"/>
                    <a:gd name="T17" fmla="*/ 17 h 259"/>
                    <a:gd name="T18" fmla="*/ 13 w 229"/>
                    <a:gd name="T19" fmla="*/ 17 h 259"/>
                    <a:gd name="T20" fmla="*/ 12 w 229"/>
                    <a:gd name="T21" fmla="*/ 17 h 259"/>
                    <a:gd name="T22" fmla="*/ 10 w 229"/>
                    <a:gd name="T23" fmla="*/ 17 h 259"/>
                    <a:gd name="T24" fmla="*/ 8 w 229"/>
                    <a:gd name="T25" fmla="*/ 17 h 259"/>
                    <a:gd name="T26" fmla="*/ 7 w 229"/>
                    <a:gd name="T27" fmla="*/ 17 h 259"/>
                    <a:gd name="T28" fmla="*/ 6 w 229"/>
                    <a:gd name="T29" fmla="*/ 17 h 259"/>
                    <a:gd name="T30" fmla="*/ 5 w 229"/>
                    <a:gd name="T31" fmla="*/ 17 h 259"/>
                    <a:gd name="T32" fmla="*/ 4 w 229"/>
                    <a:gd name="T33" fmla="*/ 17 h 259"/>
                    <a:gd name="T34" fmla="*/ 2 w 229"/>
                    <a:gd name="T35" fmla="*/ 17 h 259"/>
                    <a:gd name="T36" fmla="*/ 2 w 229"/>
                    <a:gd name="T37" fmla="*/ 16 h 259"/>
                    <a:gd name="T38" fmla="*/ 1 w 229"/>
                    <a:gd name="T39" fmla="*/ 16 h 259"/>
                    <a:gd name="T40" fmla="*/ 1 w 229"/>
                    <a:gd name="T41" fmla="*/ 16 h 259"/>
                    <a:gd name="T42" fmla="*/ 0 w 229"/>
                    <a:gd name="T43" fmla="*/ 15 h 259"/>
                    <a:gd name="T44" fmla="*/ 0 w 229"/>
                    <a:gd name="T45" fmla="*/ 15 h 259"/>
                    <a:gd name="T46" fmla="*/ 0 w 229"/>
                    <a:gd name="T47" fmla="*/ 15 h 259"/>
                    <a:gd name="T48" fmla="*/ 0 w 229"/>
                    <a:gd name="T49" fmla="*/ 15 h 259"/>
                    <a:gd name="T50" fmla="*/ 0 w 229"/>
                    <a:gd name="T51" fmla="*/ 13 h 259"/>
                    <a:gd name="T52" fmla="*/ 1 w 229"/>
                    <a:gd name="T53" fmla="*/ 8 h 259"/>
                    <a:gd name="T54" fmla="*/ 1 w 229"/>
                    <a:gd name="T55" fmla="*/ 4 h 259"/>
                    <a:gd name="T56" fmla="*/ 1 w 229"/>
                    <a:gd name="T57" fmla="*/ 1 h 259"/>
                    <a:gd name="T58" fmla="*/ 1 w 229"/>
                    <a:gd name="T59" fmla="*/ 0 h 259"/>
                    <a:gd name="T60" fmla="*/ 1 w 229"/>
                    <a:gd name="T61" fmla="*/ 9 h 259"/>
                    <a:gd name="T62" fmla="*/ 2 w 229"/>
                    <a:gd name="T63" fmla="*/ 14 h 259"/>
                    <a:gd name="T64" fmla="*/ 2 w 229"/>
                    <a:gd name="T65" fmla="*/ 15 h 259"/>
                    <a:gd name="T66" fmla="*/ 3 w 229"/>
                    <a:gd name="T67" fmla="*/ 15 h 259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229"/>
                    <a:gd name="T103" fmla="*/ 0 h 259"/>
                    <a:gd name="T104" fmla="*/ 229 w 229"/>
                    <a:gd name="T105" fmla="*/ 259 h 259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229" h="259">
                      <a:moveTo>
                        <a:pt x="33" y="237"/>
                      </a:moveTo>
                      <a:lnTo>
                        <a:pt x="41" y="240"/>
                      </a:lnTo>
                      <a:lnTo>
                        <a:pt x="55" y="245"/>
                      </a:lnTo>
                      <a:lnTo>
                        <a:pt x="76" y="248"/>
                      </a:lnTo>
                      <a:lnTo>
                        <a:pt x="101" y="250"/>
                      </a:lnTo>
                      <a:lnTo>
                        <a:pt x="131" y="253"/>
                      </a:lnTo>
                      <a:lnTo>
                        <a:pt x="163" y="256"/>
                      </a:lnTo>
                      <a:lnTo>
                        <a:pt x="196" y="257"/>
                      </a:lnTo>
                      <a:lnTo>
                        <a:pt x="229" y="259"/>
                      </a:lnTo>
                      <a:lnTo>
                        <a:pt x="204" y="259"/>
                      </a:lnTo>
                      <a:lnTo>
                        <a:pt x="177" y="259"/>
                      </a:lnTo>
                      <a:lnTo>
                        <a:pt x="152" y="259"/>
                      </a:lnTo>
                      <a:lnTo>
                        <a:pt x="126" y="259"/>
                      </a:lnTo>
                      <a:lnTo>
                        <a:pt x="104" y="259"/>
                      </a:lnTo>
                      <a:lnTo>
                        <a:pt x="84" y="259"/>
                      </a:lnTo>
                      <a:lnTo>
                        <a:pt x="66" y="259"/>
                      </a:lnTo>
                      <a:lnTo>
                        <a:pt x="52" y="259"/>
                      </a:lnTo>
                      <a:lnTo>
                        <a:pt x="32" y="257"/>
                      </a:lnTo>
                      <a:lnTo>
                        <a:pt x="17" y="254"/>
                      </a:lnTo>
                      <a:lnTo>
                        <a:pt x="8" y="248"/>
                      </a:lnTo>
                      <a:lnTo>
                        <a:pt x="3" y="242"/>
                      </a:lnTo>
                      <a:lnTo>
                        <a:pt x="0" y="237"/>
                      </a:lnTo>
                      <a:lnTo>
                        <a:pt x="0" y="231"/>
                      </a:lnTo>
                      <a:lnTo>
                        <a:pt x="0" y="227"/>
                      </a:lnTo>
                      <a:lnTo>
                        <a:pt x="0" y="226"/>
                      </a:lnTo>
                      <a:lnTo>
                        <a:pt x="0" y="196"/>
                      </a:lnTo>
                      <a:lnTo>
                        <a:pt x="2" y="128"/>
                      </a:lnTo>
                      <a:lnTo>
                        <a:pt x="3" y="54"/>
                      </a:lnTo>
                      <a:lnTo>
                        <a:pt x="3" y="2"/>
                      </a:lnTo>
                      <a:lnTo>
                        <a:pt x="14" y="0"/>
                      </a:lnTo>
                      <a:lnTo>
                        <a:pt x="16" y="141"/>
                      </a:lnTo>
                      <a:lnTo>
                        <a:pt x="22" y="210"/>
                      </a:lnTo>
                      <a:lnTo>
                        <a:pt x="30" y="234"/>
                      </a:lnTo>
                      <a:lnTo>
                        <a:pt x="33" y="237"/>
                      </a:lnTo>
                      <a:close/>
                    </a:path>
                  </a:pathLst>
                </a:custGeom>
                <a:solidFill>
                  <a:srgbClr val="BFD8D8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87" name="Freeform 355"/>
                <p:cNvSpPr>
                  <a:spLocks/>
                </p:cNvSpPr>
                <p:nvPr/>
              </p:nvSpPr>
              <p:spPr bwMode="auto">
                <a:xfrm>
                  <a:off x="4128" y="1553"/>
                  <a:ext cx="137" cy="76"/>
                </a:xfrm>
                <a:custGeom>
                  <a:avLst/>
                  <a:gdLst>
                    <a:gd name="T0" fmla="*/ 0 w 275"/>
                    <a:gd name="T1" fmla="*/ 0 h 153"/>
                    <a:gd name="T2" fmla="*/ 0 w 275"/>
                    <a:gd name="T3" fmla="*/ 0 h 153"/>
                    <a:gd name="T4" fmla="*/ 0 w 275"/>
                    <a:gd name="T5" fmla="*/ 1 h 153"/>
                    <a:gd name="T6" fmla="*/ 0 w 275"/>
                    <a:gd name="T7" fmla="*/ 2 h 153"/>
                    <a:gd name="T8" fmla="*/ 0 w 275"/>
                    <a:gd name="T9" fmla="*/ 4 h 153"/>
                    <a:gd name="T10" fmla="*/ 0 w 275"/>
                    <a:gd name="T11" fmla="*/ 5 h 153"/>
                    <a:gd name="T12" fmla="*/ 0 w 275"/>
                    <a:gd name="T13" fmla="*/ 7 h 153"/>
                    <a:gd name="T14" fmla="*/ 0 w 275"/>
                    <a:gd name="T15" fmla="*/ 8 h 153"/>
                    <a:gd name="T16" fmla="*/ 1 w 275"/>
                    <a:gd name="T17" fmla="*/ 8 h 153"/>
                    <a:gd name="T18" fmla="*/ 3 w 275"/>
                    <a:gd name="T19" fmla="*/ 9 h 153"/>
                    <a:gd name="T20" fmla="*/ 5 w 275"/>
                    <a:gd name="T21" fmla="*/ 9 h 153"/>
                    <a:gd name="T22" fmla="*/ 8 w 275"/>
                    <a:gd name="T23" fmla="*/ 9 h 153"/>
                    <a:gd name="T24" fmla="*/ 10 w 275"/>
                    <a:gd name="T25" fmla="*/ 9 h 153"/>
                    <a:gd name="T26" fmla="*/ 13 w 275"/>
                    <a:gd name="T27" fmla="*/ 9 h 153"/>
                    <a:gd name="T28" fmla="*/ 15 w 275"/>
                    <a:gd name="T29" fmla="*/ 9 h 153"/>
                    <a:gd name="T30" fmla="*/ 16 w 275"/>
                    <a:gd name="T31" fmla="*/ 9 h 153"/>
                    <a:gd name="T32" fmla="*/ 17 w 275"/>
                    <a:gd name="T33" fmla="*/ 9 h 153"/>
                    <a:gd name="T34" fmla="*/ 17 w 275"/>
                    <a:gd name="T35" fmla="*/ 8 h 153"/>
                    <a:gd name="T36" fmla="*/ 16 w 275"/>
                    <a:gd name="T37" fmla="*/ 8 h 153"/>
                    <a:gd name="T38" fmla="*/ 15 w 275"/>
                    <a:gd name="T39" fmla="*/ 7 h 153"/>
                    <a:gd name="T40" fmla="*/ 14 w 275"/>
                    <a:gd name="T41" fmla="*/ 7 h 153"/>
                    <a:gd name="T42" fmla="*/ 13 w 275"/>
                    <a:gd name="T43" fmla="*/ 7 h 153"/>
                    <a:gd name="T44" fmla="*/ 12 w 275"/>
                    <a:gd name="T45" fmla="*/ 6 h 153"/>
                    <a:gd name="T46" fmla="*/ 11 w 275"/>
                    <a:gd name="T47" fmla="*/ 6 h 153"/>
                    <a:gd name="T48" fmla="*/ 10 w 275"/>
                    <a:gd name="T49" fmla="*/ 6 h 153"/>
                    <a:gd name="T50" fmla="*/ 9 w 275"/>
                    <a:gd name="T51" fmla="*/ 6 h 153"/>
                    <a:gd name="T52" fmla="*/ 8 w 275"/>
                    <a:gd name="T53" fmla="*/ 6 h 153"/>
                    <a:gd name="T54" fmla="*/ 7 w 275"/>
                    <a:gd name="T55" fmla="*/ 6 h 153"/>
                    <a:gd name="T56" fmla="*/ 6 w 275"/>
                    <a:gd name="T57" fmla="*/ 6 h 153"/>
                    <a:gd name="T58" fmla="*/ 4 w 275"/>
                    <a:gd name="T59" fmla="*/ 5 h 153"/>
                    <a:gd name="T60" fmla="*/ 3 w 275"/>
                    <a:gd name="T61" fmla="*/ 5 h 153"/>
                    <a:gd name="T62" fmla="*/ 2 w 275"/>
                    <a:gd name="T63" fmla="*/ 5 h 153"/>
                    <a:gd name="T64" fmla="*/ 2 w 275"/>
                    <a:gd name="T65" fmla="*/ 4 h 153"/>
                    <a:gd name="T66" fmla="*/ 2 w 275"/>
                    <a:gd name="T67" fmla="*/ 3 h 153"/>
                    <a:gd name="T68" fmla="*/ 1 w 275"/>
                    <a:gd name="T69" fmla="*/ 1 h 153"/>
                    <a:gd name="T70" fmla="*/ 1 w 275"/>
                    <a:gd name="T71" fmla="*/ 0 h 153"/>
                    <a:gd name="T72" fmla="*/ 0 w 275"/>
                    <a:gd name="T73" fmla="*/ 0 h 153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275"/>
                    <a:gd name="T112" fmla="*/ 0 h 153"/>
                    <a:gd name="T113" fmla="*/ 275 w 275"/>
                    <a:gd name="T114" fmla="*/ 153 h 153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275" h="153">
                      <a:moveTo>
                        <a:pt x="6" y="0"/>
                      </a:moveTo>
                      <a:lnTo>
                        <a:pt x="5" y="6"/>
                      </a:lnTo>
                      <a:lnTo>
                        <a:pt x="3" y="21"/>
                      </a:lnTo>
                      <a:lnTo>
                        <a:pt x="2" y="41"/>
                      </a:lnTo>
                      <a:lnTo>
                        <a:pt x="0" y="66"/>
                      </a:lnTo>
                      <a:lnTo>
                        <a:pt x="0" y="92"/>
                      </a:lnTo>
                      <a:lnTo>
                        <a:pt x="5" y="114"/>
                      </a:lnTo>
                      <a:lnTo>
                        <a:pt x="14" y="130"/>
                      </a:lnTo>
                      <a:lnTo>
                        <a:pt x="28" y="139"/>
                      </a:lnTo>
                      <a:lnTo>
                        <a:pt x="52" y="144"/>
                      </a:lnTo>
                      <a:lnTo>
                        <a:pt x="87" y="147"/>
                      </a:lnTo>
                      <a:lnTo>
                        <a:pt x="128" y="150"/>
                      </a:lnTo>
                      <a:lnTo>
                        <a:pt x="171" y="152"/>
                      </a:lnTo>
                      <a:lnTo>
                        <a:pt x="210" y="153"/>
                      </a:lnTo>
                      <a:lnTo>
                        <a:pt x="245" y="153"/>
                      </a:lnTo>
                      <a:lnTo>
                        <a:pt x="267" y="150"/>
                      </a:lnTo>
                      <a:lnTo>
                        <a:pt x="275" y="147"/>
                      </a:lnTo>
                      <a:lnTo>
                        <a:pt x="272" y="141"/>
                      </a:lnTo>
                      <a:lnTo>
                        <a:pt x="262" y="134"/>
                      </a:lnTo>
                      <a:lnTo>
                        <a:pt x="251" y="126"/>
                      </a:lnTo>
                      <a:lnTo>
                        <a:pt x="237" y="120"/>
                      </a:lnTo>
                      <a:lnTo>
                        <a:pt x="221" y="114"/>
                      </a:lnTo>
                      <a:lnTo>
                        <a:pt x="204" y="109"/>
                      </a:lnTo>
                      <a:lnTo>
                        <a:pt x="188" y="106"/>
                      </a:lnTo>
                      <a:lnTo>
                        <a:pt x="174" y="106"/>
                      </a:lnTo>
                      <a:lnTo>
                        <a:pt x="158" y="106"/>
                      </a:lnTo>
                      <a:lnTo>
                        <a:pt x="139" y="104"/>
                      </a:lnTo>
                      <a:lnTo>
                        <a:pt x="118" y="103"/>
                      </a:lnTo>
                      <a:lnTo>
                        <a:pt x="96" y="98"/>
                      </a:lnTo>
                      <a:lnTo>
                        <a:pt x="76" y="93"/>
                      </a:lnTo>
                      <a:lnTo>
                        <a:pt x="58" y="89"/>
                      </a:lnTo>
                      <a:lnTo>
                        <a:pt x="46" y="82"/>
                      </a:lnTo>
                      <a:lnTo>
                        <a:pt x="38" y="76"/>
                      </a:lnTo>
                      <a:lnTo>
                        <a:pt x="32" y="54"/>
                      </a:lnTo>
                      <a:lnTo>
                        <a:pt x="25" y="24"/>
                      </a:lnTo>
                      <a:lnTo>
                        <a:pt x="17" y="2"/>
                      </a:lnTo>
                      <a:lnTo>
                        <a:pt x="6" y="0"/>
                      </a:lnTo>
                      <a:close/>
                    </a:path>
                  </a:pathLst>
                </a:custGeom>
                <a:solidFill>
                  <a:srgbClr val="D6EFE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88" name="Freeform 356"/>
                <p:cNvSpPr>
                  <a:spLocks/>
                </p:cNvSpPr>
                <p:nvPr/>
              </p:nvSpPr>
              <p:spPr bwMode="auto">
                <a:xfrm>
                  <a:off x="4179" y="1522"/>
                  <a:ext cx="89" cy="53"/>
                </a:xfrm>
                <a:custGeom>
                  <a:avLst/>
                  <a:gdLst>
                    <a:gd name="T0" fmla="*/ 11 w 177"/>
                    <a:gd name="T1" fmla="*/ 7 h 106"/>
                    <a:gd name="T2" fmla="*/ 12 w 177"/>
                    <a:gd name="T3" fmla="*/ 6 h 106"/>
                    <a:gd name="T4" fmla="*/ 12 w 177"/>
                    <a:gd name="T5" fmla="*/ 3 h 106"/>
                    <a:gd name="T6" fmla="*/ 11 w 177"/>
                    <a:gd name="T7" fmla="*/ 2 h 106"/>
                    <a:gd name="T8" fmla="*/ 10 w 177"/>
                    <a:gd name="T9" fmla="*/ 1 h 106"/>
                    <a:gd name="T10" fmla="*/ 9 w 177"/>
                    <a:gd name="T11" fmla="*/ 1 h 106"/>
                    <a:gd name="T12" fmla="*/ 8 w 177"/>
                    <a:gd name="T13" fmla="*/ 1 h 106"/>
                    <a:gd name="T14" fmla="*/ 6 w 177"/>
                    <a:gd name="T15" fmla="*/ 1 h 106"/>
                    <a:gd name="T16" fmla="*/ 5 w 177"/>
                    <a:gd name="T17" fmla="*/ 0 h 106"/>
                    <a:gd name="T18" fmla="*/ 3 w 177"/>
                    <a:gd name="T19" fmla="*/ 1 h 106"/>
                    <a:gd name="T20" fmla="*/ 2 w 177"/>
                    <a:gd name="T21" fmla="*/ 1 h 106"/>
                    <a:gd name="T22" fmla="*/ 1 w 177"/>
                    <a:gd name="T23" fmla="*/ 1 h 106"/>
                    <a:gd name="T24" fmla="*/ 0 w 177"/>
                    <a:gd name="T25" fmla="*/ 1 h 106"/>
                    <a:gd name="T26" fmla="*/ 1 w 177"/>
                    <a:gd name="T27" fmla="*/ 1 h 106"/>
                    <a:gd name="T28" fmla="*/ 1 w 177"/>
                    <a:gd name="T29" fmla="*/ 1 h 106"/>
                    <a:gd name="T30" fmla="*/ 2 w 177"/>
                    <a:gd name="T31" fmla="*/ 1 h 106"/>
                    <a:gd name="T32" fmla="*/ 4 w 177"/>
                    <a:gd name="T33" fmla="*/ 1 h 106"/>
                    <a:gd name="T34" fmla="*/ 5 w 177"/>
                    <a:gd name="T35" fmla="*/ 2 h 106"/>
                    <a:gd name="T36" fmla="*/ 6 w 177"/>
                    <a:gd name="T37" fmla="*/ 2 h 106"/>
                    <a:gd name="T38" fmla="*/ 7 w 177"/>
                    <a:gd name="T39" fmla="*/ 3 h 106"/>
                    <a:gd name="T40" fmla="*/ 8 w 177"/>
                    <a:gd name="T41" fmla="*/ 3 h 106"/>
                    <a:gd name="T42" fmla="*/ 8 w 177"/>
                    <a:gd name="T43" fmla="*/ 3 h 106"/>
                    <a:gd name="T44" fmla="*/ 9 w 177"/>
                    <a:gd name="T45" fmla="*/ 3 h 106"/>
                    <a:gd name="T46" fmla="*/ 9 w 177"/>
                    <a:gd name="T47" fmla="*/ 5 h 106"/>
                    <a:gd name="T48" fmla="*/ 10 w 177"/>
                    <a:gd name="T49" fmla="*/ 6 h 106"/>
                    <a:gd name="T50" fmla="*/ 10 w 177"/>
                    <a:gd name="T51" fmla="*/ 6 h 106"/>
                    <a:gd name="T52" fmla="*/ 11 w 177"/>
                    <a:gd name="T53" fmla="*/ 7 h 106"/>
                    <a:gd name="T54" fmla="*/ 11 w 177"/>
                    <a:gd name="T55" fmla="*/ 7 h 106"/>
                    <a:gd name="T56" fmla="*/ 11 w 177"/>
                    <a:gd name="T57" fmla="*/ 7 h 10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77"/>
                    <a:gd name="T88" fmla="*/ 0 h 106"/>
                    <a:gd name="T89" fmla="*/ 177 w 177"/>
                    <a:gd name="T90" fmla="*/ 106 h 10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77" h="106">
                      <a:moveTo>
                        <a:pt x="175" y="105"/>
                      </a:moveTo>
                      <a:lnTo>
                        <a:pt x="177" y="91"/>
                      </a:lnTo>
                      <a:lnTo>
                        <a:pt x="177" y="57"/>
                      </a:lnTo>
                      <a:lnTo>
                        <a:pt x="172" y="24"/>
                      </a:lnTo>
                      <a:lnTo>
                        <a:pt x="158" y="5"/>
                      </a:lnTo>
                      <a:lnTo>
                        <a:pt x="143" y="4"/>
                      </a:lnTo>
                      <a:lnTo>
                        <a:pt x="121" y="2"/>
                      </a:lnTo>
                      <a:lnTo>
                        <a:pt x="94" y="2"/>
                      </a:lnTo>
                      <a:lnTo>
                        <a:pt x="68" y="0"/>
                      </a:lnTo>
                      <a:lnTo>
                        <a:pt x="42" y="2"/>
                      </a:lnTo>
                      <a:lnTo>
                        <a:pt x="20" y="2"/>
                      </a:lnTo>
                      <a:lnTo>
                        <a:pt x="6" y="2"/>
                      </a:lnTo>
                      <a:lnTo>
                        <a:pt x="0" y="2"/>
                      </a:lnTo>
                      <a:lnTo>
                        <a:pt x="4" y="4"/>
                      </a:lnTo>
                      <a:lnTo>
                        <a:pt x="14" y="5"/>
                      </a:lnTo>
                      <a:lnTo>
                        <a:pt x="31" y="10"/>
                      </a:lnTo>
                      <a:lnTo>
                        <a:pt x="50" y="15"/>
                      </a:lnTo>
                      <a:lnTo>
                        <a:pt x="69" y="21"/>
                      </a:lnTo>
                      <a:lnTo>
                        <a:pt x="90" y="27"/>
                      </a:lnTo>
                      <a:lnTo>
                        <a:pt x="106" y="34"/>
                      </a:lnTo>
                      <a:lnTo>
                        <a:pt x="118" y="38"/>
                      </a:lnTo>
                      <a:lnTo>
                        <a:pt x="128" y="46"/>
                      </a:lnTo>
                      <a:lnTo>
                        <a:pt x="136" y="57"/>
                      </a:lnTo>
                      <a:lnTo>
                        <a:pt x="143" y="70"/>
                      </a:lnTo>
                      <a:lnTo>
                        <a:pt x="150" y="83"/>
                      </a:lnTo>
                      <a:lnTo>
                        <a:pt x="156" y="94"/>
                      </a:lnTo>
                      <a:lnTo>
                        <a:pt x="162" y="102"/>
                      </a:lnTo>
                      <a:lnTo>
                        <a:pt x="169" y="106"/>
                      </a:lnTo>
                      <a:lnTo>
                        <a:pt x="175" y="105"/>
                      </a:lnTo>
                      <a:close/>
                    </a:path>
                  </a:pathLst>
                </a:custGeom>
                <a:solidFill>
                  <a:srgbClr val="F7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89" name="Freeform 357"/>
                <p:cNvSpPr>
                  <a:spLocks/>
                </p:cNvSpPr>
                <p:nvPr/>
              </p:nvSpPr>
              <p:spPr bwMode="auto">
                <a:xfrm>
                  <a:off x="3950" y="1718"/>
                  <a:ext cx="416" cy="79"/>
                </a:xfrm>
                <a:custGeom>
                  <a:avLst/>
                  <a:gdLst>
                    <a:gd name="T0" fmla="*/ 51 w 830"/>
                    <a:gd name="T1" fmla="*/ 1 h 156"/>
                    <a:gd name="T2" fmla="*/ 11 w 830"/>
                    <a:gd name="T3" fmla="*/ 0 h 156"/>
                    <a:gd name="T4" fmla="*/ 10 w 830"/>
                    <a:gd name="T5" fmla="*/ 0 h 156"/>
                    <a:gd name="T6" fmla="*/ 10 w 830"/>
                    <a:gd name="T7" fmla="*/ 1 h 156"/>
                    <a:gd name="T8" fmla="*/ 1 w 830"/>
                    <a:gd name="T9" fmla="*/ 6 h 156"/>
                    <a:gd name="T10" fmla="*/ 0 w 830"/>
                    <a:gd name="T11" fmla="*/ 6 h 156"/>
                    <a:gd name="T12" fmla="*/ 1 w 830"/>
                    <a:gd name="T13" fmla="*/ 7 h 156"/>
                    <a:gd name="T14" fmla="*/ 1 w 830"/>
                    <a:gd name="T15" fmla="*/ 8 h 156"/>
                    <a:gd name="T16" fmla="*/ 1 w 830"/>
                    <a:gd name="T17" fmla="*/ 9 h 156"/>
                    <a:gd name="T18" fmla="*/ 2 w 830"/>
                    <a:gd name="T19" fmla="*/ 9 h 156"/>
                    <a:gd name="T20" fmla="*/ 44 w 830"/>
                    <a:gd name="T21" fmla="*/ 10 h 156"/>
                    <a:gd name="T22" fmla="*/ 45 w 830"/>
                    <a:gd name="T23" fmla="*/ 10 h 156"/>
                    <a:gd name="T24" fmla="*/ 45 w 830"/>
                    <a:gd name="T25" fmla="*/ 10 h 156"/>
                    <a:gd name="T26" fmla="*/ 53 w 830"/>
                    <a:gd name="T27" fmla="*/ 3 h 156"/>
                    <a:gd name="T28" fmla="*/ 52 w 830"/>
                    <a:gd name="T29" fmla="*/ 1 h 156"/>
                    <a:gd name="T30" fmla="*/ 51 w 830"/>
                    <a:gd name="T31" fmla="*/ 1 h 15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w 830"/>
                    <a:gd name="T49" fmla="*/ 0 h 156"/>
                    <a:gd name="T50" fmla="*/ 830 w 830"/>
                    <a:gd name="T51" fmla="*/ 156 h 15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T48" t="T49" r="T50" b="T51"/>
                  <a:pathLst>
                    <a:path w="830" h="156">
                      <a:moveTo>
                        <a:pt x="811" y="9"/>
                      </a:moveTo>
                      <a:lnTo>
                        <a:pt x="167" y="0"/>
                      </a:lnTo>
                      <a:lnTo>
                        <a:pt x="159" y="0"/>
                      </a:lnTo>
                      <a:lnTo>
                        <a:pt x="153" y="3"/>
                      </a:lnTo>
                      <a:lnTo>
                        <a:pt x="9" y="83"/>
                      </a:lnTo>
                      <a:lnTo>
                        <a:pt x="0" y="90"/>
                      </a:lnTo>
                      <a:lnTo>
                        <a:pt x="1" y="98"/>
                      </a:lnTo>
                      <a:lnTo>
                        <a:pt x="3" y="123"/>
                      </a:lnTo>
                      <a:lnTo>
                        <a:pt x="6" y="137"/>
                      </a:lnTo>
                      <a:lnTo>
                        <a:pt x="27" y="139"/>
                      </a:lnTo>
                      <a:lnTo>
                        <a:pt x="699" y="155"/>
                      </a:lnTo>
                      <a:lnTo>
                        <a:pt x="712" y="156"/>
                      </a:lnTo>
                      <a:lnTo>
                        <a:pt x="718" y="148"/>
                      </a:lnTo>
                      <a:lnTo>
                        <a:pt x="830" y="34"/>
                      </a:lnTo>
                      <a:lnTo>
                        <a:pt x="829" y="12"/>
                      </a:lnTo>
                      <a:lnTo>
                        <a:pt x="811" y="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90" name="Freeform 358"/>
                <p:cNvSpPr>
                  <a:spLocks/>
                </p:cNvSpPr>
                <p:nvPr/>
              </p:nvSpPr>
              <p:spPr bwMode="auto">
                <a:xfrm>
                  <a:off x="3962" y="1727"/>
                  <a:ext cx="394" cy="61"/>
                </a:xfrm>
                <a:custGeom>
                  <a:avLst/>
                  <a:gdLst>
                    <a:gd name="T0" fmla="*/ 49 w 788"/>
                    <a:gd name="T1" fmla="*/ 1 h 122"/>
                    <a:gd name="T2" fmla="*/ 9 w 788"/>
                    <a:gd name="T3" fmla="*/ 0 h 122"/>
                    <a:gd name="T4" fmla="*/ 0 w 788"/>
                    <a:gd name="T5" fmla="*/ 5 h 122"/>
                    <a:gd name="T6" fmla="*/ 1 w 788"/>
                    <a:gd name="T7" fmla="*/ 7 h 122"/>
                    <a:gd name="T8" fmla="*/ 43 w 788"/>
                    <a:gd name="T9" fmla="*/ 8 h 122"/>
                    <a:gd name="T10" fmla="*/ 49 w 788"/>
                    <a:gd name="T11" fmla="*/ 1 h 12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788"/>
                    <a:gd name="T19" fmla="*/ 0 h 122"/>
                    <a:gd name="T20" fmla="*/ 788 w 788"/>
                    <a:gd name="T21" fmla="*/ 122 h 12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788" h="122">
                      <a:moveTo>
                        <a:pt x="788" y="8"/>
                      </a:moveTo>
                      <a:lnTo>
                        <a:pt x="144" y="0"/>
                      </a:lnTo>
                      <a:lnTo>
                        <a:pt x="0" y="79"/>
                      </a:lnTo>
                      <a:lnTo>
                        <a:pt x="4" y="104"/>
                      </a:lnTo>
                      <a:lnTo>
                        <a:pt x="676" y="122"/>
                      </a:lnTo>
                      <a:lnTo>
                        <a:pt x="788" y="8"/>
                      </a:lnTo>
                      <a:close/>
                    </a:path>
                  </a:pathLst>
                </a:custGeom>
                <a:solidFill>
                  <a:srgbClr val="EDEDB7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91" name="Freeform 359"/>
                <p:cNvSpPr>
                  <a:spLocks/>
                </p:cNvSpPr>
                <p:nvPr/>
              </p:nvSpPr>
              <p:spPr bwMode="auto">
                <a:xfrm>
                  <a:off x="4287" y="1725"/>
                  <a:ext cx="83" cy="71"/>
                </a:xfrm>
                <a:custGeom>
                  <a:avLst/>
                  <a:gdLst>
                    <a:gd name="T0" fmla="*/ 7 w 166"/>
                    <a:gd name="T1" fmla="*/ 0 h 143"/>
                    <a:gd name="T2" fmla="*/ 1 w 166"/>
                    <a:gd name="T3" fmla="*/ 5 h 143"/>
                    <a:gd name="T4" fmla="*/ 0 w 166"/>
                    <a:gd name="T5" fmla="*/ 6 h 143"/>
                    <a:gd name="T6" fmla="*/ 1 w 166"/>
                    <a:gd name="T7" fmla="*/ 6 h 143"/>
                    <a:gd name="T8" fmla="*/ 1 w 166"/>
                    <a:gd name="T9" fmla="*/ 8 h 143"/>
                    <a:gd name="T10" fmla="*/ 1 w 166"/>
                    <a:gd name="T11" fmla="*/ 8 h 143"/>
                    <a:gd name="T12" fmla="*/ 3 w 166"/>
                    <a:gd name="T13" fmla="*/ 8 h 143"/>
                    <a:gd name="T14" fmla="*/ 10 w 166"/>
                    <a:gd name="T15" fmla="*/ 5 h 143"/>
                    <a:gd name="T16" fmla="*/ 10 w 166"/>
                    <a:gd name="T17" fmla="*/ 5 h 143"/>
                    <a:gd name="T18" fmla="*/ 10 w 166"/>
                    <a:gd name="T19" fmla="*/ 4 h 143"/>
                    <a:gd name="T20" fmla="*/ 10 w 166"/>
                    <a:gd name="T21" fmla="*/ 0 h 143"/>
                    <a:gd name="T22" fmla="*/ 10 w 166"/>
                    <a:gd name="T23" fmla="*/ 0 h 143"/>
                    <a:gd name="T24" fmla="*/ 7 w 166"/>
                    <a:gd name="T25" fmla="*/ 0 h 143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166"/>
                    <a:gd name="T40" fmla="*/ 0 h 143"/>
                    <a:gd name="T41" fmla="*/ 166 w 166"/>
                    <a:gd name="T42" fmla="*/ 143 h 143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166" h="143">
                      <a:moveTo>
                        <a:pt x="122" y="4"/>
                      </a:moveTo>
                      <a:lnTo>
                        <a:pt x="7" y="95"/>
                      </a:lnTo>
                      <a:lnTo>
                        <a:pt x="0" y="101"/>
                      </a:lnTo>
                      <a:lnTo>
                        <a:pt x="2" y="108"/>
                      </a:lnTo>
                      <a:lnTo>
                        <a:pt x="5" y="128"/>
                      </a:lnTo>
                      <a:lnTo>
                        <a:pt x="10" y="143"/>
                      </a:lnTo>
                      <a:lnTo>
                        <a:pt x="42" y="141"/>
                      </a:lnTo>
                      <a:lnTo>
                        <a:pt x="155" y="86"/>
                      </a:lnTo>
                      <a:lnTo>
                        <a:pt x="166" y="81"/>
                      </a:lnTo>
                      <a:lnTo>
                        <a:pt x="166" y="71"/>
                      </a:lnTo>
                      <a:lnTo>
                        <a:pt x="163" y="13"/>
                      </a:lnTo>
                      <a:lnTo>
                        <a:pt x="157" y="0"/>
                      </a:lnTo>
                      <a:lnTo>
                        <a:pt x="122" y="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92" name="Freeform 360"/>
                <p:cNvSpPr>
                  <a:spLocks/>
                </p:cNvSpPr>
                <p:nvPr/>
              </p:nvSpPr>
              <p:spPr bwMode="auto">
                <a:xfrm>
                  <a:off x="4299" y="1731"/>
                  <a:ext cx="59" cy="57"/>
                </a:xfrm>
                <a:custGeom>
                  <a:avLst/>
                  <a:gdLst>
                    <a:gd name="T0" fmla="*/ 7 w 119"/>
                    <a:gd name="T1" fmla="*/ 0 h 114"/>
                    <a:gd name="T2" fmla="*/ 0 w 119"/>
                    <a:gd name="T3" fmla="*/ 6 h 114"/>
                    <a:gd name="T4" fmla="*/ 0 w 119"/>
                    <a:gd name="T5" fmla="*/ 7 h 114"/>
                    <a:gd name="T6" fmla="*/ 7 w 119"/>
                    <a:gd name="T7" fmla="*/ 4 h 114"/>
                    <a:gd name="T8" fmla="*/ 7 w 119"/>
                    <a:gd name="T9" fmla="*/ 0 h 1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19"/>
                    <a:gd name="T16" fmla="*/ 0 h 114"/>
                    <a:gd name="T17" fmla="*/ 119 w 119"/>
                    <a:gd name="T18" fmla="*/ 114 h 1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19" h="114">
                      <a:moveTo>
                        <a:pt x="115" y="0"/>
                      </a:moveTo>
                      <a:lnTo>
                        <a:pt x="0" y="93"/>
                      </a:lnTo>
                      <a:lnTo>
                        <a:pt x="3" y="114"/>
                      </a:lnTo>
                      <a:lnTo>
                        <a:pt x="119" y="58"/>
                      </a:lnTo>
                      <a:lnTo>
                        <a:pt x="115" y="0"/>
                      </a:lnTo>
                      <a:close/>
                    </a:path>
                  </a:pathLst>
                </a:custGeom>
                <a:solidFill>
                  <a:srgbClr val="D8D8A3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93" name="Freeform 361"/>
                <p:cNvSpPr>
                  <a:spLocks/>
                </p:cNvSpPr>
                <p:nvPr/>
              </p:nvSpPr>
              <p:spPr bwMode="auto">
                <a:xfrm>
                  <a:off x="3995" y="1755"/>
                  <a:ext cx="269" cy="9"/>
                </a:xfrm>
                <a:custGeom>
                  <a:avLst/>
                  <a:gdLst>
                    <a:gd name="T0" fmla="*/ 34 w 537"/>
                    <a:gd name="T1" fmla="*/ 2 h 17"/>
                    <a:gd name="T2" fmla="*/ 32 w 537"/>
                    <a:gd name="T3" fmla="*/ 1 h 17"/>
                    <a:gd name="T4" fmla="*/ 3 w 537"/>
                    <a:gd name="T5" fmla="*/ 0 h 17"/>
                    <a:gd name="T6" fmla="*/ 0 w 537"/>
                    <a:gd name="T7" fmla="*/ 1 h 17"/>
                    <a:gd name="T8" fmla="*/ 34 w 537"/>
                    <a:gd name="T9" fmla="*/ 2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37"/>
                    <a:gd name="T16" fmla="*/ 0 h 17"/>
                    <a:gd name="T17" fmla="*/ 537 w 53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37" h="17">
                      <a:moveTo>
                        <a:pt x="537" y="17"/>
                      </a:moveTo>
                      <a:lnTo>
                        <a:pt x="507" y="3"/>
                      </a:lnTo>
                      <a:lnTo>
                        <a:pt x="33" y="0"/>
                      </a:lnTo>
                      <a:lnTo>
                        <a:pt x="0" y="11"/>
                      </a:lnTo>
                      <a:lnTo>
                        <a:pt x="537" y="1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94" name="Freeform 362"/>
                <p:cNvSpPr>
                  <a:spLocks/>
                </p:cNvSpPr>
                <p:nvPr/>
              </p:nvSpPr>
              <p:spPr bwMode="auto">
                <a:xfrm>
                  <a:off x="4267" y="1734"/>
                  <a:ext cx="34" cy="6"/>
                </a:xfrm>
                <a:custGeom>
                  <a:avLst/>
                  <a:gdLst>
                    <a:gd name="T0" fmla="*/ 4 w 68"/>
                    <a:gd name="T1" fmla="*/ 0 h 13"/>
                    <a:gd name="T2" fmla="*/ 3 w 68"/>
                    <a:gd name="T3" fmla="*/ 0 h 13"/>
                    <a:gd name="T4" fmla="*/ 1 w 68"/>
                    <a:gd name="T5" fmla="*/ 0 h 13"/>
                    <a:gd name="T6" fmla="*/ 0 w 68"/>
                    <a:gd name="T7" fmla="*/ 0 h 13"/>
                    <a:gd name="T8" fmla="*/ 4 w 68"/>
                    <a:gd name="T9" fmla="*/ 0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3"/>
                    <a:gd name="T17" fmla="*/ 68 w 68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3">
                      <a:moveTo>
                        <a:pt x="68" y="13"/>
                      </a:moveTo>
                      <a:lnTo>
                        <a:pt x="51" y="0"/>
                      </a:lnTo>
                      <a:lnTo>
                        <a:pt x="25" y="0"/>
                      </a:lnTo>
                      <a:lnTo>
                        <a:pt x="0" y="10"/>
                      </a:lnTo>
                      <a:lnTo>
                        <a:pt x="68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95" name="Freeform 363"/>
                <p:cNvSpPr>
                  <a:spLocks/>
                </p:cNvSpPr>
                <p:nvPr/>
              </p:nvSpPr>
              <p:spPr bwMode="auto">
                <a:xfrm>
                  <a:off x="4220" y="1733"/>
                  <a:ext cx="34" cy="7"/>
                </a:xfrm>
                <a:custGeom>
                  <a:avLst/>
                  <a:gdLst>
                    <a:gd name="T0" fmla="*/ 4 w 68"/>
                    <a:gd name="T1" fmla="*/ 1 h 14"/>
                    <a:gd name="T2" fmla="*/ 3 w 68"/>
                    <a:gd name="T3" fmla="*/ 0 h 14"/>
                    <a:gd name="T4" fmla="*/ 1 w 68"/>
                    <a:gd name="T5" fmla="*/ 0 h 14"/>
                    <a:gd name="T6" fmla="*/ 0 w 68"/>
                    <a:gd name="T7" fmla="*/ 1 h 14"/>
                    <a:gd name="T8" fmla="*/ 4 w 68"/>
                    <a:gd name="T9" fmla="*/ 1 h 1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4"/>
                    <a:gd name="T17" fmla="*/ 68 w 68"/>
                    <a:gd name="T18" fmla="*/ 14 h 1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4">
                      <a:moveTo>
                        <a:pt x="68" y="14"/>
                      </a:moveTo>
                      <a:lnTo>
                        <a:pt x="50" y="0"/>
                      </a:lnTo>
                      <a:lnTo>
                        <a:pt x="25" y="0"/>
                      </a:lnTo>
                      <a:lnTo>
                        <a:pt x="0" y="9"/>
                      </a:lnTo>
                      <a:lnTo>
                        <a:pt x="68" y="1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96" name="Freeform 364"/>
                <p:cNvSpPr>
                  <a:spLocks/>
                </p:cNvSpPr>
                <p:nvPr/>
              </p:nvSpPr>
              <p:spPr bwMode="auto">
                <a:xfrm>
                  <a:off x="4178" y="1733"/>
                  <a:ext cx="34" cy="6"/>
                </a:xfrm>
                <a:custGeom>
                  <a:avLst/>
                  <a:gdLst>
                    <a:gd name="T0" fmla="*/ 5 w 67"/>
                    <a:gd name="T1" fmla="*/ 0 h 13"/>
                    <a:gd name="T2" fmla="*/ 4 w 67"/>
                    <a:gd name="T3" fmla="*/ 0 h 13"/>
                    <a:gd name="T4" fmla="*/ 2 w 67"/>
                    <a:gd name="T5" fmla="*/ 0 h 13"/>
                    <a:gd name="T6" fmla="*/ 0 w 67"/>
                    <a:gd name="T7" fmla="*/ 0 h 13"/>
                    <a:gd name="T8" fmla="*/ 5 w 67"/>
                    <a:gd name="T9" fmla="*/ 0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7"/>
                    <a:gd name="T16" fmla="*/ 0 h 13"/>
                    <a:gd name="T17" fmla="*/ 67 w 67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7" h="13">
                      <a:moveTo>
                        <a:pt x="67" y="13"/>
                      </a:moveTo>
                      <a:lnTo>
                        <a:pt x="50" y="0"/>
                      </a:lnTo>
                      <a:lnTo>
                        <a:pt x="25" y="0"/>
                      </a:lnTo>
                      <a:lnTo>
                        <a:pt x="0" y="10"/>
                      </a:lnTo>
                      <a:lnTo>
                        <a:pt x="67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97" name="Freeform 365"/>
                <p:cNvSpPr>
                  <a:spLocks/>
                </p:cNvSpPr>
                <p:nvPr/>
              </p:nvSpPr>
              <p:spPr bwMode="auto">
                <a:xfrm>
                  <a:off x="4135" y="1733"/>
                  <a:ext cx="34" cy="6"/>
                </a:xfrm>
                <a:custGeom>
                  <a:avLst/>
                  <a:gdLst>
                    <a:gd name="T0" fmla="*/ 4 w 68"/>
                    <a:gd name="T1" fmla="*/ 0 h 13"/>
                    <a:gd name="T2" fmla="*/ 3 w 68"/>
                    <a:gd name="T3" fmla="*/ 0 h 13"/>
                    <a:gd name="T4" fmla="*/ 1 w 68"/>
                    <a:gd name="T5" fmla="*/ 0 h 13"/>
                    <a:gd name="T6" fmla="*/ 0 w 68"/>
                    <a:gd name="T7" fmla="*/ 0 h 13"/>
                    <a:gd name="T8" fmla="*/ 4 w 68"/>
                    <a:gd name="T9" fmla="*/ 0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3"/>
                    <a:gd name="T17" fmla="*/ 68 w 68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3">
                      <a:moveTo>
                        <a:pt x="68" y="13"/>
                      </a:moveTo>
                      <a:lnTo>
                        <a:pt x="49" y="0"/>
                      </a:lnTo>
                      <a:lnTo>
                        <a:pt x="24" y="0"/>
                      </a:lnTo>
                      <a:lnTo>
                        <a:pt x="0" y="10"/>
                      </a:lnTo>
                      <a:lnTo>
                        <a:pt x="68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98" name="Freeform 366"/>
                <p:cNvSpPr>
                  <a:spLocks/>
                </p:cNvSpPr>
                <p:nvPr/>
              </p:nvSpPr>
              <p:spPr bwMode="auto">
                <a:xfrm>
                  <a:off x="4092" y="1733"/>
                  <a:ext cx="34" cy="6"/>
                </a:xfrm>
                <a:custGeom>
                  <a:avLst/>
                  <a:gdLst>
                    <a:gd name="T0" fmla="*/ 4 w 68"/>
                    <a:gd name="T1" fmla="*/ 0 h 13"/>
                    <a:gd name="T2" fmla="*/ 3 w 68"/>
                    <a:gd name="T3" fmla="*/ 0 h 13"/>
                    <a:gd name="T4" fmla="*/ 1 w 68"/>
                    <a:gd name="T5" fmla="*/ 0 h 13"/>
                    <a:gd name="T6" fmla="*/ 0 w 68"/>
                    <a:gd name="T7" fmla="*/ 0 h 13"/>
                    <a:gd name="T8" fmla="*/ 4 w 68"/>
                    <a:gd name="T9" fmla="*/ 0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3"/>
                    <a:gd name="T17" fmla="*/ 68 w 68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3">
                      <a:moveTo>
                        <a:pt x="68" y="13"/>
                      </a:moveTo>
                      <a:lnTo>
                        <a:pt x="51" y="0"/>
                      </a:lnTo>
                      <a:lnTo>
                        <a:pt x="26" y="0"/>
                      </a:lnTo>
                      <a:lnTo>
                        <a:pt x="0" y="10"/>
                      </a:lnTo>
                      <a:lnTo>
                        <a:pt x="68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99" name="Freeform 367"/>
                <p:cNvSpPr>
                  <a:spLocks/>
                </p:cNvSpPr>
                <p:nvPr/>
              </p:nvSpPr>
              <p:spPr bwMode="auto">
                <a:xfrm>
                  <a:off x="4049" y="1733"/>
                  <a:ext cx="34" cy="6"/>
                </a:xfrm>
                <a:custGeom>
                  <a:avLst/>
                  <a:gdLst>
                    <a:gd name="T0" fmla="*/ 4 w 68"/>
                    <a:gd name="T1" fmla="*/ 0 h 13"/>
                    <a:gd name="T2" fmla="*/ 3 w 68"/>
                    <a:gd name="T3" fmla="*/ 0 h 13"/>
                    <a:gd name="T4" fmla="*/ 1 w 68"/>
                    <a:gd name="T5" fmla="*/ 0 h 13"/>
                    <a:gd name="T6" fmla="*/ 0 w 68"/>
                    <a:gd name="T7" fmla="*/ 0 h 13"/>
                    <a:gd name="T8" fmla="*/ 4 w 68"/>
                    <a:gd name="T9" fmla="*/ 0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3"/>
                    <a:gd name="T17" fmla="*/ 68 w 68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3">
                      <a:moveTo>
                        <a:pt x="68" y="13"/>
                      </a:moveTo>
                      <a:lnTo>
                        <a:pt x="51" y="0"/>
                      </a:lnTo>
                      <a:lnTo>
                        <a:pt x="25" y="0"/>
                      </a:lnTo>
                      <a:lnTo>
                        <a:pt x="0" y="10"/>
                      </a:lnTo>
                      <a:lnTo>
                        <a:pt x="68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00" name="Freeform 368"/>
                <p:cNvSpPr>
                  <a:spLocks/>
                </p:cNvSpPr>
                <p:nvPr/>
              </p:nvSpPr>
              <p:spPr bwMode="auto">
                <a:xfrm>
                  <a:off x="4253" y="1746"/>
                  <a:ext cx="34" cy="6"/>
                </a:xfrm>
                <a:custGeom>
                  <a:avLst/>
                  <a:gdLst>
                    <a:gd name="T0" fmla="*/ 5 w 67"/>
                    <a:gd name="T1" fmla="*/ 0 h 13"/>
                    <a:gd name="T2" fmla="*/ 4 w 67"/>
                    <a:gd name="T3" fmla="*/ 0 h 13"/>
                    <a:gd name="T4" fmla="*/ 2 w 67"/>
                    <a:gd name="T5" fmla="*/ 0 h 13"/>
                    <a:gd name="T6" fmla="*/ 0 w 67"/>
                    <a:gd name="T7" fmla="*/ 0 h 13"/>
                    <a:gd name="T8" fmla="*/ 5 w 67"/>
                    <a:gd name="T9" fmla="*/ 0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7"/>
                    <a:gd name="T16" fmla="*/ 0 h 13"/>
                    <a:gd name="T17" fmla="*/ 67 w 67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7" h="13">
                      <a:moveTo>
                        <a:pt x="67" y="13"/>
                      </a:moveTo>
                      <a:lnTo>
                        <a:pt x="50" y="0"/>
                      </a:lnTo>
                      <a:lnTo>
                        <a:pt x="25" y="0"/>
                      </a:lnTo>
                      <a:lnTo>
                        <a:pt x="0" y="10"/>
                      </a:lnTo>
                      <a:lnTo>
                        <a:pt x="67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01" name="Freeform 369"/>
                <p:cNvSpPr>
                  <a:spLocks/>
                </p:cNvSpPr>
                <p:nvPr/>
              </p:nvSpPr>
              <p:spPr bwMode="auto">
                <a:xfrm>
                  <a:off x="4206" y="1745"/>
                  <a:ext cx="34" cy="7"/>
                </a:xfrm>
                <a:custGeom>
                  <a:avLst/>
                  <a:gdLst>
                    <a:gd name="T0" fmla="*/ 4 w 68"/>
                    <a:gd name="T1" fmla="*/ 1 h 13"/>
                    <a:gd name="T2" fmla="*/ 3 w 68"/>
                    <a:gd name="T3" fmla="*/ 0 h 13"/>
                    <a:gd name="T4" fmla="*/ 1 w 68"/>
                    <a:gd name="T5" fmla="*/ 0 h 13"/>
                    <a:gd name="T6" fmla="*/ 0 w 68"/>
                    <a:gd name="T7" fmla="*/ 1 h 13"/>
                    <a:gd name="T8" fmla="*/ 4 w 68"/>
                    <a:gd name="T9" fmla="*/ 1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3"/>
                    <a:gd name="T17" fmla="*/ 68 w 68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3">
                      <a:moveTo>
                        <a:pt x="68" y="13"/>
                      </a:moveTo>
                      <a:lnTo>
                        <a:pt x="51" y="0"/>
                      </a:lnTo>
                      <a:lnTo>
                        <a:pt x="26" y="0"/>
                      </a:lnTo>
                      <a:lnTo>
                        <a:pt x="0" y="10"/>
                      </a:lnTo>
                      <a:lnTo>
                        <a:pt x="68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02" name="Freeform 370"/>
                <p:cNvSpPr>
                  <a:spLocks/>
                </p:cNvSpPr>
                <p:nvPr/>
              </p:nvSpPr>
              <p:spPr bwMode="auto">
                <a:xfrm>
                  <a:off x="4164" y="1744"/>
                  <a:ext cx="34" cy="7"/>
                </a:xfrm>
                <a:custGeom>
                  <a:avLst/>
                  <a:gdLst>
                    <a:gd name="T0" fmla="*/ 4 w 68"/>
                    <a:gd name="T1" fmla="*/ 1 h 13"/>
                    <a:gd name="T2" fmla="*/ 3 w 68"/>
                    <a:gd name="T3" fmla="*/ 0 h 13"/>
                    <a:gd name="T4" fmla="*/ 1 w 68"/>
                    <a:gd name="T5" fmla="*/ 0 h 13"/>
                    <a:gd name="T6" fmla="*/ 0 w 68"/>
                    <a:gd name="T7" fmla="*/ 1 h 13"/>
                    <a:gd name="T8" fmla="*/ 4 w 68"/>
                    <a:gd name="T9" fmla="*/ 1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3"/>
                    <a:gd name="T17" fmla="*/ 68 w 68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3">
                      <a:moveTo>
                        <a:pt x="68" y="13"/>
                      </a:moveTo>
                      <a:lnTo>
                        <a:pt x="51" y="0"/>
                      </a:lnTo>
                      <a:lnTo>
                        <a:pt x="25" y="0"/>
                      </a:lnTo>
                      <a:lnTo>
                        <a:pt x="0" y="9"/>
                      </a:lnTo>
                      <a:lnTo>
                        <a:pt x="68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03" name="Freeform 371"/>
                <p:cNvSpPr>
                  <a:spLocks/>
                </p:cNvSpPr>
                <p:nvPr/>
              </p:nvSpPr>
              <p:spPr bwMode="auto">
                <a:xfrm>
                  <a:off x="4121" y="1744"/>
                  <a:ext cx="34" cy="7"/>
                </a:xfrm>
                <a:custGeom>
                  <a:avLst/>
                  <a:gdLst>
                    <a:gd name="T0" fmla="*/ 4 w 68"/>
                    <a:gd name="T1" fmla="*/ 1 h 13"/>
                    <a:gd name="T2" fmla="*/ 3 w 68"/>
                    <a:gd name="T3" fmla="*/ 0 h 13"/>
                    <a:gd name="T4" fmla="*/ 1 w 68"/>
                    <a:gd name="T5" fmla="*/ 0 h 13"/>
                    <a:gd name="T6" fmla="*/ 0 w 68"/>
                    <a:gd name="T7" fmla="*/ 1 h 13"/>
                    <a:gd name="T8" fmla="*/ 4 w 68"/>
                    <a:gd name="T9" fmla="*/ 1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3"/>
                    <a:gd name="T17" fmla="*/ 68 w 68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3">
                      <a:moveTo>
                        <a:pt x="68" y="13"/>
                      </a:moveTo>
                      <a:lnTo>
                        <a:pt x="49" y="0"/>
                      </a:lnTo>
                      <a:lnTo>
                        <a:pt x="24" y="0"/>
                      </a:lnTo>
                      <a:lnTo>
                        <a:pt x="0" y="9"/>
                      </a:lnTo>
                      <a:lnTo>
                        <a:pt x="68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04" name="Freeform 372"/>
                <p:cNvSpPr>
                  <a:spLocks/>
                </p:cNvSpPr>
                <p:nvPr/>
              </p:nvSpPr>
              <p:spPr bwMode="auto">
                <a:xfrm>
                  <a:off x="4077" y="1744"/>
                  <a:ext cx="34" cy="7"/>
                </a:xfrm>
                <a:custGeom>
                  <a:avLst/>
                  <a:gdLst>
                    <a:gd name="T0" fmla="*/ 4 w 68"/>
                    <a:gd name="T1" fmla="*/ 1 h 13"/>
                    <a:gd name="T2" fmla="*/ 3 w 68"/>
                    <a:gd name="T3" fmla="*/ 0 h 13"/>
                    <a:gd name="T4" fmla="*/ 1 w 68"/>
                    <a:gd name="T5" fmla="*/ 0 h 13"/>
                    <a:gd name="T6" fmla="*/ 0 w 68"/>
                    <a:gd name="T7" fmla="*/ 1 h 13"/>
                    <a:gd name="T8" fmla="*/ 4 w 68"/>
                    <a:gd name="T9" fmla="*/ 1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3"/>
                    <a:gd name="T17" fmla="*/ 68 w 68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3">
                      <a:moveTo>
                        <a:pt x="68" y="13"/>
                      </a:moveTo>
                      <a:lnTo>
                        <a:pt x="50" y="0"/>
                      </a:lnTo>
                      <a:lnTo>
                        <a:pt x="25" y="0"/>
                      </a:lnTo>
                      <a:lnTo>
                        <a:pt x="0" y="9"/>
                      </a:lnTo>
                      <a:lnTo>
                        <a:pt x="68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05" name="Freeform 373"/>
                <p:cNvSpPr>
                  <a:spLocks/>
                </p:cNvSpPr>
                <p:nvPr/>
              </p:nvSpPr>
              <p:spPr bwMode="auto">
                <a:xfrm>
                  <a:off x="4035" y="1744"/>
                  <a:ext cx="34" cy="7"/>
                </a:xfrm>
                <a:custGeom>
                  <a:avLst/>
                  <a:gdLst>
                    <a:gd name="T0" fmla="*/ 4 w 68"/>
                    <a:gd name="T1" fmla="*/ 1 h 13"/>
                    <a:gd name="T2" fmla="*/ 3 w 68"/>
                    <a:gd name="T3" fmla="*/ 0 h 13"/>
                    <a:gd name="T4" fmla="*/ 1 w 68"/>
                    <a:gd name="T5" fmla="*/ 0 h 13"/>
                    <a:gd name="T6" fmla="*/ 0 w 68"/>
                    <a:gd name="T7" fmla="*/ 1 h 13"/>
                    <a:gd name="T8" fmla="*/ 4 w 68"/>
                    <a:gd name="T9" fmla="*/ 1 h 1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68"/>
                    <a:gd name="T16" fmla="*/ 0 h 13"/>
                    <a:gd name="T17" fmla="*/ 68 w 68"/>
                    <a:gd name="T18" fmla="*/ 13 h 1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68" h="13">
                      <a:moveTo>
                        <a:pt x="68" y="13"/>
                      </a:moveTo>
                      <a:lnTo>
                        <a:pt x="50" y="0"/>
                      </a:lnTo>
                      <a:lnTo>
                        <a:pt x="25" y="0"/>
                      </a:lnTo>
                      <a:lnTo>
                        <a:pt x="0" y="9"/>
                      </a:lnTo>
                      <a:lnTo>
                        <a:pt x="68" y="1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06" name="Freeform 374"/>
                <p:cNvSpPr>
                  <a:spLocks/>
                </p:cNvSpPr>
                <p:nvPr/>
              </p:nvSpPr>
              <p:spPr bwMode="auto">
                <a:xfrm>
                  <a:off x="3705" y="1490"/>
                  <a:ext cx="325" cy="208"/>
                </a:xfrm>
                <a:custGeom>
                  <a:avLst/>
                  <a:gdLst>
                    <a:gd name="T0" fmla="*/ 1 w 651"/>
                    <a:gd name="T1" fmla="*/ 19 h 416"/>
                    <a:gd name="T2" fmla="*/ 2 w 651"/>
                    <a:gd name="T3" fmla="*/ 23 h 416"/>
                    <a:gd name="T4" fmla="*/ 2 w 651"/>
                    <a:gd name="T5" fmla="*/ 25 h 416"/>
                    <a:gd name="T6" fmla="*/ 2 w 651"/>
                    <a:gd name="T7" fmla="*/ 26 h 416"/>
                    <a:gd name="T8" fmla="*/ 4 w 651"/>
                    <a:gd name="T9" fmla="*/ 26 h 416"/>
                    <a:gd name="T10" fmla="*/ 6 w 651"/>
                    <a:gd name="T11" fmla="*/ 26 h 416"/>
                    <a:gd name="T12" fmla="*/ 37 w 651"/>
                    <a:gd name="T13" fmla="*/ 22 h 416"/>
                    <a:gd name="T14" fmla="*/ 39 w 651"/>
                    <a:gd name="T15" fmla="*/ 22 h 416"/>
                    <a:gd name="T16" fmla="*/ 40 w 651"/>
                    <a:gd name="T17" fmla="*/ 22 h 416"/>
                    <a:gd name="T18" fmla="*/ 40 w 651"/>
                    <a:gd name="T19" fmla="*/ 21 h 416"/>
                    <a:gd name="T20" fmla="*/ 40 w 651"/>
                    <a:gd name="T21" fmla="*/ 19 h 416"/>
                    <a:gd name="T22" fmla="*/ 38 w 651"/>
                    <a:gd name="T23" fmla="*/ 3 h 416"/>
                    <a:gd name="T24" fmla="*/ 37 w 651"/>
                    <a:gd name="T25" fmla="*/ 2 h 416"/>
                    <a:gd name="T26" fmla="*/ 37 w 651"/>
                    <a:gd name="T27" fmla="*/ 0 h 416"/>
                    <a:gd name="T28" fmla="*/ 36 w 651"/>
                    <a:gd name="T29" fmla="*/ 1 h 416"/>
                    <a:gd name="T30" fmla="*/ 34 w 651"/>
                    <a:gd name="T31" fmla="*/ 1 h 416"/>
                    <a:gd name="T32" fmla="*/ 3 w 651"/>
                    <a:gd name="T33" fmla="*/ 5 h 416"/>
                    <a:gd name="T34" fmla="*/ 1 w 651"/>
                    <a:gd name="T35" fmla="*/ 5 h 416"/>
                    <a:gd name="T36" fmla="*/ 0 w 651"/>
                    <a:gd name="T37" fmla="*/ 5 h 416"/>
                    <a:gd name="T38" fmla="*/ 0 w 651"/>
                    <a:gd name="T39" fmla="*/ 6 h 416"/>
                    <a:gd name="T40" fmla="*/ 0 w 651"/>
                    <a:gd name="T41" fmla="*/ 7 h 416"/>
                    <a:gd name="T42" fmla="*/ 0 w 651"/>
                    <a:gd name="T43" fmla="*/ 9 h 416"/>
                    <a:gd name="T44" fmla="*/ 1 w 651"/>
                    <a:gd name="T45" fmla="*/ 19 h 41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w 651"/>
                    <a:gd name="T70" fmla="*/ 0 h 416"/>
                    <a:gd name="T71" fmla="*/ 651 w 651"/>
                    <a:gd name="T72" fmla="*/ 416 h 416"/>
                  </a:gdLst>
                  <a:ahLst/>
                  <a:cxnLst>
                    <a:cxn ang="T46">
                      <a:pos x="T0" y="T1"/>
                    </a:cxn>
                    <a:cxn ang="T47">
                      <a:pos x="T2" y="T3"/>
                    </a:cxn>
                    <a:cxn ang="T48">
                      <a:pos x="T4" y="T5"/>
                    </a:cxn>
                    <a:cxn ang="T49">
                      <a:pos x="T6" y="T7"/>
                    </a:cxn>
                    <a:cxn ang="T50">
                      <a:pos x="T8" y="T9"/>
                    </a:cxn>
                    <a:cxn ang="T51">
                      <a:pos x="T10" y="T11"/>
                    </a:cxn>
                    <a:cxn ang="T52">
                      <a:pos x="T12" y="T13"/>
                    </a:cxn>
                    <a:cxn ang="T53">
                      <a:pos x="T14" y="T15"/>
                    </a:cxn>
                    <a:cxn ang="T54">
                      <a:pos x="T16" y="T17"/>
                    </a:cxn>
                    <a:cxn ang="T55">
                      <a:pos x="T18" y="T19"/>
                    </a:cxn>
                    <a:cxn ang="T56">
                      <a:pos x="T20" y="T21"/>
                    </a:cxn>
                    <a:cxn ang="T57">
                      <a:pos x="T22" y="T23"/>
                    </a:cxn>
                    <a:cxn ang="T58">
                      <a:pos x="T24" y="T25"/>
                    </a:cxn>
                    <a:cxn ang="T59">
                      <a:pos x="T26" y="T27"/>
                    </a:cxn>
                    <a:cxn ang="T60">
                      <a:pos x="T28" y="T29"/>
                    </a:cxn>
                    <a:cxn ang="T61">
                      <a:pos x="T30" y="T31"/>
                    </a:cxn>
                    <a:cxn ang="T62">
                      <a:pos x="T32" y="T33"/>
                    </a:cxn>
                    <a:cxn ang="T63">
                      <a:pos x="T34" y="T35"/>
                    </a:cxn>
                    <a:cxn ang="T64">
                      <a:pos x="T36" y="T37"/>
                    </a:cxn>
                    <a:cxn ang="T65">
                      <a:pos x="T38" y="T39"/>
                    </a:cxn>
                    <a:cxn ang="T66">
                      <a:pos x="T40" y="T41"/>
                    </a:cxn>
                    <a:cxn ang="T67">
                      <a:pos x="T42" y="T43"/>
                    </a:cxn>
                    <a:cxn ang="T68">
                      <a:pos x="T44" y="T45"/>
                    </a:cxn>
                  </a:cxnLst>
                  <a:rect l="T69" t="T70" r="T71" b="T72"/>
                  <a:pathLst>
                    <a:path w="651" h="416">
                      <a:moveTo>
                        <a:pt x="30" y="289"/>
                      </a:moveTo>
                      <a:lnTo>
                        <a:pt x="40" y="365"/>
                      </a:lnTo>
                      <a:lnTo>
                        <a:pt x="43" y="390"/>
                      </a:lnTo>
                      <a:lnTo>
                        <a:pt x="46" y="416"/>
                      </a:lnTo>
                      <a:lnTo>
                        <a:pt x="73" y="413"/>
                      </a:lnTo>
                      <a:lnTo>
                        <a:pt x="100" y="409"/>
                      </a:lnTo>
                      <a:lnTo>
                        <a:pt x="597" y="351"/>
                      </a:lnTo>
                      <a:lnTo>
                        <a:pt x="624" y="348"/>
                      </a:lnTo>
                      <a:lnTo>
                        <a:pt x="651" y="345"/>
                      </a:lnTo>
                      <a:lnTo>
                        <a:pt x="646" y="321"/>
                      </a:lnTo>
                      <a:lnTo>
                        <a:pt x="643" y="296"/>
                      </a:lnTo>
                      <a:lnTo>
                        <a:pt x="610" y="49"/>
                      </a:lnTo>
                      <a:lnTo>
                        <a:pt x="607" y="26"/>
                      </a:lnTo>
                      <a:lnTo>
                        <a:pt x="604" y="0"/>
                      </a:lnTo>
                      <a:lnTo>
                        <a:pt x="577" y="3"/>
                      </a:lnTo>
                      <a:lnTo>
                        <a:pt x="550" y="7"/>
                      </a:lnTo>
                      <a:lnTo>
                        <a:pt x="54" y="65"/>
                      </a:lnTo>
                      <a:lnTo>
                        <a:pt x="27" y="68"/>
                      </a:lnTo>
                      <a:lnTo>
                        <a:pt x="0" y="71"/>
                      </a:lnTo>
                      <a:lnTo>
                        <a:pt x="4" y="95"/>
                      </a:lnTo>
                      <a:lnTo>
                        <a:pt x="7" y="120"/>
                      </a:lnTo>
                      <a:lnTo>
                        <a:pt x="10" y="144"/>
                      </a:lnTo>
                      <a:lnTo>
                        <a:pt x="30" y="28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07" name="Freeform 375"/>
                <p:cNvSpPr>
                  <a:spLocks/>
                </p:cNvSpPr>
                <p:nvPr/>
              </p:nvSpPr>
              <p:spPr bwMode="auto">
                <a:xfrm>
                  <a:off x="3720" y="1504"/>
                  <a:ext cx="294" cy="180"/>
                </a:xfrm>
                <a:custGeom>
                  <a:avLst/>
                  <a:gdLst>
                    <a:gd name="T0" fmla="*/ 2 w 590"/>
                    <a:gd name="T1" fmla="*/ 21 h 358"/>
                    <a:gd name="T2" fmla="*/ 0 w 590"/>
                    <a:gd name="T3" fmla="*/ 6 h 358"/>
                    <a:gd name="T4" fmla="*/ 0 w 590"/>
                    <a:gd name="T5" fmla="*/ 4 h 358"/>
                    <a:gd name="T6" fmla="*/ 1 w 590"/>
                    <a:gd name="T7" fmla="*/ 4 h 358"/>
                    <a:gd name="T8" fmla="*/ 32 w 590"/>
                    <a:gd name="T9" fmla="*/ 1 h 358"/>
                    <a:gd name="T10" fmla="*/ 34 w 590"/>
                    <a:gd name="T11" fmla="*/ 0 h 358"/>
                    <a:gd name="T12" fmla="*/ 34 w 590"/>
                    <a:gd name="T13" fmla="*/ 2 h 358"/>
                    <a:gd name="T14" fmla="*/ 36 w 590"/>
                    <a:gd name="T15" fmla="*/ 17 h 358"/>
                    <a:gd name="T16" fmla="*/ 36 w 590"/>
                    <a:gd name="T17" fmla="*/ 19 h 358"/>
                    <a:gd name="T18" fmla="*/ 35 w 590"/>
                    <a:gd name="T19" fmla="*/ 19 h 358"/>
                    <a:gd name="T20" fmla="*/ 4 w 590"/>
                    <a:gd name="T21" fmla="*/ 23 h 358"/>
                    <a:gd name="T22" fmla="*/ 2 w 590"/>
                    <a:gd name="T23" fmla="*/ 23 h 358"/>
                    <a:gd name="T24" fmla="*/ 2 w 590"/>
                    <a:gd name="T25" fmla="*/ 21 h 35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w 590"/>
                    <a:gd name="T40" fmla="*/ 0 h 358"/>
                    <a:gd name="T41" fmla="*/ 590 w 590"/>
                    <a:gd name="T42" fmla="*/ 358 h 358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T39" t="T40" r="T41" b="T42"/>
                  <a:pathLst>
                    <a:path w="590" h="358">
                      <a:moveTo>
                        <a:pt x="37" y="333"/>
                      </a:moveTo>
                      <a:lnTo>
                        <a:pt x="4" y="88"/>
                      </a:lnTo>
                      <a:lnTo>
                        <a:pt x="0" y="63"/>
                      </a:lnTo>
                      <a:lnTo>
                        <a:pt x="27" y="60"/>
                      </a:lnTo>
                      <a:lnTo>
                        <a:pt x="523" y="3"/>
                      </a:lnTo>
                      <a:lnTo>
                        <a:pt x="550" y="0"/>
                      </a:lnTo>
                      <a:lnTo>
                        <a:pt x="553" y="23"/>
                      </a:lnTo>
                      <a:lnTo>
                        <a:pt x="586" y="270"/>
                      </a:lnTo>
                      <a:lnTo>
                        <a:pt x="590" y="295"/>
                      </a:lnTo>
                      <a:lnTo>
                        <a:pt x="563" y="297"/>
                      </a:lnTo>
                      <a:lnTo>
                        <a:pt x="67" y="355"/>
                      </a:lnTo>
                      <a:lnTo>
                        <a:pt x="40" y="358"/>
                      </a:lnTo>
                      <a:lnTo>
                        <a:pt x="37" y="33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08" name="Freeform 376"/>
                <p:cNvSpPr>
                  <a:spLocks/>
                </p:cNvSpPr>
                <p:nvPr/>
              </p:nvSpPr>
              <p:spPr bwMode="auto">
                <a:xfrm>
                  <a:off x="3735" y="1518"/>
                  <a:ext cx="264" cy="151"/>
                </a:xfrm>
                <a:custGeom>
                  <a:avLst/>
                  <a:gdLst>
                    <a:gd name="T0" fmla="*/ 33 w 530"/>
                    <a:gd name="T1" fmla="*/ 15 h 303"/>
                    <a:gd name="T2" fmla="*/ 30 w 530"/>
                    <a:gd name="T3" fmla="*/ 0 h 303"/>
                    <a:gd name="T4" fmla="*/ 0 w 530"/>
                    <a:gd name="T5" fmla="*/ 3 h 303"/>
                    <a:gd name="T6" fmla="*/ 2 w 530"/>
                    <a:gd name="T7" fmla="*/ 18 h 303"/>
                    <a:gd name="T8" fmla="*/ 33 w 530"/>
                    <a:gd name="T9" fmla="*/ 15 h 30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530"/>
                    <a:gd name="T16" fmla="*/ 0 h 303"/>
                    <a:gd name="T17" fmla="*/ 530 w 530"/>
                    <a:gd name="T18" fmla="*/ 303 h 30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530" h="303">
                      <a:moveTo>
                        <a:pt x="530" y="246"/>
                      </a:moveTo>
                      <a:lnTo>
                        <a:pt x="496" y="0"/>
                      </a:lnTo>
                      <a:lnTo>
                        <a:pt x="0" y="58"/>
                      </a:lnTo>
                      <a:lnTo>
                        <a:pt x="34" y="303"/>
                      </a:lnTo>
                      <a:lnTo>
                        <a:pt x="530" y="246"/>
                      </a:lnTo>
                      <a:close/>
                    </a:path>
                  </a:pathLst>
                </a:custGeom>
                <a:solidFill>
                  <a:srgbClr val="F4F4F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09" name="Freeform 377"/>
                <p:cNvSpPr>
                  <a:spLocks/>
                </p:cNvSpPr>
                <p:nvPr/>
              </p:nvSpPr>
              <p:spPr bwMode="auto">
                <a:xfrm>
                  <a:off x="3730" y="1506"/>
                  <a:ext cx="261" cy="102"/>
                </a:xfrm>
                <a:custGeom>
                  <a:avLst/>
                  <a:gdLst>
                    <a:gd name="T0" fmla="*/ 33 w 521"/>
                    <a:gd name="T1" fmla="*/ 3 h 204"/>
                    <a:gd name="T2" fmla="*/ 19 w 521"/>
                    <a:gd name="T3" fmla="*/ 13 h 204"/>
                    <a:gd name="T4" fmla="*/ 18 w 521"/>
                    <a:gd name="T5" fmla="*/ 13 h 204"/>
                    <a:gd name="T6" fmla="*/ 17 w 521"/>
                    <a:gd name="T7" fmla="*/ 13 h 204"/>
                    <a:gd name="T8" fmla="*/ 0 w 521"/>
                    <a:gd name="T9" fmla="*/ 6 h 204"/>
                    <a:gd name="T10" fmla="*/ 1 w 521"/>
                    <a:gd name="T11" fmla="*/ 3 h 204"/>
                    <a:gd name="T12" fmla="*/ 32 w 521"/>
                    <a:gd name="T13" fmla="*/ 0 h 204"/>
                    <a:gd name="T14" fmla="*/ 33 w 521"/>
                    <a:gd name="T15" fmla="*/ 3 h 2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521"/>
                    <a:gd name="T25" fmla="*/ 0 h 204"/>
                    <a:gd name="T26" fmla="*/ 521 w 521"/>
                    <a:gd name="T27" fmla="*/ 204 h 204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521" h="204">
                      <a:moveTo>
                        <a:pt x="521" y="44"/>
                      </a:moveTo>
                      <a:lnTo>
                        <a:pt x="291" y="197"/>
                      </a:lnTo>
                      <a:lnTo>
                        <a:pt x="278" y="204"/>
                      </a:lnTo>
                      <a:lnTo>
                        <a:pt x="265" y="199"/>
                      </a:lnTo>
                      <a:lnTo>
                        <a:pt x="0" y="106"/>
                      </a:lnTo>
                      <a:lnTo>
                        <a:pt x="6" y="57"/>
                      </a:lnTo>
                      <a:lnTo>
                        <a:pt x="502" y="0"/>
                      </a:lnTo>
                      <a:lnTo>
                        <a:pt x="521" y="4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10" name="Freeform 378"/>
                <p:cNvSpPr>
                  <a:spLocks/>
                </p:cNvSpPr>
                <p:nvPr/>
              </p:nvSpPr>
              <p:spPr bwMode="auto">
                <a:xfrm>
                  <a:off x="3735" y="1518"/>
                  <a:ext cx="248" cy="76"/>
                </a:xfrm>
                <a:custGeom>
                  <a:avLst/>
                  <a:gdLst>
                    <a:gd name="T0" fmla="*/ 0 w 496"/>
                    <a:gd name="T1" fmla="*/ 4 h 151"/>
                    <a:gd name="T2" fmla="*/ 17 w 496"/>
                    <a:gd name="T3" fmla="*/ 10 h 151"/>
                    <a:gd name="T4" fmla="*/ 31 w 496"/>
                    <a:gd name="T5" fmla="*/ 0 h 151"/>
                    <a:gd name="T6" fmla="*/ 0 w 496"/>
                    <a:gd name="T7" fmla="*/ 4 h 15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496"/>
                    <a:gd name="T13" fmla="*/ 0 h 151"/>
                    <a:gd name="T14" fmla="*/ 496 w 496"/>
                    <a:gd name="T15" fmla="*/ 151 h 15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496" h="151">
                      <a:moveTo>
                        <a:pt x="0" y="58"/>
                      </a:moveTo>
                      <a:lnTo>
                        <a:pt x="266" y="151"/>
                      </a:lnTo>
                      <a:lnTo>
                        <a:pt x="496" y="0"/>
                      </a:lnTo>
                      <a:lnTo>
                        <a:pt x="0" y="58"/>
                      </a:lnTo>
                      <a:close/>
                    </a:path>
                  </a:pathLst>
                </a:custGeom>
                <a:solidFill>
                  <a:srgbClr val="F4F4F4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11" name="Freeform 379"/>
                <p:cNvSpPr>
                  <a:spLocks/>
                </p:cNvSpPr>
                <p:nvPr/>
              </p:nvSpPr>
              <p:spPr bwMode="auto">
                <a:xfrm>
                  <a:off x="3746" y="1598"/>
                  <a:ext cx="110" cy="71"/>
                </a:xfrm>
                <a:custGeom>
                  <a:avLst/>
                  <a:gdLst>
                    <a:gd name="T0" fmla="*/ 0 w 221"/>
                    <a:gd name="T1" fmla="*/ 9 h 142"/>
                    <a:gd name="T2" fmla="*/ 13 w 221"/>
                    <a:gd name="T3" fmla="*/ 1 h 142"/>
                    <a:gd name="T4" fmla="*/ 12 w 221"/>
                    <a:gd name="T5" fmla="*/ 0 h 142"/>
                    <a:gd name="T6" fmla="*/ 0 w 221"/>
                    <a:gd name="T7" fmla="*/ 7 h 142"/>
                    <a:gd name="T8" fmla="*/ 0 w 221"/>
                    <a:gd name="T9" fmla="*/ 9 h 14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1"/>
                    <a:gd name="T16" fmla="*/ 0 h 142"/>
                    <a:gd name="T17" fmla="*/ 221 w 221"/>
                    <a:gd name="T18" fmla="*/ 142 h 14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1" h="142">
                      <a:moveTo>
                        <a:pt x="11" y="142"/>
                      </a:moveTo>
                      <a:lnTo>
                        <a:pt x="221" y="6"/>
                      </a:lnTo>
                      <a:lnTo>
                        <a:pt x="202" y="0"/>
                      </a:lnTo>
                      <a:lnTo>
                        <a:pt x="0" y="121"/>
                      </a:lnTo>
                      <a:lnTo>
                        <a:pt x="11" y="14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912" name="Freeform 380"/>
                <p:cNvSpPr>
                  <a:spLocks/>
                </p:cNvSpPr>
                <p:nvPr/>
              </p:nvSpPr>
              <p:spPr bwMode="auto">
                <a:xfrm>
                  <a:off x="3879" y="1594"/>
                  <a:ext cx="125" cy="47"/>
                </a:xfrm>
                <a:custGeom>
                  <a:avLst/>
                  <a:gdLst>
                    <a:gd name="T0" fmla="*/ 0 w 249"/>
                    <a:gd name="T1" fmla="*/ 0 h 95"/>
                    <a:gd name="T2" fmla="*/ 15 w 249"/>
                    <a:gd name="T3" fmla="*/ 5 h 95"/>
                    <a:gd name="T4" fmla="*/ 16 w 249"/>
                    <a:gd name="T5" fmla="*/ 4 h 95"/>
                    <a:gd name="T6" fmla="*/ 2 w 249"/>
                    <a:gd name="T7" fmla="*/ 0 h 95"/>
                    <a:gd name="T8" fmla="*/ 0 w 249"/>
                    <a:gd name="T9" fmla="*/ 0 h 9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9"/>
                    <a:gd name="T16" fmla="*/ 0 h 95"/>
                    <a:gd name="T17" fmla="*/ 249 w 249"/>
                    <a:gd name="T18" fmla="*/ 95 h 9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9" h="95">
                      <a:moveTo>
                        <a:pt x="0" y="10"/>
                      </a:moveTo>
                      <a:lnTo>
                        <a:pt x="240" y="95"/>
                      </a:lnTo>
                      <a:lnTo>
                        <a:pt x="249" y="79"/>
                      </a:lnTo>
                      <a:lnTo>
                        <a:pt x="17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pic>
          <p:nvPicPr>
            <p:cNvPr id="34824" name="Picture 381" descr="Institut"/>
            <p:cNvPicPr>
              <a:picLocks noChangeAspect="1" noChangeArrowheads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912"/>
              <a:ext cx="885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4820" name="Picture 382" descr="_POIPKRO_bars"/>
          <p:cNvPicPr>
            <a:picLocks noChangeAspect="1" noChangeArrowheads="1"/>
          </p:cNvPicPr>
          <p:nvPr/>
        </p:nvPicPr>
        <p:blipFill>
          <a:blip r:embed="rId9" cstate="email">
            <a:lum bright="-36000"/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72450" y="247650"/>
            <a:ext cx="68897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384" descr="meriya2_1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79838" y="404813"/>
            <a:ext cx="143986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493" name="Rectangle 389"/>
          <p:cNvSpPr>
            <a:spLocks noChangeArrowheads="1"/>
          </p:cNvSpPr>
          <p:nvPr/>
        </p:nvSpPr>
        <p:spPr bwMode="auto">
          <a:xfrm rot="10795638" flipV="1">
            <a:off x="1835150" y="5727700"/>
            <a:ext cx="63373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/>
            </a:pPr>
            <a:r>
              <a:rPr kumimoji="1" lang="ru-RU" sz="3200" b="1">
                <a:solidFill>
                  <a:srgbClr val="9966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СПАСИБО  ЗА 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323528" y="3104119"/>
            <a:ext cx="8568952" cy="320087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ru-RU" dirty="0"/>
              <a:t>     </a:t>
            </a:r>
          </a:p>
          <a:p>
            <a:pPr algn="just"/>
            <a:r>
              <a:rPr lang="ru-RU" sz="2400" b="1" i="1" dirty="0" smtClean="0"/>
              <a:t>Система оценки качества образования является одним из ключевых элементов системы образования, она лежит в основе </a:t>
            </a:r>
            <a:r>
              <a:rPr lang="ru-RU" sz="2400" b="1" i="1" u="sng" dirty="0" smtClean="0"/>
              <a:t>умного </a:t>
            </a:r>
            <a:r>
              <a:rPr lang="ru-RU" sz="2400" b="1" i="1" dirty="0" smtClean="0"/>
              <a:t>управления, основанного на знании ситуации, она помогает получить ответ на вопрос  «Чего мы достигли?»   </a:t>
            </a:r>
            <a:r>
              <a:rPr lang="ru-RU" sz="2000" b="1" i="1" dirty="0" smtClean="0">
                <a:latin typeface="Blackadder ITC" pitchFamily="82" charset="0"/>
              </a:rPr>
              <a:t>(В.А. </a:t>
            </a:r>
            <a:r>
              <a:rPr lang="ru-RU" sz="2000" b="1" i="1" dirty="0" err="1" smtClean="0">
                <a:latin typeface="Blackadder ITC" pitchFamily="82" charset="0"/>
              </a:rPr>
              <a:t>Болотов</a:t>
            </a:r>
            <a:r>
              <a:rPr lang="ru-RU" sz="2000" b="1" i="1" dirty="0" smtClean="0">
                <a:latin typeface="Blackadder ITC" pitchFamily="82" charset="0"/>
              </a:rPr>
              <a:t>)</a:t>
            </a:r>
            <a:r>
              <a:rPr lang="ru-RU" sz="2000" dirty="0" smtClean="0">
                <a:latin typeface="Blackadder ITC" pitchFamily="82" charset="0"/>
              </a:rPr>
              <a:t> </a:t>
            </a:r>
          </a:p>
          <a:p>
            <a:pPr algn="just"/>
            <a:endParaRPr lang="ru-RU" sz="2000" dirty="0" smtClean="0">
              <a:latin typeface="Blackadder ITC" pitchFamily="82" charset="0"/>
            </a:endParaRPr>
          </a:p>
          <a:p>
            <a:pPr algn="just"/>
            <a:endParaRPr lang="ru-RU" sz="2000" dirty="0">
              <a:latin typeface="Blackadder ITC" pitchFamily="82" charset="0"/>
            </a:endParaRPr>
          </a:p>
        </p:txBody>
      </p:sp>
      <p:pic>
        <p:nvPicPr>
          <p:cNvPr id="51202" name="Picture 2" descr="http://im0-tub-ru.yandex.net/i?id=5e5c6f1a3d9371360b3c12a761e3f980-13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1052736"/>
            <a:ext cx="2481064" cy="1872208"/>
          </a:xfrm>
          <a:prstGeom prst="rect">
            <a:avLst/>
          </a:prstGeom>
          <a:noFill/>
        </p:spPr>
      </p:pic>
      <p:pic>
        <p:nvPicPr>
          <p:cNvPr id="51204" name="Picture 4" descr="http://im1-tub-ru.yandex.net/i?id=4d41ad42966be14b869050255765e075-05-144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96752"/>
            <a:ext cx="2543175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ic.pics.livejournal.com/obrnadzor/44672907/30320/30320_original.jpg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7" y="620688"/>
            <a:ext cx="8568952" cy="5832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 descr="http://im1-tub-ru.yandex.net/i?id=4d41ad42966be14b869050255765e075-05-144&amp;n=21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1296144" cy="648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67545" y="620713"/>
            <a:ext cx="7676356" cy="4897437"/>
          </a:xfrm>
          <a:prstGeom prst="rect">
            <a:avLst/>
          </a:prstGeom>
          <a:solidFill>
            <a:srgbClr val="A77F3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827585" y="836613"/>
            <a:ext cx="7459192" cy="4897437"/>
          </a:xfrm>
          <a:prstGeom prst="rect">
            <a:avLst/>
          </a:prstGeom>
          <a:solidFill>
            <a:srgbClr val="C4994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259633" y="1052513"/>
            <a:ext cx="7455772" cy="41766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just"/>
            <a:r>
              <a:rPr lang="ru-RU" sz="2000" b="1" i="1" dirty="0" smtClean="0"/>
              <a:t>качество образования</a:t>
            </a:r>
            <a:r>
              <a:rPr lang="ru-RU" sz="2000" i="1" dirty="0" smtClean="0"/>
              <a:t> - комплексная характеристика образовательной деятельности и подготовки обучающегося, выражающая степень их соответствия </a:t>
            </a:r>
            <a:r>
              <a:rPr lang="ru-RU" sz="2000" i="1" dirty="0" smtClean="0">
                <a:hlinkClick r:id="rId2"/>
              </a:rPr>
              <a:t>федеральным государственным образовательным стандартам</a:t>
            </a:r>
            <a:r>
              <a:rPr lang="ru-RU" sz="2000" i="1" dirty="0" smtClean="0"/>
              <a:t>, образовательным стандартам, федеральным государственным требованиям и (или) потребностям физического или юридического лица, в интересах которого осуществляется образовательная деятельность, в том числе степень достижения планируемых результатов образовательной программы </a:t>
            </a:r>
          </a:p>
          <a:p>
            <a:r>
              <a:rPr lang="ru-RU" sz="2000" i="1" dirty="0" smtClean="0"/>
              <a:t>(ФЗ№273  от  29.12.2012 года , ст.2. п.29).</a:t>
            </a:r>
            <a:endParaRPr lang="ru-RU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err="1" smtClean="0"/>
              <a:t>РегСОКО</a:t>
            </a:r>
            <a:r>
              <a:rPr lang="ru-RU" sz="3200" b="1" dirty="0" smtClean="0"/>
              <a:t> : ОСНОВНЫЕ УРОВНИ  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://im1-tub-ru.yandex.net/i?id=4d41ad42966be14b869050255765e075-05-144&amp;n=21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1" y="548680"/>
            <a:ext cx="1440161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rtc_prezent_png\rtc_shapka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4288" y="-27517"/>
            <a:ext cx="9158288" cy="1570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850" y="165101"/>
            <a:ext cx="8496300" cy="887635"/>
          </a:xfr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/>
            <a:r>
              <a:rPr lang="ru-RU" sz="3200" dirty="0" smtClean="0">
                <a:solidFill>
                  <a:schemeClr val="bg1"/>
                </a:solidFill>
              </a:rPr>
              <a:t>КАРТА ПРОЦЕДУР ОКО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9388" y="1416051"/>
            <a:ext cx="5040312" cy="2952749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98525" y="1416051"/>
            <a:ext cx="3024188" cy="459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ru-RU" sz="1600" b="1" i="1" dirty="0">
                <a:latin typeface="+mn-lt"/>
                <a:cs typeface="+mn-cs"/>
              </a:rPr>
              <a:t>Оценка качества обучения</a:t>
            </a:r>
            <a:endParaRPr lang="en-US" sz="1600" b="1" i="1" dirty="0">
              <a:latin typeface="+mn-lt"/>
              <a:cs typeface="+mn-cs"/>
            </a:endParaRPr>
          </a:p>
          <a:p>
            <a:pPr marL="342900" indent="-342900" algn="ctr">
              <a:spcBef>
                <a:spcPct val="20000"/>
              </a:spcBef>
              <a:defRPr/>
            </a:pPr>
            <a:endParaRPr lang="ru-RU" sz="1600" b="1" i="1" dirty="0">
              <a:latin typeface="+mn-lt"/>
              <a:cs typeface="+mn-cs"/>
            </a:endParaRPr>
          </a:p>
        </p:txBody>
      </p:sp>
      <p:graphicFrame>
        <p:nvGraphicFramePr>
          <p:cNvPr id="7" name="Схема 6"/>
          <p:cNvGraphicFramePr/>
          <p:nvPr/>
        </p:nvGraphicFramePr>
        <p:xfrm>
          <a:off x="395337" y="1848080"/>
          <a:ext cx="4680520" cy="2320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3" name="Группа 27"/>
          <p:cNvGrpSpPr>
            <a:grpSpLocks/>
          </p:cNvGrpSpPr>
          <p:nvPr/>
        </p:nvGrpSpPr>
        <p:grpSpPr bwMode="auto">
          <a:xfrm>
            <a:off x="5364163" y="1416051"/>
            <a:ext cx="3592512" cy="2952749"/>
            <a:chOff x="5364163" y="1268413"/>
            <a:chExt cx="3592512" cy="2952750"/>
          </a:xfrm>
        </p:grpSpPr>
        <p:sp>
          <p:nvSpPr>
            <p:cNvPr id="10" name="Скругленный прямоугольник 9"/>
            <p:cNvSpPr/>
            <p:nvPr/>
          </p:nvSpPr>
          <p:spPr bwMode="auto">
            <a:xfrm>
              <a:off x="5364163" y="1268413"/>
              <a:ext cx="3592512" cy="2952750"/>
            </a:xfrm>
            <a:prstGeom prst="roundRect">
              <a:avLst/>
            </a:prstGeom>
            <a:solidFill>
              <a:srgbClr val="99FF66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1" name="Rectangle 3"/>
            <p:cNvSpPr txBox="1">
              <a:spLocks noChangeArrowheads="1"/>
            </p:cNvSpPr>
            <p:nvPr/>
          </p:nvSpPr>
          <p:spPr bwMode="auto">
            <a:xfrm>
              <a:off x="5651500" y="1412346"/>
              <a:ext cx="3025775" cy="459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algn="ctr" eaLnBrk="0" hangingPunct="0">
                <a:spcBef>
                  <a:spcPct val="20000"/>
                </a:spcBef>
                <a:defRPr/>
              </a:pPr>
              <a:r>
                <a:rPr lang="ru-RU" sz="1600" b="1" i="1" kern="0" dirty="0">
                  <a:latin typeface="+mn-lt"/>
                  <a:cs typeface="+mn-cs"/>
                </a:rPr>
                <a:t>Управление качеством</a:t>
              </a:r>
              <a:endParaRPr lang="en-US" sz="1600" b="1" i="1" kern="0" dirty="0">
                <a:latin typeface="+mn-lt"/>
                <a:cs typeface="+mn-cs"/>
              </a:endParaRPr>
            </a:p>
            <a:p>
              <a:pPr marL="342900" indent="-342900" algn="ctr" eaLnBrk="0" hangingPunct="0">
                <a:spcBef>
                  <a:spcPct val="20000"/>
                </a:spcBef>
                <a:defRPr/>
              </a:pPr>
              <a:endParaRPr lang="ru-RU" sz="1600" b="1" i="1" kern="0" dirty="0">
                <a:latin typeface="+mn-lt"/>
                <a:cs typeface="+mn-cs"/>
              </a:endParaRPr>
            </a:p>
          </p:txBody>
        </p:sp>
        <p:pic>
          <p:nvPicPr>
            <p:cNvPr id="7192" name="Picture 2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58632" y="1916578"/>
              <a:ext cx="462392" cy="321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3" name="Picture 2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96719" y="2996852"/>
              <a:ext cx="462392" cy="321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4" name="Picture 2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2863" y="3212907"/>
              <a:ext cx="462392" cy="321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5" name="Picture 2"/>
            <p:cNvPicPr>
              <a:picLocks noChangeAspect="1" noChangeArrowheads="1"/>
            </p:cNvPicPr>
            <p:nvPr/>
          </p:nvPicPr>
          <p:blipFill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4701" y="3500980"/>
              <a:ext cx="462392" cy="3212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Rectangle 3"/>
            <p:cNvSpPr txBox="1">
              <a:spLocks noChangeArrowheads="1"/>
            </p:cNvSpPr>
            <p:nvPr/>
          </p:nvSpPr>
          <p:spPr bwMode="auto">
            <a:xfrm>
              <a:off x="5546725" y="1844146"/>
              <a:ext cx="3097213" cy="5778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eaLnBrk="0" hangingPunct="0">
                <a:spcBef>
                  <a:spcPct val="20000"/>
                </a:spcBef>
                <a:defRPr/>
              </a:pPr>
              <a:r>
                <a:rPr lang="ru-RU" sz="1400" kern="0" dirty="0">
                  <a:latin typeface="+mn-lt"/>
                  <a:cs typeface="+mn-cs"/>
                </a:rPr>
                <a:t>	Оценка ОУ:</a:t>
              </a:r>
            </a:p>
            <a:p>
              <a:pPr marL="342900" indent="-342900" eaLnBrk="0" hangingPunct="0">
                <a:spcBef>
                  <a:spcPct val="20000"/>
                </a:spcBef>
                <a:defRPr/>
              </a:pPr>
              <a:r>
                <a:rPr lang="ru-RU" sz="1400" kern="0" dirty="0">
                  <a:latin typeface="+mn-lt"/>
                  <a:cs typeface="+mn-cs"/>
                </a:rPr>
                <a:t>аккредитация, самооценка </a:t>
              </a:r>
              <a:endParaRPr lang="en-US" sz="1400" kern="0" dirty="0">
                <a:latin typeface="+mn-lt"/>
                <a:cs typeface="+mn-cs"/>
              </a:endParaRPr>
            </a:p>
            <a:p>
              <a:pPr marL="342900" indent="-342900" algn="ctr" eaLnBrk="0" hangingPunct="0">
                <a:spcBef>
                  <a:spcPct val="20000"/>
                </a:spcBef>
                <a:defRPr/>
              </a:pPr>
              <a:endParaRPr lang="ru-RU" sz="1400" kern="0" dirty="0">
                <a:latin typeface="+mn-lt"/>
                <a:cs typeface="+mn-cs"/>
              </a:endParaRPr>
            </a:p>
          </p:txBody>
        </p:sp>
        <p:sp>
          <p:nvSpPr>
            <p:cNvPr id="17" name="Овал 16"/>
            <p:cNvSpPr/>
            <p:nvPr/>
          </p:nvSpPr>
          <p:spPr bwMode="auto">
            <a:xfrm>
              <a:off x="7237413" y="2781829"/>
              <a:ext cx="1511300" cy="1295400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8" name="Rectangle 3"/>
            <p:cNvSpPr txBox="1">
              <a:spLocks noChangeArrowheads="1"/>
            </p:cNvSpPr>
            <p:nvPr/>
          </p:nvSpPr>
          <p:spPr bwMode="auto">
            <a:xfrm>
              <a:off x="5508625" y="3357563"/>
              <a:ext cx="1943100" cy="575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eaLnBrk="0" hangingPunct="0">
                <a:spcBef>
                  <a:spcPct val="20000"/>
                </a:spcBef>
                <a:defRPr/>
              </a:pPr>
              <a:r>
                <a:rPr lang="ru-RU" sz="1400" kern="0" dirty="0">
                  <a:latin typeface="+mn-lt"/>
                  <a:cs typeface="+mn-cs"/>
                </a:rPr>
                <a:t>Оценка образов. систем</a:t>
              </a:r>
              <a:endParaRPr lang="en-US" sz="1400" kern="0" dirty="0">
                <a:latin typeface="+mn-lt"/>
                <a:cs typeface="+mn-cs"/>
              </a:endParaRPr>
            </a:p>
            <a:p>
              <a:pPr marL="342900" indent="-342900" algn="ctr" eaLnBrk="0" hangingPunct="0">
                <a:spcBef>
                  <a:spcPct val="20000"/>
                </a:spcBef>
                <a:defRPr/>
              </a:pPr>
              <a:endParaRPr lang="ru-RU" sz="1400" kern="0" dirty="0">
                <a:latin typeface="+mn-lt"/>
                <a:cs typeface="+mn-cs"/>
              </a:endParaRPr>
            </a:p>
          </p:txBody>
        </p:sp>
      </p:grpSp>
      <p:grpSp>
        <p:nvGrpSpPr>
          <p:cNvPr id="4" name="Группа 26"/>
          <p:cNvGrpSpPr>
            <a:grpSpLocks/>
          </p:cNvGrpSpPr>
          <p:nvPr/>
        </p:nvGrpSpPr>
        <p:grpSpPr bwMode="auto">
          <a:xfrm>
            <a:off x="5357813" y="4584701"/>
            <a:ext cx="3535362" cy="2205567"/>
            <a:chOff x="5357744" y="4437112"/>
            <a:chExt cx="3534736" cy="2204864"/>
          </a:xfrm>
        </p:grpSpPr>
        <p:sp>
          <p:nvSpPr>
            <p:cNvPr id="20" name="Скругленный прямоугольник 19"/>
            <p:cNvSpPr/>
            <p:nvPr/>
          </p:nvSpPr>
          <p:spPr bwMode="auto">
            <a:xfrm>
              <a:off x="5364093" y="4437112"/>
              <a:ext cx="3528387" cy="2204864"/>
            </a:xfrm>
            <a:prstGeom prst="roundRect">
              <a:avLst/>
            </a:prstGeom>
            <a:solidFill>
              <a:srgbClr val="BBD6E3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pic>
          <p:nvPicPr>
            <p:cNvPr id="7187" name="Picture 18" descr="Картинка 49 из 96000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7596336" y="5373216"/>
              <a:ext cx="720080" cy="9780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8" name="Picture 20" descr="Картинка 46 из 96000"/>
            <p:cNvPicPr>
              <a:picLocks noChangeAspect="1" noChangeArrowheads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60" y="5342254"/>
              <a:ext cx="720080" cy="10297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189" name="Rectangle 3"/>
            <p:cNvSpPr txBox="1">
              <a:spLocks noChangeArrowheads="1"/>
            </p:cNvSpPr>
            <p:nvPr/>
          </p:nvSpPr>
          <p:spPr bwMode="auto">
            <a:xfrm>
              <a:off x="5357744" y="4580999"/>
              <a:ext cx="3499817" cy="577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eaLnBrk="0" hangingPunct="0">
                <a:spcBef>
                  <a:spcPct val="20000"/>
                </a:spcBef>
              </a:pPr>
              <a:r>
                <a:rPr lang="ru-RU" sz="1200"/>
                <a:t>Учёт данных ОКО при «оценке» учителя:</a:t>
              </a:r>
            </a:p>
            <a:p>
              <a:pPr marL="342900" indent="-342900" eaLnBrk="0" hangingPunct="0">
                <a:spcBef>
                  <a:spcPct val="20000"/>
                </a:spcBef>
              </a:pPr>
              <a:r>
                <a:rPr lang="ru-RU" sz="1200"/>
                <a:t>аттестация, самооценка и др.</a:t>
              </a:r>
              <a:endParaRPr lang="en-US" sz="1200"/>
            </a:p>
            <a:p>
              <a:pPr marL="342900" indent="-342900" algn="ctr" eaLnBrk="0" hangingPunct="0">
                <a:spcBef>
                  <a:spcPct val="20000"/>
                </a:spcBef>
              </a:pPr>
              <a:endParaRPr lang="ru-RU" sz="1200"/>
            </a:p>
          </p:txBody>
        </p:sp>
      </p:grpSp>
      <p:grpSp>
        <p:nvGrpSpPr>
          <p:cNvPr id="8" name="Группа 28"/>
          <p:cNvGrpSpPr>
            <a:grpSpLocks/>
          </p:cNvGrpSpPr>
          <p:nvPr/>
        </p:nvGrpSpPr>
        <p:grpSpPr bwMode="auto">
          <a:xfrm>
            <a:off x="250826" y="4584701"/>
            <a:ext cx="4968875" cy="2205567"/>
            <a:chOff x="179512" y="4437112"/>
            <a:chExt cx="4968552" cy="2204864"/>
          </a:xfrm>
        </p:grpSpPr>
        <p:sp>
          <p:nvSpPr>
            <p:cNvPr id="25" name="Скругленный прямоугольник 24"/>
            <p:cNvSpPr/>
            <p:nvPr/>
          </p:nvSpPr>
          <p:spPr bwMode="auto">
            <a:xfrm>
              <a:off x="179512" y="4437112"/>
              <a:ext cx="4968552" cy="2204864"/>
            </a:xfrm>
            <a:prstGeom prst="roundRect">
              <a:avLst/>
            </a:prstGeom>
            <a:solidFill>
              <a:srgbClr val="FAA4B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26" name="Rectangle 3"/>
            <p:cNvSpPr txBox="1">
              <a:spLocks noChangeArrowheads="1"/>
            </p:cNvSpPr>
            <p:nvPr/>
          </p:nvSpPr>
          <p:spPr bwMode="auto">
            <a:xfrm>
              <a:off x="395398" y="4580999"/>
              <a:ext cx="4608213" cy="5776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eaLnBrk="0" hangingPunct="0">
                <a:spcBef>
                  <a:spcPct val="20000"/>
                </a:spcBef>
                <a:defRPr/>
              </a:pPr>
              <a:r>
                <a:rPr lang="ru-RU" sz="1400" kern="0" dirty="0">
                  <a:latin typeface="+mn-lt"/>
                  <a:cs typeface="+mn-cs"/>
                </a:rPr>
                <a:t>	Оценка образовательных программ и учебников</a:t>
              </a:r>
            </a:p>
            <a:p>
              <a:pPr marL="342900" indent="-342900" algn="ctr" eaLnBrk="0" hangingPunct="0">
                <a:spcBef>
                  <a:spcPct val="20000"/>
                </a:spcBef>
                <a:defRPr/>
              </a:pPr>
              <a:endParaRPr lang="ru-RU" sz="1400" kern="0" dirty="0">
                <a:latin typeface="+mn-lt"/>
                <a:cs typeface="+mn-cs"/>
              </a:endParaRPr>
            </a:p>
          </p:txBody>
        </p:sp>
        <p:pic>
          <p:nvPicPr>
            <p:cNvPr id="7184" name="Picture 22" descr="Картинка 2 из 96000">
              <a:hlinkClick r:id="rId13"/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3275856" y="5229200"/>
              <a:ext cx="896536" cy="1073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5" name="Picture 26" descr="Картинка 18 из 51835">
              <a:hlinkClick r:id="rId15"/>
            </p:cNvPr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187624" y="5013176"/>
              <a:ext cx="1008112" cy="14935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Группа 33"/>
          <p:cNvGrpSpPr>
            <a:grpSpLocks/>
          </p:cNvGrpSpPr>
          <p:nvPr/>
        </p:nvGrpSpPr>
        <p:grpSpPr bwMode="auto">
          <a:xfrm>
            <a:off x="2484439" y="2929467"/>
            <a:ext cx="3095625" cy="1727200"/>
            <a:chOff x="2483768" y="2780928"/>
            <a:chExt cx="3096344" cy="1728192"/>
          </a:xfrm>
        </p:grpSpPr>
        <p:sp>
          <p:nvSpPr>
            <p:cNvPr id="30" name="Стрелка вниз 29"/>
            <p:cNvSpPr/>
            <p:nvPr/>
          </p:nvSpPr>
          <p:spPr>
            <a:xfrm>
              <a:off x="2483768" y="4149080"/>
              <a:ext cx="287404" cy="360040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1" name="Стрелка вправо 30"/>
            <p:cNvSpPr/>
            <p:nvPr/>
          </p:nvSpPr>
          <p:spPr>
            <a:xfrm>
              <a:off x="5076757" y="2780928"/>
              <a:ext cx="431900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32" name="Стрелка вправо 31"/>
            <p:cNvSpPr/>
            <p:nvPr/>
          </p:nvSpPr>
          <p:spPr>
            <a:xfrm rot="2297934">
              <a:off x="5148212" y="4149080"/>
              <a:ext cx="431900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67545" y="620713"/>
            <a:ext cx="7676356" cy="4897437"/>
          </a:xfrm>
          <a:prstGeom prst="rect">
            <a:avLst/>
          </a:prstGeom>
          <a:solidFill>
            <a:srgbClr val="A77F37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827585" y="836613"/>
            <a:ext cx="7459192" cy="4897437"/>
          </a:xfrm>
          <a:prstGeom prst="rect">
            <a:avLst/>
          </a:prstGeom>
          <a:solidFill>
            <a:srgbClr val="C4994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259633" y="1052513"/>
            <a:ext cx="7455772" cy="4897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3200" b="1" dirty="0" smtClean="0">
                <a:solidFill>
                  <a:schemeClr val="bg1"/>
                </a:solidFill>
              </a:rPr>
              <a:t>ОЦЕНКА КАЧЕСТВА ОБРАЗОВАНИЯ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800" b="1" i="1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800" b="1" i="1" dirty="0" smtClean="0"/>
              <a:t>Оценка качества образования - </a:t>
            </a:r>
            <a:r>
              <a:rPr lang="ru-RU" sz="2800" dirty="0" smtClean="0"/>
              <a:t>это</a:t>
            </a:r>
            <a:r>
              <a:rPr lang="ru-RU" sz="2800" b="1" i="1" dirty="0" smtClean="0"/>
              <a:t> </a:t>
            </a:r>
            <a:endParaRPr lang="ru-RU" sz="2800" dirty="0" smtClean="0"/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800" dirty="0" smtClean="0">
                <a:solidFill>
                  <a:srgbClr val="CC0000"/>
                </a:solidFill>
              </a:rPr>
              <a:t>объективная оценка: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400" dirty="0" smtClean="0"/>
              <a:t>образовательных достижений обучающихся,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400" dirty="0" smtClean="0"/>
              <a:t> качества профессиональной деятельности педагогов , руководителей  и её эффективности ,  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400" dirty="0" smtClean="0"/>
              <a:t>оценка эффективности реализации образовательного процесса, качества управления   в 	образовательном учреждении,</a:t>
            </a:r>
          </a:p>
          <a:p>
            <a:pPr algn="just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ru-RU" sz="2400" dirty="0" smtClean="0"/>
              <a:t>оценка эффективности деятельности муниципальной образовательной системы.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692696"/>
            <a:ext cx="7067128" cy="936104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ru-RU" sz="2800" b="1" dirty="0" err="1" smtClean="0">
                <a:latin typeface="Arial" pitchFamily="34" charset="0"/>
                <a:cs typeface="Arial" pitchFamily="34" charset="0"/>
              </a:rPr>
              <a:t>ГорСОКО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: </a:t>
            </a:r>
            <a:br>
              <a:rPr lang="ru-RU" sz="2800" b="1" dirty="0" smtClean="0"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ОСНОВНЫЕ ЭЛЕМЕНТЫ 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1916832"/>
          <a:ext cx="8712968" cy="4512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http://im1-tub-ru.yandex.net/i?id=4d41ad42966be14b869050255765e075-05-144&amp;n=21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1" y="548680"/>
            <a:ext cx="1440161" cy="9361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85800"/>
          </a:xfrm>
        </p:spPr>
        <p:txBody>
          <a:bodyPr/>
          <a:lstStyle/>
          <a:p>
            <a:pPr algn="ctr"/>
            <a:r>
              <a:rPr lang="ru-RU" sz="2800" b="1" dirty="0" smtClean="0"/>
              <a:t>Этапы работы проекта </a:t>
            </a:r>
            <a:r>
              <a:rPr lang="ru-RU" sz="2800" b="1" dirty="0" err="1" smtClean="0"/>
              <a:t>ГорСОКО</a:t>
            </a:r>
            <a:r>
              <a:rPr lang="ru-RU" sz="2800" b="1" dirty="0" smtClean="0"/>
              <a:t>  </a:t>
            </a:r>
            <a:endParaRPr lang="ru-RU" sz="28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20" y="1700808"/>
          <a:ext cx="8640960" cy="4873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1072</TotalTime>
  <Words>820</Words>
  <Application>Microsoft Office PowerPoint</Application>
  <PresentationFormat>Экран (4:3)</PresentationFormat>
  <Paragraphs>158</Paragraphs>
  <Slides>18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Городская</vt:lpstr>
      <vt:lpstr> Муниципальная система  оценки качества  образования как фактор позитивных изменений в муниципальном образовании </vt:lpstr>
      <vt:lpstr>Презентация PowerPoint</vt:lpstr>
      <vt:lpstr>Презентация PowerPoint</vt:lpstr>
      <vt:lpstr>Презентация PowerPoint</vt:lpstr>
      <vt:lpstr>РегСОКО : ОСНОВНЫЕ УРОВНИ  </vt:lpstr>
      <vt:lpstr>КАРТА ПРОЦЕДУР ОКО</vt:lpstr>
      <vt:lpstr>Презентация PowerPoint</vt:lpstr>
      <vt:lpstr>ГорСОКО:  ОСНОВНЫЕ ЭЛЕМЕНТЫ </vt:lpstr>
      <vt:lpstr>Этапы работы проекта ГорСОКО  </vt:lpstr>
      <vt:lpstr>Перечень муниципальных нормативных правовых  и методических документов,  обеспечивающих  введение  ГорСОКО </vt:lpstr>
      <vt:lpstr>Методы мониторинга </vt:lpstr>
      <vt:lpstr>Презентация PowerPoint</vt:lpstr>
      <vt:lpstr>Презентация PowerPoint</vt:lpstr>
      <vt:lpstr>Презентация PowerPoint</vt:lpstr>
      <vt:lpstr>Презентация PowerPoint</vt:lpstr>
      <vt:lpstr>   Показатели деятельности ООО  при проведении самообследования  (извлечение)  </vt:lpstr>
      <vt:lpstr>Показатели эффективности деятельности педагогических работников общеобразовательных учреждений 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Актуальные вопросы государственной политики в сфере образования</dc:title>
  <dc:creator>Alexei</dc:creator>
  <cp:lastModifiedBy>GordeevAV</cp:lastModifiedBy>
  <cp:revision>136</cp:revision>
  <dcterms:created xsi:type="dcterms:W3CDTF">2014-04-22T13:14:36Z</dcterms:created>
  <dcterms:modified xsi:type="dcterms:W3CDTF">2021-08-19T02:49:59Z</dcterms:modified>
</cp:coreProperties>
</file>