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89" r:id="rId4"/>
    <p:sldId id="269" r:id="rId5"/>
    <p:sldId id="294" r:id="rId6"/>
    <p:sldId id="295" r:id="rId7"/>
    <p:sldId id="279" r:id="rId8"/>
    <p:sldId id="292" r:id="rId9"/>
    <p:sldId id="258" r:id="rId10"/>
    <p:sldId id="297" r:id="rId11"/>
    <p:sldId id="278" r:id="rId12"/>
    <p:sldId id="264" r:id="rId13"/>
    <p:sldId id="274" r:id="rId14"/>
    <p:sldId id="265" r:id="rId15"/>
    <p:sldId id="272" r:id="rId16"/>
    <p:sldId id="288" r:id="rId17"/>
    <p:sldId id="291" r:id="rId18"/>
    <p:sldId id="296" r:id="rId19"/>
    <p:sldId id="276" r:id="rId20"/>
    <p:sldId id="285" r:id="rId21"/>
    <p:sldId id="280" r:id="rId22"/>
    <p:sldId id="257" r:id="rId23"/>
    <p:sldId id="284" r:id="rId24"/>
    <p:sldId id="263" r:id="rId25"/>
    <p:sldId id="282" r:id="rId26"/>
    <p:sldId id="275" r:id="rId27"/>
    <p:sldId id="260" r:id="rId28"/>
    <p:sldId id="262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94752" autoAdjust="0"/>
  </p:normalViewPr>
  <p:slideViewPr>
    <p:cSldViewPr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0"/>
            <a:ext cx="7394448" cy="3581400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/>
              <a:t>Диагностика дизартрии    у детей дошкольного возраста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8229600" cy="23622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Составитель: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учитель-логопед 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МБДОУ 7 7 г.Чита 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Пахмутова Е.В.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021504_294617274.pdf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1708" y="0"/>
            <a:ext cx="9265708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751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021504_294617276.pdf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74" y="0"/>
            <a:ext cx="9090025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fOtzFDDSD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ichiny-dizartrii-u-dete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slide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97975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user_file_5b9367aad5d0c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8000" contrast="5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5708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590800"/>
            <a:ext cx="749808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92402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543800" y="9144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/?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81534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78-5-89814-204-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452" y="1447800"/>
            <a:ext cx="3218646" cy="48006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7197_838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913678"/>
            <a:ext cx="3811588" cy="548712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9048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https://vk.com/video-33723051_456239148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https://vk.com/video473615170_456239030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537877139-tek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58" y="1"/>
            <a:ext cx="9090342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481"/>
            <a:ext cx="9144000" cy="6898481"/>
          </a:xfrm>
          <a:blipFill>
            <a:blip r:embed="rId3" cstate="print"/>
            <a:tile tx="0" ty="0" sx="100000" sy="100000" flip="none" algn="tl"/>
          </a:blipFill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</TotalTime>
  <Words>23</Words>
  <Application>Microsoft Office PowerPoint</Application>
  <PresentationFormat>Экран (4:3)</PresentationFormat>
  <Paragraphs>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Диагностика дизартрии    у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https://vk.com/video-33723051_456239148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П</dc:creator>
  <cp:lastModifiedBy>GordeevAV</cp:lastModifiedBy>
  <cp:revision>12</cp:revision>
  <dcterms:created xsi:type="dcterms:W3CDTF">2019-10-09T13:41:26Z</dcterms:created>
  <dcterms:modified xsi:type="dcterms:W3CDTF">2020-06-15T04:17:04Z</dcterms:modified>
</cp:coreProperties>
</file>