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Meeting teamwork people logo vector Фото со стока - 4099904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09634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2700" b="1" dirty="0" smtClean="0">
                <a:solidFill>
                  <a:srgbClr val="002060"/>
                </a:solidFill>
                <a:latin typeface="Monotype Corsiva" pitchFamily="66" charset="0"/>
              </a:rPr>
              <a:t>Городское  методическое объединение  </a:t>
            </a:r>
            <a:r>
              <a:rPr lang="ru-RU" sz="2700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Monotype Corsiva" pitchFamily="66" charset="0"/>
              </a:rPr>
              <a:t>«Педагогический поиск» </a:t>
            </a:r>
            <a:br>
              <a:rPr lang="ru-RU" sz="27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Monotype Corsiva" pitchFamily="66" charset="0"/>
              </a:rPr>
              <a:t>центр инструкторов  физического воспитания</a:t>
            </a:r>
            <a:br>
              <a:rPr lang="ru-RU" sz="27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Monotype Corsiva" pitchFamily="66" charset="0"/>
              </a:rPr>
              <a:t> города Читы</a:t>
            </a:r>
            <a:br>
              <a:rPr lang="ru-RU" sz="27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Monotype Corsiva" pitchFamily="66" charset="0"/>
              </a:rPr>
              <a:t>Руководитель центра: инструктор по плаванию МБДОУ «</a:t>
            </a:r>
            <a:r>
              <a:rPr lang="ru-RU" sz="2200" dirty="0" err="1" smtClean="0">
                <a:solidFill>
                  <a:srgbClr val="002060"/>
                </a:solidFill>
                <a:latin typeface="Monotype Corsiva" pitchFamily="66" charset="0"/>
              </a:rPr>
              <a:t>ЦРР-детский</a:t>
            </a:r>
            <a:r>
              <a:rPr lang="ru-RU" sz="2200" dirty="0" smtClean="0">
                <a:solidFill>
                  <a:srgbClr val="002060"/>
                </a:solidFill>
                <a:latin typeface="Monotype Corsiva" pitchFamily="66" charset="0"/>
              </a:rPr>
              <a:t> сад № 51» </a:t>
            </a:r>
            <a:r>
              <a:rPr lang="ru-RU" sz="2200" dirty="0" err="1" smtClean="0">
                <a:solidFill>
                  <a:srgbClr val="002060"/>
                </a:solidFill>
                <a:latin typeface="Monotype Corsiva" pitchFamily="66" charset="0"/>
              </a:rPr>
              <a:t>Бутько</a:t>
            </a:r>
            <a:r>
              <a:rPr lang="ru-RU" sz="2200" dirty="0" smtClean="0">
                <a:solidFill>
                  <a:srgbClr val="002060"/>
                </a:solidFill>
                <a:latin typeface="Monotype Corsiva" pitchFamily="66" charset="0"/>
              </a:rPr>
              <a:t> Евгения Анатольевна.</a:t>
            </a:r>
            <a:br>
              <a:rPr lang="ru-RU" sz="2200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Monotype Corsiva" pitchFamily="66" charset="0"/>
              </a:rPr>
            </a:br>
            <a:endParaRPr lang="ru-RU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7560840" cy="3284984"/>
          </a:xfrm>
        </p:spPr>
        <p:txBody>
          <a:bodyPr>
            <a:normAutofit fontScale="92500" lnSpcReduction="10000"/>
          </a:bodyPr>
          <a:lstStyle/>
          <a:p>
            <a:pPr algn="r"/>
            <a:endParaRPr lang="ru-RU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r"/>
            <a:endParaRPr lang="ru-RU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r"/>
            <a:endParaRPr lang="ru-RU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r"/>
            <a:endParaRPr lang="ru-RU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r"/>
            <a:endParaRPr lang="ru-RU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r"/>
            <a:endParaRPr lang="ru-RU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r"/>
            <a:endParaRPr lang="ru-RU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r"/>
            <a:r>
              <a:rPr lang="ru-RU" sz="1900" b="1" dirty="0" smtClean="0">
                <a:solidFill>
                  <a:srgbClr val="002060"/>
                </a:solidFill>
                <a:latin typeface="Monotype Corsiva" pitchFamily="66" charset="0"/>
              </a:rPr>
              <a:t>Контактный телефон:</a:t>
            </a:r>
          </a:p>
          <a:p>
            <a:pPr algn="r"/>
            <a:r>
              <a:rPr lang="ru-RU" sz="1900" b="1" dirty="0" smtClean="0">
                <a:solidFill>
                  <a:srgbClr val="002060"/>
                </a:solidFill>
                <a:latin typeface="Monotype Corsiva" pitchFamily="66" charset="0"/>
              </a:rPr>
              <a:t>89243733104, 89144493503</a:t>
            </a:r>
          </a:p>
          <a:p>
            <a:pPr algn="r"/>
            <a:r>
              <a:rPr lang="en-US" sz="1900" b="1" dirty="0" smtClean="0">
                <a:solidFill>
                  <a:srgbClr val="002060"/>
                </a:solidFill>
                <a:latin typeface="Monotype Corsiva" pitchFamily="66" charset="0"/>
              </a:rPr>
              <a:t>E-mail </a:t>
            </a:r>
            <a:r>
              <a:rPr lang="ru-RU" sz="1900" b="1" dirty="0" smtClean="0">
                <a:solidFill>
                  <a:srgbClr val="002060"/>
                </a:solidFill>
                <a:latin typeface="Monotype Corsiva" pitchFamily="66" charset="0"/>
              </a:rPr>
              <a:t>:</a:t>
            </a:r>
            <a:r>
              <a:rPr lang="en-US" sz="1900" b="1" u="sng" dirty="0" smtClean="0"/>
              <a:t> </a:t>
            </a:r>
            <a:r>
              <a:rPr lang="en-US" sz="19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butcko.ewgenia@yandex.ru</a:t>
            </a:r>
            <a:endParaRPr lang="ru-RU" sz="1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7oom.ru/powerpoint/abstraktnye-fony-dlya-prezentacii-volny-08.jpg?ver%5Cu003d3.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</a:rPr>
              <a:t> «Физическое образование ребенка есть база для всего остального. Без правильного применения гигиены в развитии ребенка, без правильно поставленной физкультуры и спорта мы никогда не получим здорового поколения» </a:t>
            </a:r>
            <a:r>
              <a:rPr lang="ru-RU" sz="2800" i="1" dirty="0" smtClean="0">
                <a:solidFill>
                  <a:srgbClr val="002060"/>
                </a:solidFill>
                <a:latin typeface="Monotype Corsiva" pitchFamily="66" charset="0"/>
              </a:rPr>
              <a:t>(Анатолий Васильевич Луначарский).</a:t>
            </a:r>
            <a:endParaRPr lang="ru-RU" sz="28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7oom.ru/powerpoint/abstraktnye-fony-dlya-prezentacii-volny-08.jpg?ver%5Cu003d3.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6561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Monotype Corsiva" pitchFamily="66" charset="0"/>
              </a:rPr>
              <a:t>Цель работы центра:</a:t>
            </a:r>
            <a:br>
              <a:rPr lang="ru-RU" sz="3200" dirty="0" smtClean="0">
                <a:solidFill>
                  <a:srgbClr val="002060"/>
                </a:solidFill>
                <a:latin typeface="Monotype Corsiva" pitchFamily="66" charset="0"/>
              </a:rPr>
            </a:br>
            <a:endParaRPr lang="ru-RU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Monotype Corsiva" pitchFamily="66" charset="0"/>
              </a:rPr>
              <a:t>     организация информационного образовательного пространства для обмена педагогическим опытом, методической поддержки и развития профессиональных компетентностей инструкторов по физическому воспитанию  ДОУ, реализующих основную общеобразовательную программу – образовательную программу дошкольного образования.</a:t>
            </a:r>
          </a:p>
          <a:p>
            <a:pPr algn="just">
              <a:buNone/>
            </a:pPr>
            <a:r>
              <a:rPr lang="ru-RU" sz="2800" dirty="0" smtClean="0">
                <a:latin typeface="Monotype Corsiva" pitchFamily="66" charset="0"/>
              </a:rPr>
              <a:t> </a:t>
            </a:r>
          </a:p>
          <a:p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7oom.ru/powerpoint/abstraktnye-fony-dlya-prezentacii-volny-08.jpg?ver%5Cu003d3.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Monotype Corsiva" pitchFamily="66" charset="0"/>
              </a:rPr>
              <a:t>Задачи центра: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Autofit/>
          </a:bodyPr>
          <a:lstStyle/>
          <a:p>
            <a:pPr lvl="0"/>
            <a:r>
              <a:rPr lang="ru-RU" sz="2000" i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формирование  профессионального сообщества инструкторов по физическому воспитанию ДОУ, реализующих основную общеобразовательную программу – образовательную программу дошкольного образования;</a:t>
            </a:r>
          </a:p>
          <a:p>
            <a:pPr lvl="0"/>
            <a:r>
              <a:rPr lang="ru-RU" sz="2000" i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создание базы данных учебно-методических материалов, используемых в  работе с детьми с ОВЗ, способствующей эффективной реализации направления физического развития дошкольников на современном этапе;</a:t>
            </a:r>
          </a:p>
          <a:p>
            <a:pPr lvl="0"/>
            <a:r>
              <a:rPr lang="ru-RU" sz="2000" i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повышение профессиональной  компетентности педагогов в подборе новых форм работы для  развития  детской самостоятельности и инициативы   на занятиях по физическому развитию в ДОУ в соответствии с ФГОС ДО;</a:t>
            </a:r>
          </a:p>
          <a:p>
            <a:pPr lvl="0"/>
            <a:r>
              <a:rPr lang="ru-RU" sz="2000" i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пополнение методической копилки педагогов по теме: «Работа  с мячом на занятиях по физическому развитию в ДОУ».</a:t>
            </a:r>
          </a:p>
          <a:p>
            <a:pPr>
              <a:buNone/>
            </a:pPr>
            <a:r>
              <a:rPr lang="ru-RU" sz="2000" i="1" dirty="0" smtClean="0"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 </a:t>
            </a:r>
          </a:p>
          <a:p>
            <a:pPr lvl="0"/>
            <a:endParaRPr lang="ru-RU" sz="2000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175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Городское  методическое объединение   «Педагогический поиск»  центр инструкторов  физического воспитания  города Читы  Руководитель центра: инструктор по плаванию МБДОУ «ЦРР-детский сад № 51» Бутько Евгения Анатольевна.   </vt:lpstr>
      <vt:lpstr>Слайд 2</vt:lpstr>
      <vt:lpstr>Цель работы центра: </vt:lpstr>
      <vt:lpstr>Задачи центра: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Городское  методическое объединение   «Педагогический поиск» центр инструкторов  физического воспитания города Читы Руководитель:  Бутько Евгения Анатольевна 89243733104, 89144493503 </dc:title>
  <dc:creator>Евения Анатольевна</dc:creator>
  <cp:lastModifiedBy>DNS</cp:lastModifiedBy>
  <cp:revision>17</cp:revision>
  <dcterms:created xsi:type="dcterms:W3CDTF">2016-08-30T11:24:12Z</dcterms:created>
  <dcterms:modified xsi:type="dcterms:W3CDTF">2018-09-11T07:44:11Z</dcterms:modified>
</cp:coreProperties>
</file>