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3284984"/>
            <a:ext cx="7128792" cy="13533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Хотите быть в центре обсуждения современных проблем дошкольного образования, тогда Вам сюда…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4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77" y="1556792"/>
            <a:ext cx="7776864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«Развитие детской инициативы и культурных практик»</a:t>
            </a:r>
          </a:p>
          <a:p>
            <a:pPr marL="0" indent="0" algn="ctr">
              <a:buNone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Руководитель: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Анна Николаевна Емельяненко, заместитель заведующей по УВР МБДОУ №51</a:t>
            </a:r>
          </a:p>
          <a:p>
            <a:pPr marL="0" indent="0"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Контактные данные: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45-36-62</a:t>
            </a:r>
          </a:p>
          <a:p>
            <a:pPr marL="0" indent="0"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Е-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mail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: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Anhen.1986@mail.ru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02524" y="548680"/>
            <a:ext cx="65389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99FF"/>
                </a:solidFill>
              </a:rPr>
              <a:t>Методический центр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99FF"/>
                </a:solidFill>
              </a:rPr>
              <a:t> для воспитателей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4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548680"/>
            <a:ext cx="7776864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 Цель работы центра:</a:t>
            </a:r>
          </a:p>
          <a:p>
            <a:pPr algn="just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 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Повышение теоретического, методического и профессионального мастерства педагогов – слушателей методического объединения, в области развития и поддержки детской инициативы у дошкольников, а также планирования и организации культурных практик в системе дошкольного образования.</a:t>
            </a:r>
          </a:p>
          <a:p>
            <a:pPr algn="just"/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347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55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1938" y="340567"/>
            <a:ext cx="8532441" cy="663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4797152"/>
            <a:ext cx="7128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Если вы владеете знанием, дайте другим зажечь от него свои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СВЕТИЛЬНИКИ МУДРОСТИ!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5342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103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Хотите быть в центре обсуждения современных проблем дошкольного образования, тогда Вам сюда…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GordeevAV</cp:lastModifiedBy>
  <cp:revision>5</cp:revision>
  <dcterms:created xsi:type="dcterms:W3CDTF">2015-09-18T04:30:50Z</dcterms:created>
  <dcterms:modified xsi:type="dcterms:W3CDTF">2018-10-11T08:23:01Z</dcterms:modified>
</cp:coreProperties>
</file>