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8681F25-FD21-4540-87D1-3AEB924AAE5B}" type="datetimeFigureOut">
              <a:rPr lang="ru-RU" smtClean="0"/>
              <a:t>17.09.2018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01B16BC-4FEC-4BEA-9A7D-85153B86215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81000" y="1772816"/>
            <a:ext cx="8458200" cy="417646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Центр для воспитателей старшей группы образовательной  </a:t>
            </a:r>
            <a:br>
              <a:rPr lang="ru-RU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Программы дошкольного воспитания </a:t>
            </a:r>
            <a:br>
              <a:rPr lang="ru-RU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«От рождения до школы»</a:t>
            </a:r>
            <a:r>
              <a:rPr lang="en-US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Руководитель: </a:t>
            </a:r>
            <a:r>
              <a:rPr lang="ru-RU" sz="2000" dirty="0" err="1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Иголкина</a:t>
            </a:r>
            <a: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Татьяна Георгиевна</a:t>
            </a:r>
            <a: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Тел:</a:t>
            </a:r>
            <a:r>
              <a:rPr lang="en-US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22-69-49 (</a:t>
            </a:r>
            <a: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МБДОУ №53);  8-914-501-19-30</a:t>
            </a:r>
            <a:b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2000" dirty="0" smtClean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Электронный адрес: </a:t>
            </a:r>
            <a:r>
              <a:rPr lang="en-US" sz="2000" dirty="0">
                <a:solidFill>
                  <a:schemeClr val="accent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igolka1909@yandex.ru</a:t>
            </a:r>
            <a:endParaRPr lang="ru-RU" dirty="0">
              <a:solidFill>
                <a:schemeClr val="accent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81000" y="404664"/>
            <a:ext cx="8458200" cy="1008112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Педагогический поиск</a:t>
            </a:r>
            <a:endParaRPr lang="ru-RU" sz="36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523" t="6119" r="21919" b="4545"/>
          <a:stretch/>
        </p:blipFill>
        <p:spPr bwMode="auto">
          <a:xfrm>
            <a:off x="251520" y="332656"/>
            <a:ext cx="1152128" cy="15236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238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Цель работы центра</a:t>
            </a:r>
            <a:endParaRPr lang="ru-RU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развитие и углубление представлений педагогов в организации РППС по программе «От рождения до школы» под редакцией Н.Е. </a:t>
            </a:r>
            <a:r>
              <a:rPr lang="ru-RU" sz="2400" b="1" dirty="0" err="1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Вераксы</a:t>
            </a:r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, Т.С. Комаровой, М.А. </a:t>
            </a:r>
            <a:r>
              <a:rPr lang="ru-RU" sz="2400" b="1" dirty="0" smtClean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Васильевой </a:t>
            </a:r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в </a:t>
            </a:r>
            <a:r>
              <a:rPr lang="ru-RU" sz="2400" b="1" dirty="0" smtClean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 старшей группе </a:t>
            </a:r>
            <a:r>
              <a:rPr lang="ru-RU" sz="2400" b="1" dirty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детского сада</a:t>
            </a:r>
            <a:r>
              <a:rPr lang="ru-RU" sz="2400" b="1" dirty="0" smtClean="0">
                <a:solidFill>
                  <a:schemeClr val="accent2"/>
                </a:solidFill>
                <a:latin typeface="Arial" panose="020B0604020202020204" pitchFamily="34" charset="0"/>
                <a:ea typeface="Calibri"/>
                <a:cs typeface="Arial" panose="020B0604020202020204" pitchFamily="34" charset="0"/>
              </a:rPr>
              <a:t>.</a:t>
            </a:r>
          </a:p>
          <a:p>
            <a:pPr marL="0" indent="0" algn="ctr">
              <a:buNone/>
            </a:pPr>
            <a:r>
              <a:rPr lang="ru-RU" sz="2400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Задачи:</a:t>
            </a: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Повысить профессиональную компетентность педагогов по организации РППС </a:t>
            </a:r>
            <a:r>
              <a:rPr lang="ru-RU" sz="2400" b="1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в </a:t>
            </a:r>
            <a:r>
              <a:rPr lang="ru-RU" sz="2400" b="1" smtClean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старшей </a:t>
            </a:r>
            <a:r>
              <a:rPr lang="ru-RU" sz="24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группе детского сада по </a:t>
            </a:r>
            <a:r>
              <a:rPr lang="ru-RU" sz="2400" b="1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программе </a:t>
            </a:r>
            <a:r>
              <a:rPr lang="ru-RU" sz="2400" b="1" smtClean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«</a:t>
            </a:r>
            <a:r>
              <a:rPr lang="ru-RU" sz="24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От рождения до школы».</a:t>
            </a:r>
            <a:endParaRPr lang="ru-RU" sz="1800" b="1" dirty="0">
              <a:solidFill>
                <a:schemeClr val="accent2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buFont typeface="+mj-lt"/>
              <a:buAutoNum type="arabicPeriod"/>
            </a:pPr>
            <a:r>
              <a:rPr lang="ru-RU" sz="24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Разработать новые формы взаимодействия педагогов по обогащению РППС с целью повышения их творческого потенциала.</a:t>
            </a:r>
            <a:endParaRPr lang="ru-RU" sz="1800" b="1" dirty="0">
              <a:solidFill>
                <a:schemeClr val="accent2"/>
              </a:solidFill>
              <a:latin typeface="Calibri"/>
              <a:ea typeface="Calibri"/>
              <a:cs typeface="Times New Roman"/>
            </a:endParaRPr>
          </a:p>
          <a:p>
            <a:pPr lvl="0" algn="just">
              <a:lnSpc>
                <a:spcPct val="115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ru-RU" sz="24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Создать базу данных учебно-методических материалов, разработанных и апробированных педагогами по </a:t>
            </a:r>
            <a:r>
              <a:rPr lang="ru-RU" sz="2400" b="1" dirty="0" smtClean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старшей </a:t>
            </a:r>
            <a:r>
              <a:rPr lang="ru-RU" sz="2400" b="1" dirty="0">
                <a:solidFill>
                  <a:schemeClr val="accent2"/>
                </a:solidFill>
                <a:latin typeface="Times New Roman"/>
                <a:ea typeface="Calibri"/>
                <a:cs typeface="Times New Roman"/>
              </a:rPr>
              <a:t>группе детского сада по программе «От рождения до школы»</a:t>
            </a:r>
            <a:endParaRPr lang="ru-RU" sz="1800" b="1" dirty="0">
              <a:solidFill>
                <a:schemeClr val="accent2"/>
              </a:solidFill>
              <a:latin typeface="Calibri"/>
              <a:ea typeface="Calibri"/>
              <a:cs typeface="Times New Roman"/>
            </a:endParaRPr>
          </a:p>
          <a:p>
            <a:pPr marL="0" indent="0" algn="ctr">
              <a:buNone/>
            </a:pPr>
            <a:endParaRPr lang="ru-RU" sz="2400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59177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Годовой план на 2018-2019 </a:t>
            </a:r>
            <a:r>
              <a:rPr lang="ru-RU" b="1" dirty="0" err="1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у.г</a:t>
            </a:r>
            <a:r>
              <a:rPr lang="ru-RU" b="1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ru-RU" b="1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477196"/>
              </p:ext>
            </p:extLst>
          </p:nvPr>
        </p:nvGraphicFramePr>
        <p:xfrm>
          <a:off x="1043607" y="1340768"/>
          <a:ext cx="7128794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2762"/>
                <a:gridCol w="2348458"/>
                <a:gridCol w="1425610"/>
                <a:gridCol w="1425610"/>
                <a:gridCol w="1426354"/>
              </a:tblGrid>
              <a:tr h="24174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Тема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Месяц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Ответственный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4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Квест-игра  «Веселое путешествие»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Октябрь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№79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Зам. зав. по УВР Софронова О.В.,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Воспитатель Зеленская А.В.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75828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Конструирование в старшей группе в соответствии с ФГОС ДО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Ноябрь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№3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Зам. зав. по УВР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Козлинская А.Б.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4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Детское экспериментирование в старшей группе в соответствии с ФГОС ДО 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Декабрь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№78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Зам. зав. по УВР Дрыгина Т.С.,</a:t>
                      </a:r>
                      <a:endParaRPr lang="ru-RU" sz="110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Воспитатель Сафина З.Н.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27483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Художественное творчество в нетрадиционном рисовании в старшей группе «Диво- дивное, чудо-чудное»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Январь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№46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Зам. зав. по УВР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Хомякова С.Н.,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Воспитатель</a:t>
                      </a:r>
                      <a:endParaRPr lang="ru-RU" sz="1100" dirty="0"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err="1">
                          <a:effectLst/>
                        </a:rPr>
                        <a:t>Бянкина</a:t>
                      </a:r>
                      <a:r>
                        <a:rPr lang="ru-RU" sz="1200" dirty="0">
                          <a:effectLst/>
                        </a:rPr>
                        <a:t> Г.Х.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8389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9806815"/>
              </p:ext>
            </p:extLst>
          </p:nvPr>
        </p:nvGraphicFramePr>
        <p:xfrm>
          <a:off x="611560" y="620688"/>
          <a:ext cx="7992888" cy="53277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04056"/>
                <a:gridCol w="2570492"/>
                <a:gridCol w="1677769"/>
                <a:gridCol w="1678649"/>
                <a:gridCol w="1561922"/>
              </a:tblGrid>
              <a:tr h="324334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№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Тема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Месяц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Ответственный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</a:tr>
              <a:tr h="83689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5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Работа с родителями в старшей группе ДОУ в соответствии с ФГОС ДО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Февраль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№ 96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Зам. зав. по УВР Брейда Е.Ю.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Воспитатель Соколова С.В.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</a:tr>
              <a:tr h="18123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6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Современные образовательные технологии в развитии логики и </a:t>
                      </a:r>
                      <a:r>
                        <a:rPr lang="ru-RU" sz="1200" dirty="0" err="1">
                          <a:effectLst/>
                        </a:rPr>
                        <a:t>сенсорики</a:t>
                      </a:r>
                      <a:r>
                        <a:rPr lang="ru-RU" sz="1200" dirty="0">
                          <a:effectLst/>
                        </a:rPr>
                        <a:t> у детей старшего дошкольного возраста в соответствии с программой «От рождения до школы» (палочки Кюизенера, блоки Дьенеша, кубики </a:t>
                      </a:r>
                      <a:r>
                        <a:rPr lang="ru-RU" sz="1200" dirty="0" err="1">
                          <a:effectLst/>
                        </a:rPr>
                        <a:t>Воскобовича</a:t>
                      </a:r>
                      <a:r>
                        <a:rPr lang="ru-RU" sz="1200" dirty="0">
                          <a:effectLst/>
                        </a:rPr>
                        <a:t>, </a:t>
                      </a:r>
                      <a:r>
                        <a:rPr lang="ru-RU" sz="1200" dirty="0" err="1">
                          <a:effectLst/>
                        </a:rPr>
                        <a:t>геоконт</a:t>
                      </a:r>
                      <a:r>
                        <a:rPr lang="ru-RU" sz="1200" dirty="0">
                          <a:effectLst/>
                        </a:rPr>
                        <a:t>, ИКТ  и т.д.)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Март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МБДОУ №22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Зам. зав. по УВР </a:t>
                      </a:r>
                      <a:r>
                        <a:rPr lang="ru-RU" sz="1200" dirty="0" err="1">
                          <a:effectLst/>
                        </a:rPr>
                        <a:t>Пузарина</a:t>
                      </a:r>
                      <a:r>
                        <a:rPr lang="ru-RU" sz="1200" dirty="0">
                          <a:effectLst/>
                        </a:rPr>
                        <a:t> Е.Л.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</a:tr>
              <a:tr h="15905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7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 дорогам сказок с элементами ТРИЗ -технологии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Апрель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МБДОУ №53, №85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Зам. зав. по УВР </a:t>
                      </a:r>
                      <a:r>
                        <a:rPr lang="ru-RU" sz="1200" dirty="0" err="1">
                          <a:effectLst/>
                        </a:rPr>
                        <a:t>Иголкина</a:t>
                      </a:r>
                      <a:r>
                        <a:rPr lang="ru-RU" sz="1200" dirty="0">
                          <a:effectLst/>
                        </a:rPr>
                        <a:t> Т.Г.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Воспитатель </a:t>
                      </a:r>
                      <a:r>
                        <a:rPr lang="ru-RU" sz="1200" dirty="0" err="1">
                          <a:effectLst/>
                        </a:rPr>
                        <a:t>Комогорцева</a:t>
                      </a:r>
                      <a:r>
                        <a:rPr lang="ru-RU" sz="1200" dirty="0">
                          <a:effectLst/>
                        </a:rPr>
                        <a:t> Ю.И.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Зам. зав. по УВР Макарова З.И.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Воспитатель Титова Т.В.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</a:tr>
              <a:tr h="6673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8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Подведение итогов работы центра. Вручение свидетельств за активное участие в работе центра.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Май.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</a:rPr>
                        <a:t>МБДОУ №53</a:t>
                      </a:r>
                      <a:endParaRPr lang="ru-RU" sz="12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Зам. зав. по УВР </a:t>
                      </a:r>
                      <a:r>
                        <a:rPr lang="ru-RU" sz="1200" dirty="0" err="1">
                          <a:effectLst/>
                        </a:rPr>
                        <a:t>Иголкина</a:t>
                      </a:r>
                      <a:r>
                        <a:rPr lang="ru-RU" sz="1200" dirty="0">
                          <a:effectLst/>
                        </a:rPr>
                        <a:t> Т.Г.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 </a:t>
                      </a:r>
                      <a:endParaRPr lang="ru-RU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9195" marR="49195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75401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Спасибо </a:t>
            </a:r>
            <a:r>
              <a:rPr lang="ru-RU" smtClean="0"/>
              <a:t>за внимание!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3136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386</Words>
  <Application>Microsoft Office PowerPoint</Application>
  <PresentationFormat>Экран (4:3)</PresentationFormat>
  <Paragraphs>71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Трек</vt:lpstr>
      <vt:lpstr>Центр для воспитателей старшей группы образовательной   Программы дошкольного воспитания  «От рождения до школы»  Руководитель: Иголкина Татьяна Георгиевна  Тел: 22-69-49 (МБДОУ №53);  8-914-501-19-30 Электронный адрес: igolka1909@yandex.ru</vt:lpstr>
      <vt:lpstr>Цель работы центра</vt:lpstr>
      <vt:lpstr>Годовой план на 2018-2019 у.г.</vt:lpstr>
      <vt:lpstr>Презентация PowerPoint</vt:lpstr>
      <vt:lpstr>Презентация PowerPoint</vt:lpstr>
    </vt:vector>
  </TitlesOfParts>
  <Company>GG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Egor</dc:creator>
  <cp:lastModifiedBy>Egor</cp:lastModifiedBy>
  <cp:revision>17</cp:revision>
  <dcterms:created xsi:type="dcterms:W3CDTF">2017-09-09T11:06:40Z</dcterms:created>
  <dcterms:modified xsi:type="dcterms:W3CDTF">2018-09-17T12:42:31Z</dcterms:modified>
</cp:coreProperties>
</file>