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87" y="1204433"/>
            <a:ext cx="5940425" cy="444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909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801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5492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3636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3813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0320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76400" y="2253342"/>
            <a:ext cx="2329543" cy="729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ВУЗы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37857" y="1017815"/>
            <a:ext cx="2057400" cy="794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29200" y="2253342"/>
            <a:ext cx="2514600" cy="870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Учебные заведения </a:t>
            </a:r>
            <a:r>
              <a:rPr lang="ru-RU" dirty="0" err="1" smtClean="0"/>
              <a:t>профтехобразования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66800" y="3657600"/>
            <a:ext cx="1959429" cy="729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Предприятия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16085" y="3657599"/>
            <a:ext cx="1959429" cy="729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 занятости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67400" y="3657598"/>
            <a:ext cx="1959429" cy="729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Внешкольные учреждения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810000" y="2982683"/>
            <a:ext cx="0" cy="6749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09800" y="2982683"/>
            <a:ext cx="0" cy="6749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477000" y="2982683"/>
            <a:ext cx="0" cy="6749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733800" y="1785261"/>
            <a:ext cx="0" cy="46808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257800" y="1812473"/>
            <a:ext cx="0" cy="4408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016829" y="2618012"/>
            <a:ext cx="101237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315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3881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1028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1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88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9667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2818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2951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1383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4568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9010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6727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398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6114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165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1827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3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1173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3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7655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3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8618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3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4132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3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3190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4404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3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03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232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125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298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715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718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8/57426/img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" y="574040"/>
            <a:ext cx="7623810" cy="57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138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</Words>
  <Application>Microsoft Office PowerPoint</Application>
  <PresentationFormat>Экран (4:3)</PresentationFormat>
  <Paragraphs>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GordeevAV</cp:lastModifiedBy>
  <cp:revision>6</cp:revision>
  <dcterms:created xsi:type="dcterms:W3CDTF">2017-06-30T04:03:08Z</dcterms:created>
  <dcterms:modified xsi:type="dcterms:W3CDTF">2017-09-04T06:55:57Z</dcterms:modified>
</cp:coreProperties>
</file>