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21" r:id="rId3"/>
    <p:sldId id="322" r:id="rId4"/>
    <p:sldId id="325" r:id="rId5"/>
    <p:sldId id="343" r:id="rId6"/>
    <p:sldId id="320" r:id="rId7"/>
    <p:sldId id="344" r:id="rId8"/>
    <p:sldId id="346" r:id="rId9"/>
    <p:sldId id="339" r:id="rId10"/>
    <p:sldId id="340" r:id="rId11"/>
    <p:sldId id="331" r:id="rId12"/>
    <p:sldId id="341" r:id="rId13"/>
    <p:sldId id="308" r:id="rId14"/>
    <p:sldId id="306" r:id="rId15"/>
    <p:sldId id="294" r:id="rId16"/>
    <p:sldId id="309" r:id="rId17"/>
    <p:sldId id="296" r:id="rId18"/>
    <p:sldId id="349" r:id="rId19"/>
    <p:sldId id="338" r:id="rId20"/>
    <p:sldId id="347" r:id="rId21"/>
    <p:sldId id="348" r:id="rId22"/>
    <p:sldId id="283" r:id="rId23"/>
    <p:sldId id="350" r:id="rId24"/>
    <p:sldId id="335" r:id="rId25"/>
    <p:sldId id="336" r:id="rId26"/>
    <p:sldId id="317" r:id="rId27"/>
    <p:sldId id="311" r:id="rId28"/>
    <p:sldId id="305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0424" autoAdjust="0"/>
  </p:normalViewPr>
  <p:slideViewPr>
    <p:cSldViewPr>
      <p:cViewPr varScale="1">
        <p:scale>
          <a:sx n="88" d="100"/>
          <a:sy n="88" d="100"/>
        </p:scale>
        <p:origin x="12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6D0803-1C51-429E-ACC8-014A7312C2F9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F4E3AB-CF7B-42E0-9A46-55BEE1D33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4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E8AF20-780F-4F66-9327-D585CE04ED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09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40C9-8A88-4CDB-BEC5-816C96C3EFF4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6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E3AB-CF7B-42E0-9A46-55BEE1D333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E3AB-CF7B-42E0-9A46-55BEE1D3335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4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E3AB-CF7B-42E0-9A46-55BEE1D3335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9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E3AB-CF7B-42E0-9A46-55BEE1D3335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6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E3AB-CF7B-42E0-9A46-55BEE1D3335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5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C22AC-D08C-4F18-B854-04E08216AE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3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C22AC-D08C-4F18-B854-04E08216AE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3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C22AC-D08C-4F18-B854-04E08216AE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1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5AD7-6801-4EAD-8C6F-4D900DCAEB05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F373-D761-4BB8-BAE6-4FABA4E80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747F-15FF-4529-BD8F-3656E5A53FA5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F7FF-B701-4EDD-B300-6B5BEEBC5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75FC-C5B2-4933-8C34-03EC68983F24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729-360A-4C33-BBDC-5DD2349FC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1ECB-04A4-4946-B942-5F1E944E8A6B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492D-3610-4931-8BDF-CF2C032A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07B6-1892-469B-9DD9-3ECD8E66BAEF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9526-3D8F-4765-9A8B-90A958063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0EAA-1538-43E1-83A2-C513A4E25E97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6149-2177-4FD9-B0F2-B208E2C14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2EB4-0423-4681-9AA8-1B75EA85CD03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03A4-D7F9-4592-9C18-AB9E1D6D4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3CC7-33C2-40E7-830F-45511E5F25C3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C5E5-FB68-483F-ACB3-3703C21B9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BA2F-6686-4903-B5F3-F19DFC19C8B0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DD89-DE62-4889-A76D-EEC174ECF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8209-AAB2-4007-9CE6-01B5E6692712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1394-914E-4814-8FB6-AEA6A69F6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C04-F517-42C6-B6EC-850A94698662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69AC-4911-46CE-A9FA-D71C9AC9B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7B6758-90D9-45B9-98B4-2847FA70F9D7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03EE43-2967-48C8-BA24-72E0FC35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.75.ru/deyatel-nost/informaciya-dlya-postupayuschih/128008-perechen-gosudarstvennyh-professional-nyh-obrazovatel-nyh-uchrezhdeni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gechita.ru/" TargetMode="External"/><Relationship Id="rId4" Type="http://schemas.openxmlformats.org/officeDocument/2006/relationships/hyperlink" Target="http://obrnadzor.gov.ru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fipi.ru/itogovoye-sobesedovaniye/RU-9_demo_itog_sobesedovanie_2024.pdf" TargetMode="External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96944" cy="6455071"/>
          </a:xfrm>
        </p:spPr>
        <p:txBody>
          <a:bodyPr/>
          <a:lstStyle/>
          <a:p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ПРОВЕДЕНИЯ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ПРОГРАММАМ ОСНОВНОГО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2024 ГОДУ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Гурьева О.В., 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главный специалист комитета образования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«Город Чита»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27 ноября 2024 г.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164388" y="5876925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58204" cy="5768997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    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Для обучающихся с ОВЗ, детей-инвалидов, количество экзаменов по их желанию может быть сокращено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двух обязательных экзаменов по русскому языку и математике.</a:t>
            </a:r>
          </a:p>
          <a:p>
            <a:pPr algn="just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указанных категорий обучающихся продолжительность экзамена может увеличиваться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1,5 часа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(раздел «Говорение» ОГЭ по иностранным языкам –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30 минут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5584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90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ГИА-9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115328" cy="4840303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выделены три периода для сдачи ГИА-9: </a:t>
            </a: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досрочный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(с 22 апреля по 17 мая); </a:t>
            </a:r>
          </a:p>
          <a:p>
            <a:pPr algn="ctr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(с 21 мая по 2 июля); </a:t>
            </a: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осенняя пересдача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(со 2 по 23 сентября).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9094"/>
            <a:ext cx="8589341" cy="6201632"/>
          </a:xfrm>
        </p:spPr>
      </p:pic>
    </p:spTree>
    <p:extLst>
      <p:ext uri="{BB962C8B-B14F-4D97-AF65-F5344CB8AC3E}">
        <p14:creationId xmlns:p14="http://schemas.microsoft.com/office/powerpoint/2010/main" val="319319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 экзаменов в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00183"/>
              </p:ext>
            </p:extLst>
          </p:nvPr>
        </p:nvGraphicFramePr>
        <p:xfrm>
          <a:off x="571472" y="1285862"/>
          <a:ext cx="7358114" cy="41064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2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экзамена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235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235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235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мин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мин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Иностранные языки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 мин + 15 мин раздел «Говорение»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0075" cy="876283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Какими средствами обучения можно пользоваться при проведении ОГЭ?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57999"/>
              </p:ext>
            </p:extLst>
          </p:nvPr>
        </p:nvGraphicFramePr>
        <p:xfrm>
          <a:off x="395537" y="1033189"/>
          <a:ext cx="8424935" cy="57610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03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обучения и воспитания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2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Орфографические словари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50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справочные материалы, содержащие основные формулы курса математики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98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оборудование, периодическая система Д. И. Менделеева,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таблица растворимости солей, кислот и оснований в воде, электрохимический ряд напряжений металлов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Линейка, карандаш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епрограммируемый калькулятор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50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Линейка,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епрограммируемый калькулятор и географические атласы для 7, 8 и 9 классов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50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Орфографические словари, полные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тексты художественных произведений, а также сборники лирики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146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 и ИКТ, иностранные языки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Компьютеры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5865">
                <a:tc gridSpan="2"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!!! В день проведения ОГЭ на средствах обучения и воспитания не допускается делать пометки, относящиеся к содержанию заданий КИМ по учебным предметам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КАКОВЫ ПРАВИЛА ПРОВЕДЕНИЯ ГИА?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905902"/>
            <a:ext cx="6480720" cy="545203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804913" cy="52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072494" cy="42862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Шкала перевода балла в отметку 2025 год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</p:txBody>
      </p:sp>
      <p:sp>
        <p:nvSpPr>
          <p:cNvPr id="16414" name="Прямоугольник 7"/>
          <p:cNvSpPr>
            <a:spLocks noChangeArrowheads="1"/>
          </p:cNvSpPr>
          <p:nvPr/>
        </p:nvSpPr>
        <p:spPr bwMode="auto">
          <a:xfrm>
            <a:off x="2857488" y="571480"/>
            <a:ext cx="39022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ФЕДЕРАЛЬНОМ УРОВНЕ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44326"/>
              </p:ext>
            </p:extLst>
          </p:nvPr>
        </p:nvGraphicFramePr>
        <p:xfrm>
          <a:off x="428596" y="819173"/>
          <a:ext cx="8463884" cy="59135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46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499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при отборе в профильные классы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(минимальный балл)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0-14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15-22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23-28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(д.б. 4 балла за грамотность)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29-33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(д.б. 6 баллов за грамотность)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0-7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8-14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22-31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естественнонаучный профиль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баллов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из которых не менее 6 должно быть набрано по геометрии</a:t>
                      </a:r>
                    </a:p>
                    <a:p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экономический профиль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баллов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из которых не менее 5 должно быть набрано по геометрии</a:t>
                      </a:r>
                    </a:p>
                    <a:p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физико-математический профиль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баллов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из которых не менее 7 должно быть набрано по геометрии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14-22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23-29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0-10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11-21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22-33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34-43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21-30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31-40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14-22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23-31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32-39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0-28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29-45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46-57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12-18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26-31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0-12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13-24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25-35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36-45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и ИКТ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10-19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20-27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28-34</a:t>
                      </a:r>
                    </a:p>
                  </a:txBody>
                  <a:tcPr marL="35537" marR="355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5537" marR="3553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567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ВНИМАНИЕ! Результаты экзаменов</a:t>
                      </a:r>
                      <a:r>
                        <a:rPr lang="ru-RU" sz="11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могут быть использованы при приёме обучающихся в профильные классы средней школы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37" marR="35537" marT="0" marB="0" anchor="ctr" horzOverflow="overflow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08266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осуществляется проверка и оценивание экзаменационных работ?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Записи в черновиках не проверяются.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Экзаменационные работы проверяются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экспертами.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Обработка и проверка экзаменационных работ занимает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более 10 дней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Утверждение результатов ГИА осуществляется в течение 1 рабочего дня с момента получения результатов проверки экзаменационных работ.</a:t>
            </a:r>
          </a:p>
          <a:p>
            <a:pPr marL="457200" indent="-457200">
              <a:buAutoNum type="arabicPeriod" startAt="5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обучающихся с полученными результатами ГИА по учебному предмету осуществляется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3 дней со дня их утверждения ГЭК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 startAt="5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ГИА признаются удовлетворительными в случае, если обучающийся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всем 4-м учебным предметам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набрал минимальное количество баллов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00" y="188640"/>
            <a:ext cx="8542239" cy="6323018"/>
          </a:xfrm>
        </p:spPr>
      </p:pic>
    </p:spTree>
    <p:extLst>
      <p:ext uri="{BB962C8B-B14F-4D97-AF65-F5344CB8AC3E}">
        <p14:creationId xmlns:p14="http://schemas.microsoft.com/office/powerpoint/2010/main" val="119283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90736" cy="1786210"/>
          </a:xfrm>
        </p:spPr>
        <p:txBody>
          <a:bodyPr/>
          <a:lstStyle/>
          <a:p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допускается к сдаче ГИА повторно в текущем учебном году?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032406" cy="465601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получившие на ГИА неудовлетворительный результат по двум учебным предметам;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не явившиеся на экзамены по уважительным причинам (подтверждается документально);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не завершившие выполнение экзаменационной работы по уважительным причинам (подтверждается документально);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результаты которых были аннулированы в случае выявлении фактов нарушений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80977" cy="9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87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СЛОВАРЬ ГИА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государственная итоговая аттестация;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основной государственный экзамен;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государственная экзаменационная комиссия;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предметные комиссии,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конфликтная комиссия;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контрольно-измерительные материалы; 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ППЭ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пункт проведения экзамена;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итоговое собеседование;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процедура обжалования.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53988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90736" cy="1786210"/>
          </a:xfrm>
        </p:spPr>
        <p:txBody>
          <a:bodyPr/>
          <a:lstStyle/>
          <a:p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допускается к сдаче ГИА повторно в текущем учебном году?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032406" cy="465601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получившие на ГИА неудовлетворительный результат по двум учебным предметам;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не явившиеся на экзамены по уважительным причинам (подтверждается документально);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не завершившие выполнение экзаменационной работы по уважительным причинам (подтверждается документально);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результаты которых были аннулированы в случае выявлении фактов нарушений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80977" cy="9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37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7761" cy="115212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Изменения, введённые с  2024 года!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90530"/>
            <a:ext cx="7960398" cy="50160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право экзаменуемых на повторное прохождение ГИА по предмету, если в ходе экзамена произошел технический сбой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Пересдать в тот же день или резервную дату можно будет информатику или устную часть по иностранным языкам, если срыв экзамена произойдет из-за неполадок техники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ГИА-9, которые не смогли пройти ГИА-9 в сентябрьские сроки по выбранным учебным предметам,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право изменить учебные предметы по выбору для повторного прохождения ГИА-9 в следующем 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обучающиеся образовательных организаций и экстерны, не допущенные к ГИА в текущем учебном году, но получившие допуск к ГИА в сроки, исключающие возможность прохождения ГИА до завершения основного периода проведения ГИА,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 могут быть допущены к ГИА 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период.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380977" cy="9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89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254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 порядок выставления оценок в аттестат?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338137" y="1124744"/>
            <a:ext cx="8352928" cy="494929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22 февраля 2023 г. № 130 "О внесении изменения в Порядок заполнения, учета и выдачи аттестатов об основном общем и среднем общем образовании и их дубликатов, утвержденный приказом Министерства просвещения Российской Федерации от 5 октября 2020 г. № 546"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600" dirty="0"/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323528" y="2132856"/>
            <a:ext cx="8280920" cy="42780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учебным предметам "Русский язык", "Математика"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округления, по другим учебным предметам выставляются на основе годовой отметки выпускника, а по учебным предметам, изучение которых завершилось до 9 класса (изобразительное искусство, музыка и другие), - на основании документально подтвержденных итоговых отметок по указанным учебным предметам (при наличии) или проставляются отметки "зачтено";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аттестат об основном общем образовании с отличием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приложение к нему выдаются лицам, завершившим обучение по имеющим государственную аккредитацию образовательным программам основного общего образования, имеющим итоговые отметки "отлично" по всем учебным предметам учебного плана,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изучавшимся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основного общего образования и результат "зачет" за итоговое собеседование по русскому языку.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965" y="0"/>
            <a:ext cx="812249" cy="5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32158"/>
            <a:ext cx="5472608" cy="646519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5" y="0"/>
            <a:ext cx="1238870" cy="8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72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8640960" cy="5416869"/>
          </a:xfrm>
        </p:spPr>
        <p:txBody>
          <a:bodyPr/>
          <a:lstStyle/>
          <a:p>
            <a:pPr>
              <a:buNone/>
            </a:pPr>
            <a:r>
              <a:rPr lang="ru-RU" sz="1200" b="1" dirty="0"/>
              <a:t>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9720" y="188639"/>
            <a:ext cx="8323577" cy="115212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вариантов продолжения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выпускниками 9-х классов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529" y="332656"/>
            <a:ext cx="83868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вариант . ПРОДОЛЖЕНИЕ ОБУЧЕНИЯ В 10 КЛАССЕ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Общеобразовательные организации на ступени 10-11 класса обеспечивают получение выпускником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среднего общего образования.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1 сентября 2023 года обучающиеся 10 классов российских школ перешли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обновленный Федеральный государственный образовательный стандарт                    среднего общего образования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(ФГОС СОО), утвержденный Приказом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12.08.2022 № 732.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ФГОС СОО предусматривает профильное обучение.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Предлагается учебный план с включением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13 учебных предметов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(«Русский язык», «Литература», «Иностранный язык», «Математика», «Информатика», «История», «Обществознание», «География», «Физика», «Химия», «Биология», «Физическая культура», «Основы безопасности жизнедеятельности») и изучение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2 учебных предметов на углубленном уровне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3" y="176854"/>
            <a:ext cx="1090648" cy="71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01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4294967295"/>
          </p:nvPr>
        </p:nvSpPr>
        <p:spPr>
          <a:xfrm>
            <a:off x="179512" y="548680"/>
            <a:ext cx="8784976" cy="5577483"/>
          </a:xfrm>
        </p:spPr>
        <p:txBody>
          <a:bodyPr/>
          <a:lstStyle/>
          <a:p>
            <a:pPr>
              <a:buNone/>
            </a:pPr>
            <a:r>
              <a:rPr lang="ru-RU" sz="1200" b="1" dirty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вариант . ПОЛУЧЕНИЕ СРЕДНЕГО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ОБРАЗОВАНИЯ (СПО)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образовательные организации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можно получить СПО?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 сейчас можно получить 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техникуме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На территории Забайкальского края и города Читы расположены техникумы и колледжи различной направленности, с перечнем которых можно ознакомиться по ссылке: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https://minobr.75.ru/deyatel-nost/informaciya-dlya-postupayuschih/128008-perechen-gosudarstvennyh-professional-nyh-obrazovatel-nyh-uchrezhdeniy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ноябре -декабря 2024 года,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города Читы идёт цикл мероприятий в рамках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«Единой декады профориентации обучающихся»,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вы сможете наиболее подробно ознакомиться со спецификой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предлагаемыми специальностями.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794" y="63883"/>
            <a:ext cx="1183358" cy="7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158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342" y="4221088"/>
            <a:ext cx="3671635" cy="2449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18188" cy="6653328"/>
          </a:xfrm>
        </p:spPr>
        <p:txBody>
          <a:bodyPr/>
          <a:lstStyle/>
          <a:p>
            <a:pPr marL="0" inden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Помогая в профессиональном выборе, выступайте в роли консультанта и помощника, помните, что окончательный выбор продолжения образования после 9 класса ваш ребенок делает сам.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окажете ему реальную помощь, научив действовать самостоятельно в ситуации профессионального самоопределения, которая повторится неоднократно на протяжении всей его жизни.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41038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          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63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каких сайтах  можно получить более подробную информацию о ГИА-9?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http://www.edu.ru/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портал «Российское образование»)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http://fipi.ru/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институт педагогических измерений)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http://obrnadzor.gov.ru/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http://egechita.ru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(Центр оценки качества образования Забайкальского края)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463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Закон № 273-ФЗ «Об образовании в РФ» от 29.12.2012 г.(ст. 53,19,30);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Приказ Министерства просвещения РФ и Федеральной службы по надзору в сфере образования и науки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04.04.2023 г. № 232/551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53988"/>
            <a:ext cx="1308969" cy="85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К ГИА допускаются обучающиеся (экстерны),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и в полном объеме выполнившие учебный план или индивидуальный учебный план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(имеющие годовые отметки по всем учебным предметам учебного плана не ниже удовлетворительной).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53988"/>
            <a:ext cx="1597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95536" y="764704"/>
            <a:ext cx="7632848" cy="5616624"/>
            <a:chOff x="1440160" y="1255953"/>
            <a:chExt cx="3301329" cy="4795317"/>
          </a:xfrm>
        </p:grpSpPr>
        <p:sp>
          <p:nvSpPr>
            <p:cNvPr id="5" name="Стрелка вниз 4"/>
            <p:cNvSpPr/>
            <p:nvPr/>
          </p:nvSpPr>
          <p:spPr>
            <a:xfrm>
              <a:off x="2091121" y="1759557"/>
              <a:ext cx="129045" cy="388982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40160" y="1255953"/>
              <a:ext cx="1430968" cy="39063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400" b="1" kern="0" dirty="0">
                  <a:solidFill>
                    <a:srgbClr val="333399"/>
                  </a:solidFill>
                  <a:latin typeface="Cambria" panose="02040503050406030204" pitchFamily="18" charset="0"/>
                </a:rPr>
                <a:t>2024/2025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02450" y="5436486"/>
              <a:ext cx="3239039" cy="61478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всем 4-м предметам</a:t>
              </a:r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515175" y="1805053"/>
            <a:ext cx="3069191" cy="72750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333399"/>
                </a:solidFill>
                <a:latin typeface="Cambria" pitchFamily="18" charset="0"/>
              </a:rPr>
              <a:t>Итоговое собеседование по русскому языку                      </a:t>
            </a:r>
            <a:r>
              <a:rPr lang="ru-RU" sz="1200" b="1" kern="0" dirty="0">
                <a:solidFill>
                  <a:srgbClr val="FF0000"/>
                </a:solidFill>
                <a:latin typeface="Cambria" pitchFamily="18" charset="0"/>
              </a:rPr>
              <a:t>(КАК ДОПУСК К ГИА)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41" y="-10585"/>
            <a:ext cx="1459964" cy="95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009203"/>
            <a:ext cx="4258153" cy="4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688"/>
            <a:ext cx="7992888" cy="750024"/>
          </a:xfrm>
        </p:spPr>
        <p:txBody>
          <a:bodyPr/>
          <a:lstStyle/>
          <a:p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русскому языку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7920880" cy="4968552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Итоговое собеседование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(ИС)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русскому языку проводится для обучающихся, экстернов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своих общеобразовательных организациях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текстам, темам и заданиям, сформированным по часовым поясам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Для участия в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 подают заявления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позднее чем за две недели до начала проведения ИС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образовательные организации, в которых обучающиеся осваивают образовательные программы основного общего образования, а экстерны – в образовательную организацию по выбору экстерна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850"/>
            <a:ext cx="1599688" cy="1065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Официально устанавливается возможность проведения итогового собеседования в дистанционной форме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Дата проведения итогового собеседования: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февраля 2025 года, резервные даты — 12 марта и 21 апреля 2025 года.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сроки к участию в итоговом собеседовании допускаются обучающиеся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получившие по итоговому собеседованию неудовлетворительный результат («незачёт»);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не явившиеся на итоговое собеседование по уважительным причинам (болезнь или иные обстоятельства), подтвержденным документально (по решению педагогического совета школы);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не завершившие выполнение итогового собеседования по уважительным причинам;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удалённые с итогового собеседования за нарушение Порядка проведения (по решению педагогического совета школы).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целях повышения объективности проведения итогового собеседования устанавливается требование о запрете участникам итогового собеседования иметь при себе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связи, фото-, аудио- и видеоаппаратуру, справочные материалы, письменные заметки и иные средства хранения и передачи информации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74638"/>
            <a:ext cx="1600321" cy="10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сайте Федерального института педагогических измерений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http://fipi.ru/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опубликован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демонстрационный вариант итогового собеседования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русскому языку в 2025 году.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Сама структура заданий собеседования не изменилась. Всего 4 задания. Участнику необходимо набрать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баллов из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возможных, чтобы получить «зачет».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464" y="86688"/>
            <a:ext cx="1882552" cy="12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формы проведения ГИА-9?</a:t>
            </a:r>
          </a:p>
        </p:txBody>
      </p:sp>
      <p:grpSp>
        <p:nvGrpSpPr>
          <p:cNvPr id="3" name="Группа 17"/>
          <p:cNvGrpSpPr>
            <a:grpSpLocks noGrp="1"/>
          </p:cNvGrpSpPr>
          <p:nvPr/>
        </p:nvGrpSpPr>
        <p:grpSpPr bwMode="auto">
          <a:xfrm>
            <a:off x="642910" y="571480"/>
            <a:ext cx="8286808" cy="5737840"/>
            <a:chOff x="1440160" y="1764950"/>
            <a:chExt cx="7261817" cy="2735641"/>
          </a:xfrm>
        </p:grpSpPr>
        <p:sp>
          <p:nvSpPr>
            <p:cNvPr id="6" name="Стрелка вниз 5"/>
            <p:cNvSpPr/>
            <p:nvPr/>
          </p:nvSpPr>
          <p:spPr>
            <a:xfrm>
              <a:off x="2533396" y="1764950"/>
              <a:ext cx="995127" cy="17105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76292" y="1768495"/>
              <a:ext cx="1086002" cy="224531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47333" y="1993025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ГОСУДАРСТВЕННЫЙ ВЫПУСКНОЙ ЭКЗАМЕН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10617" y="3133401"/>
              <a:ext cx="3543890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УЧАСТНИКИ: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latin typeface="Times New Roman" pitchFamily="18" charset="0"/>
                  <a:cs typeface="Times New Roman" pitchFamily="18" charset="0"/>
                </a:rPr>
                <a:t>ОБУЧАЮЩИЕСЯ С ОГРАНИЧЕННЫМИ ВОЗМОЖНОСТЯМИ ЗДОРОВЬЯ, ДЕТИ-ИНВАЛИДЫ, ИМЕЮЩИЕ ГОДОВЫЕ ОТМЕТКИ ПО ВСЕМ УЧЕБНЫМ ПРЕДМЕТАМ УЧЕБНОГО ПЛАНА ЗА 9 КЛАСС НЕ НИЖЕ «3»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47333" y="2449176"/>
              <a:ext cx="3607175" cy="338062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ПИСЬМЕННЫЙ  И УСТНЫЙ ЭКЗАМЕН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С ИСПОЛЬЗОВАНИЕМ ТЕКСТОВ, ЗАДАНИЙ, ТЕМ, БИЛЕТОВ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40160" y="1993025"/>
              <a:ext cx="3419680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ОСНОВНОЙ ГОСУДАРСТВЕННЫЙ ЭКЗАМЕН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3444" y="3019364"/>
              <a:ext cx="329075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УЧАСТНИКИ: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600" kern="0" dirty="0">
                  <a:latin typeface="Times New Roman" pitchFamily="18" charset="0"/>
                  <a:cs typeface="Times New Roman" pitchFamily="18" charset="0"/>
                </a:rPr>
                <a:t>ОБУЧАЮЩИЕСЯ, ИМЕЮЩИЕ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latin typeface="Times New Roman" pitchFamily="18" charset="0"/>
                  <a:cs typeface="Times New Roman" pitchFamily="18" charset="0"/>
                </a:rPr>
                <a:t> ГОДОВЫЕ ОТМЕТКИ ПО ВСЕМ УЧЕБНЫМ ПРЕДМЕТАМ УЧЕБНОГО ПЛАНА ЗА 9 КЛАСС НЕ НИЖЕ «3»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3444" y="2449176"/>
              <a:ext cx="329075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КОНТРОЛЬНО-ИЗМЕРИТЕЛЬНЫЕ МАТЕРИАЛЫ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643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2422</TotalTime>
  <Words>1981</Words>
  <Application>Microsoft Office PowerPoint</Application>
  <PresentationFormat>Экран (4:3)</PresentationFormat>
  <Paragraphs>249</Paragraphs>
  <Slides>28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Wingdings</vt:lpstr>
      <vt:lpstr>Тема Office</vt:lpstr>
      <vt:lpstr>  ПОРЯДОК ПРОВЕДЕНИЯ  ГОСУДАРСТВЕННОЙ ИТОГОВОЙ АТТЕСТАЦИИ  ПО ПРОГРАММАМ ОСНОВНОГО  ОБЩЕГО ОБРАЗОВАНИЯ  В 2024 ГОДУ    Гурьева О.В.,  главный специалист комитета образования администрации городского округа «Город Чита»  27 ноября 2024 г.</vt:lpstr>
      <vt:lpstr>СЛОВАРЬ ГИА</vt:lpstr>
      <vt:lpstr>Основные  нормативно-правовые документы</vt:lpstr>
      <vt:lpstr>ДОПУСК К ГИА</vt:lpstr>
      <vt:lpstr>Презентация PowerPoint</vt:lpstr>
      <vt:lpstr> Итоговое собеседование  по русскому языку </vt:lpstr>
      <vt:lpstr>Итоговое собеседование  по русскому языку  </vt:lpstr>
      <vt:lpstr>Презентация PowerPoint</vt:lpstr>
      <vt:lpstr>Какие формы проведения ГИА-9?</vt:lpstr>
      <vt:lpstr>Презентация PowerPoint</vt:lpstr>
      <vt:lpstr>ЭТАПЫ ГИА-9</vt:lpstr>
      <vt:lpstr>Презентация PowerPoint</vt:lpstr>
      <vt:lpstr>Продолжительность экзаменов в 2025 году </vt:lpstr>
      <vt:lpstr>Какими средствами обучения можно пользоваться при проведении ОГЭ?</vt:lpstr>
      <vt:lpstr>КАКОВЫ ПРАВИЛА ПРОВЕДЕНИЯ ГИА?</vt:lpstr>
      <vt:lpstr>Шкала перевода балла в отметку 2025 год (проект)</vt:lpstr>
      <vt:lpstr>Как осуществляется проверка и оценивание экзаменационных работ?</vt:lpstr>
      <vt:lpstr>Презентация PowerPoint</vt:lpstr>
      <vt:lpstr> Кто допускается к сдаче ГИА повторно в текущем учебном году?</vt:lpstr>
      <vt:lpstr> Кто допускается к сдаче ГИА повторно в текущем учебном году?</vt:lpstr>
      <vt:lpstr>Изменения, введённые с  2024 года!</vt:lpstr>
      <vt:lpstr>Каков порядок выставления оценок в аттестат?</vt:lpstr>
      <vt:lpstr>Презентация PowerPoint</vt:lpstr>
      <vt:lpstr>   О выборе вариантов продолжения  образования выпускниками 9-х классов</vt:lpstr>
      <vt:lpstr>Презентация PowerPoint</vt:lpstr>
      <vt:lpstr>Помогая в профессиональном выборе, выступайте в роли консультанта и помощника, помните, что окончательный выбор продолжения образования после 9 класса ваш ребенок делает сам.  Вы окажете ему реальную помощь, научив действовать самостоятельно в ситуации профессионального самоопределения, которая повторится неоднократно на протяжении всей его жизни.  </vt:lpstr>
      <vt:lpstr>На каких сайтах  можно получить более подробную информацию о ГИА-9?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проведения ГИА-9 в Ленинградской области в 2015 году  Изменения в Порядке проведения ГИА в 2016 году</dc:title>
  <dc:creator>Vasiya</dc:creator>
  <cp:lastModifiedBy>Андрей Гордеев</cp:lastModifiedBy>
  <cp:revision>358</cp:revision>
  <cp:lastPrinted>2023-11-29T07:51:49Z</cp:lastPrinted>
  <dcterms:modified xsi:type="dcterms:W3CDTF">2024-11-28T12:55:17Z</dcterms:modified>
</cp:coreProperties>
</file>