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68" r:id="rId3"/>
    <p:sldId id="272" r:id="rId4"/>
    <p:sldId id="273" r:id="rId5"/>
    <p:sldId id="280" r:id="rId6"/>
    <p:sldId id="274" r:id="rId7"/>
    <p:sldId id="277" r:id="rId8"/>
    <p:sldId id="275" r:id="rId9"/>
    <p:sldId id="278" r:id="rId10"/>
    <p:sldId id="27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image" Target="../media/image13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image" Target="../media/image1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B0A150-D7A9-4D33-8EAD-4C1A6AD27D6D}" type="doc">
      <dgm:prSet loTypeId="urn:microsoft.com/office/officeart/2005/8/layout/arrow3" loCatId="relationship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2CDC141-E240-4B80-9019-E40AAF26FF53}">
      <dgm:prSet phldrT="[Текст]"/>
      <dgm:spPr/>
      <dgm:t>
        <a:bodyPr/>
        <a:lstStyle/>
        <a:p>
          <a:r>
            <a:rPr lang="ru-RU" b="1" i="1" dirty="0">
              <a:solidFill>
                <a:schemeClr val="accent2">
                  <a:lumMod val="75000"/>
                </a:schemeClr>
              </a:solidFill>
            </a:rPr>
            <a:t>Активизация, мобилизация, концентрация всех усилий </a:t>
          </a:r>
        </a:p>
      </dgm:t>
    </dgm:pt>
    <dgm:pt modelId="{8C200618-AB5A-40F0-AFF9-838A95EDA878}" type="parTrans" cxnId="{36B479FC-B989-45C0-8262-7102BB9ACB9C}">
      <dgm:prSet/>
      <dgm:spPr/>
      <dgm:t>
        <a:bodyPr/>
        <a:lstStyle/>
        <a:p>
          <a:endParaRPr lang="ru-RU"/>
        </a:p>
      </dgm:t>
    </dgm:pt>
    <dgm:pt modelId="{5924BF35-0CD4-410E-95B1-3A3708D3D61B}" type="sibTrans" cxnId="{36B479FC-B989-45C0-8262-7102BB9ACB9C}">
      <dgm:prSet/>
      <dgm:spPr/>
      <dgm:t>
        <a:bodyPr/>
        <a:lstStyle/>
        <a:p>
          <a:endParaRPr lang="ru-RU"/>
        </a:p>
      </dgm:t>
    </dgm:pt>
    <dgm:pt modelId="{A3B3687B-4D43-4C03-8693-32A8AA32EE40}">
      <dgm:prSet phldrT="[Текст]"/>
      <dgm:spPr/>
      <dgm:t>
        <a:bodyPr/>
        <a:lstStyle/>
        <a:p>
          <a:r>
            <a:rPr lang="ru-RU" b="1" i="1" dirty="0">
              <a:solidFill>
                <a:schemeClr val="accent2">
                  <a:lumMod val="75000"/>
                </a:schemeClr>
              </a:solidFill>
            </a:rPr>
            <a:t>Растерянность, страх неудачи, паника</a:t>
          </a:r>
        </a:p>
      </dgm:t>
    </dgm:pt>
    <dgm:pt modelId="{0FE2143D-8591-40A8-BCCF-31DC0871AF59}" type="parTrans" cxnId="{E39EF62E-C48D-410F-9D70-4B14DC6F6C24}">
      <dgm:prSet/>
      <dgm:spPr/>
      <dgm:t>
        <a:bodyPr/>
        <a:lstStyle/>
        <a:p>
          <a:endParaRPr lang="ru-RU"/>
        </a:p>
      </dgm:t>
    </dgm:pt>
    <dgm:pt modelId="{977145C0-C7CC-42D3-B8BC-A3A779C82BCD}" type="sibTrans" cxnId="{E39EF62E-C48D-410F-9D70-4B14DC6F6C24}">
      <dgm:prSet/>
      <dgm:spPr/>
      <dgm:t>
        <a:bodyPr/>
        <a:lstStyle/>
        <a:p>
          <a:endParaRPr lang="ru-RU"/>
        </a:p>
      </dgm:t>
    </dgm:pt>
    <dgm:pt modelId="{12B13218-7DA7-426E-983C-121D0190A2CE}" type="pres">
      <dgm:prSet presAssocID="{15B0A150-D7A9-4D33-8EAD-4C1A6AD27D6D}" presName="compositeShape" presStyleCnt="0">
        <dgm:presLayoutVars>
          <dgm:chMax val="2"/>
          <dgm:dir/>
          <dgm:resizeHandles val="exact"/>
        </dgm:presLayoutVars>
      </dgm:prSet>
      <dgm:spPr/>
    </dgm:pt>
    <dgm:pt modelId="{79BDB2DD-7B4D-494C-BB97-3185C9E54DEF}" type="pres">
      <dgm:prSet presAssocID="{15B0A150-D7A9-4D33-8EAD-4C1A6AD27D6D}" presName="divider" presStyleLbl="fgShp" presStyleIdx="0" presStyleCnt="1"/>
      <dgm:spPr/>
    </dgm:pt>
    <dgm:pt modelId="{D3D58FF9-BE1F-44DF-BF75-18314A9BAFB1}" type="pres">
      <dgm:prSet presAssocID="{32CDC141-E240-4B80-9019-E40AAF26FF53}" presName="downArrow" presStyleLbl="node1" presStyleIdx="0" presStyleCnt="2"/>
      <dgm:spPr/>
    </dgm:pt>
    <dgm:pt modelId="{D75782E1-3235-4C1C-8F09-62B4F897A554}" type="pres">
      <dgm:prSet presAssocID="{32CDC141-E240-4B80-9019-E40AAF26FF53}" presName="downArrowText" presStyleLbl="revTx" presStyleIdx="0" presStyleCnt="2" custScaleX="91338" custScaleY="98400">
        <dgm:presLayoutVars>
          <dgm:bulletEnabled val="1"/>
        </dgm:presLayoutVars>
      </dgm:prSet>
      <dgm:spPr/>
    </dgm:pt>
    <dgm:pt modelId="{C255670B-DAE6-4C79-B1CC-4525E70F9A49}" type="pres">
      <dgm:prSet presAssocID="{A3B3687B-4D43-4C03-8693-32A8AA32EE40}" presName="upArrow" presStyleLbl="node1" presStyleIdx="1" presStyleCnt="2"/>
      <dgm:spPr/>
    </dgm:pt>
    <dgm:pt modelId="{548F43D1-F244-4669-A805-72B734388613}" type="pres">
      <dgm:prSet presAssocID="{A3B3687B-4D43-4C03-8693-32A8AA32EE40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602C8525-0E8B-4B0E-8EDE-F396256F6CD9}" type="presOf" srcId="{15B0A150-D7A9-4D33-8EAD-4C1A6AD27D6D}" destId="{12B13218-7DA7-426E-983C-121D0190A2CE}" srcOrd="0" destOrd="0" presId="urn:microsoft.com/office/officeart/2005/8/layout/arrow3"/>
    <dgm:cxn modelId="{E39EF62E-C48D-410F-9D70-4B14DC6F6C24}" srcId="{15B0A150-D7A9-4D33-8EAD-4C1A6AD27D6D}" destId="{A3B3687B-4D43-4C03-8693-32A8AA32EE40}" srcOrd="1" destOrd="0" parTransId="{0FE2143D-8591-40A8-BCCF-31DC0871AF59}" sibTransId="{977145C0-C7CC-42D3-B8BC-A3A779C82BCD}"/>
    <dgm:cxn modelId="{E848813E-C2DF-4AE6-AE0D-671A05FBDE1B}" type="presOf" srcId="{A3B3687B-4D43-4C03-8693-32A8AA32EE40}" destId="{548F43D1-F244-4669-A805-72B734388613}" srcOrd="0" destOrd="0" presId="urn:microsoft.com/office/officeart/2005/8/layout/arrow3"/>
    <dgm:cxn modelId="{3F8DB07A-0342-4756-8930-7C00FA4119CD}" type="presOf" srcId="{32CDC141-E240-4B80-9019-E40AAF26FF53}" destId="{D75782E1-3235-4C1C-8F09-62B4F897A554}" srcOrd="0" destOrd="0" presId="urn:microsoft.com/office/officeart/2005/8/layout/arrow3"/>
    <dgm:cxn modelId="{36B479FC-B989-45C0-8262-7102BB9ACB9C}" srcId="{15B0A150-D7A9-4D33-8EAD-4C1A6AD27D6D}" destId="{32CDC141-E240-4B80-9019-E40AAF26FF53}" srcOrd="0" destOrd="0" parTransId="{8C200618-AB5A-40F0-AFF9-838A95EDA878}" sibTransId="{5924BF35-0CD4-410E-95B1-3A3708D3D61B}"/>
    <dgm:cxn modelId="{D7B0A460-D0AE-43F4-876E-90E564B081A9}" type="presParOf" srcId="{12B13218-7DA7-426E-983C-121D0190A2CE}" destId="{79BDB2DD-7B4D-494C-BB97-3185C9E54DEF}" srcOrd="0" destOrd="0" presId="urn:microsoft.com/office/officeart/2005/8/layout/arrow3"/>
    <dgm:cxn modelId="{577C1300-3B13-4AB9-9419-8F76FDEA5283}" type="presParOf" srcId="{12B13218-7DA7-426E-983C-121D0190A2CE}" destId="{D3D58FF9-BE1F-44DF-BF75-18314A9BAFB1}" srcOrd="1" destOrd="0" presId="urn:microsoft.com/office/officeart/2005/8/layout/arrow3"/>
    <dgm:cxn modelId="{E6C9DE59-0241-47D1-9A47-0F66DACF653E}" type="presParOf" srcId="{12B13218-7DA7-426E-983C-121D0190A2CE}" destId="{D75782E1-3235-4C1C-8F09-62B4F897A554}" srcOrd="2" destOrd="0" presId="urn:microsoft.com/office/officeart/2005/8/layout/arrow3"/>
    <dgm:cxn modelId="{C3185AC9-E6AC-4DC4-9A43-84D13A65A89A}" type="presParOf" srcId="{12B13218-7DA7-426E-983C-121D0190A2CE}" destId="{C255670B-DAE6-4C79-B1CC-4525E70F9A49}" srcOrd="3" destOrd="0" presId="urn:microsoft.com/office/officeart/2005/8/layout/arrow3"/>
    <dgm:cxn modelId="{8F1A47DC-FBF2-4365-8C93-C5BBE64B1D32}" type="presParOf" srcId="{12B13218-7DA7-426E-983C-121D0190A2CE}" destId="{548F43D1-F244-4669-A805-72B734388613}" srcOrd="4" destOrd="0" presId="urn:microsoft.com/office/officeart/2005/8/layout/arrow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13BBCD-77DA-42D4-950F-F2B700E80FAA}" type="doc">
      <dgm:prSet loTypeId="urn:microsoft.com/office/officeart/2005/8/layout/hList7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CDAA88D-A845-4B95-AFFC-310A0553671D}">
      <dgm:prSet phldrT="[Текст]"/>
      <dgm:spPr/>
      <dgm:t>
        <a:bodyPr/>
        <a:lstStyle/>
        <a:p>
          <a:pPr algn="ctr"/>
          <a:r>
            <a:rPr lang="ru-RU" b="1" i="1" dirty="0"/>
            <a:t>Наблюдайте за самочувствием ребенка</a:t>
          </a:r>
        </a:p>
      </dgm:t>
    </dgm:pt>
    <dgm:pt modelId="{10BBAD91-2FBC-4B09-AED9-AB9EE656666E}" type="parTrans" cxnId="{969AE8CB-2272-4F9B-8B23-9CC72C9A4C01}">
      <dgm:prSet/>
      <dgm:spPr/>
      <dgm:t>
        <a:bodyPr/>
        <a:lstStyle/>
        <a:p>
          <a:endParaRPr lang="ru-RU"/>
        </a:p>
      </dgm:t>
    </dgm:pt>
    <dgm:pt modelId="{8421CE58-2411-437B-BE85-0FFE2409C43F}" type="sibTrans" cxnId="{969AE8CB-2272-4F9B-8B23-9CC72C9A4C01}">
      <dgm:prSet/>
      <dgm:spPr/>
      <dgm:t>
        <a:bodyPr/>
        <a:lstStyle/>
        <a:p>
          <a:endParaRPr lang="ru-RU"/>
        </a:p>
      </dgm:t>
    </dgm:pt>
    <dgm:pt modelId="{2D6D52DB-6453-4B75-960F-A9635E0C1AE2}">
      <dgm:prSet phldrT="[Текст]"/>
      <dgm:spPr/>
      <dgm:t>
        <a:bodyPr/>
        <a:lstStyle/>
        <a:p>
          <a:pPr algn="ctr"/>
          <a:r>
            <a:rPr lang="ru-RU" b="1" i="1" dirty="0"/>
            <a:t>Контролируйте режим подготовки ребенка, не допускайте перегрузок</a:t>
          </a:r>
        </a:p>
      </dgm:t>
    </dgm:pt>
    <dgm:pt modelId="{E9802423-7956-4046-AA50-2E92E50864F5}" type="parTrans" cxnId="{5AE5BD6B-5F02-436B-B79B-9236A1496474}">
      <dgm:prSet/>
      <dgm:spPr/>
      <dgm:t>
        <a:bodyPr/>
        <a:lstStyle/>
        <a:p>
          <a:endParaRPr lang="ru-RU"/>
        </a:p>
      </dgm:t>
    </dgm:pt>
    <dgm:pt modelId="{4AF5EAD1-55FC-4C5C-ABCA-483467FF92C3}" type="sibTrans" cxnId="{5AE5BD6B-5F02-436B-B79B-9236A1496474}">
      <dgm:prSet/>
      <dgm:spPr/>
      <dgm:t>
        <a:bodyPr/>
        <a:lstStyle/>
        <a:p>
          <a:endParaRPr lang="ru-RU"/>
        </a:p>
      </dgm:t>
    </dgm:pt>
    <dgm:pt modelId="{CF7A88F9-EF64-4249-B595-510B90E18DC1}">
      <dgm:prSet phldrT="[Текст]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i="1" dirty="0"/>
            <a:t>Обратите внимание на питание</a:t>
          </a:r>
        </a:p>
        <a:p>
          <a:pPr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i="1" dirty="0"/>
        </a:p>
      </dgm:t>
    </dgm:pt>
    <dgm:pt modelId="{32807BCE-7B3A-4E5F-BD6E-60E0469CF837}" type="parTrans" cxnId="{9A15D62F-2C31-44E3-A141-D7AB3410DEF3}">
      <dgm:prSet/>
      <dgm:spPr/>
      <dgm:t>
        <a:bodyPr/>
        <a:lstStyle/>
        <a:p>
          <a:endParaRPr lang="ru-RU"/>
        </a:p>
      </dgm:t>
    </dgm:pt>
    <dgm:pt modelId="{0AA2FA00-81D8-4448-ACB8-340E4EF18B2F}" type="sibTrans" cxnId="{9A15D62F-2C31-44E3-A141-D7AB3410DEF3}">
      <dgm:prSet/>
      <dgm:spPr/>
      <dgm:t>
        <a:bodyPr/>
        <a:lstStyle/>
        <a:p>
          <a:endParaRPr lang="ru-RU"/>
        </a:p>
      </dgm:t>
    </dgm:pt>
    <dgm:pt modelId="{E10883C0-F80F-4334-9330-687537D22C04}">
      <dgm:prSet phldrT="[Текст]"/>
      <dgm:spPr/>
      <dgm:t>
        <a:bodyPr/>
        <a:lstStyle/>
        <a:p>
          <a:pPr algn="ctr"/>
          <a:r>
            <a:rPr lang="ru-RU" b="1" i="1" dirty="0"/>
            <a:t>Обеспечьте дома удобное место для занятий</a:t>
          </a:r>
        </a:p>
      </dgm:t>
    </dgm:pt>
    <dgm:pt modelId="{3BB9345F-D360-49DB-AF7E-49B59F5B6361}" type="parTrans" cxnId="{22DE0599-CC65-49DC-9E90-0936FEC403B8}">
      <dgm:prSet/>
      <dgm:spPr/>
      <dgm:t>
        <a:bodyPr/>
        <a:lstStyle/>
        <a:p>
          <a:endParaRPr lang="ru-RU"/>
        </a:p>
      </dgm:t>
    </dgm:pt>
    <dgm:pt modelId="{97640986-7D57-4EBE-9488-0E6A9C3B36F3}" type="sibTrans" cxnId="{22DE0599-CC65-49DC-9E90-0936FEC403B8}">
      <dgm:prSet/>
      <dgm:spPr/>
      <dgm:t>
        <a:bodyPr/>
        <a:lstStyle/>
        <a:p>
          <a:endParaRPr lang="ru-RU"/>
        </a:p>
      </dgm:t>
    </dgm:pt>
    <dgm:pt modelId="{506FD665-57E4-48D6-8318-CAC891CC24D7}">
      <dgm:prSet phldrT="[Текст]"/>
      <dgm:spPr/>
      <dgm:t>
        <a:bodyPr/>
        <a:lstStyle/>
        <a:p>
          <a:pPr algn="ctr"/>
          <a:r>
            <a:rPr lang="ru-RU" b="1" i="1" dirty="0"/>
            <a:t>Накануне экзамена обеспечьте ребенку полноценный отдых</a:t>
          </a:r>
        </a:p>
      </dgm:t>
    </dgm:pt>
    <dgm:pt modelId="{A7DACF39-348F-4AA9-BCEC-1A46D08DB215}" type="parTrans" cxnId="{2BD1E0DB-7182-462E-A045-0B00B6C293DC}">
      <dgm:prSet/>
      <dgm:spPr/>
      <dgm:t>
        <a:bodyPr/>
        <a:lstStyle/>
        <a:p>
          <a:endParaRPr lang="ru-RU"/>
        </a:p>
      </dgm:t>
    </dgm:pt>
    <dgm:pt modelId="{D8AA86EB-B6D8-4170-A9F2-D440CCBBA421}" type="sibTrans" cxnId="{2BD1E0DB-7182-462E-A045-0B00B6C293DC}">
      <dgm:prSet/>
      <dgm:spPr/>
      <dgm:t>
        <a:bodyPr/>
        <a:lstStyle/>
        <a:p>
          <a:endParaRPr lang="ru-RU"/>
        </a:p>
      </dgm:t>
    </dgm:pt>
    <dgm:pt modelId="{27EBFF0A-1355-4CB4-95FD-3606F05E5560}" type="pres">
      <dgm:prSet presAssocID="{EA13BBCD-77DA-42D4-950F-F2B700E80FAA}" presName="Name0" presStyleCnt="0">
        <dgm:presLayoutVars>
          <dgm:dir/>
          <dgm:resizeHandles val="exact"/>
        </dgm:presLayoutVars>
      </dgm:prSet>
      <dgm:spPr/>
    </dgm:pt>
    <dgm:pt modelId="{EE35D1BA-50C2-4B4F-A4B3-94196AC93650}" type="pres">
      <dgm:prSet presAssocID="{EA13BBCD-77DA-42D4-950F-F2B700E80FAA}" presName="fgShape" presStyleLbl="fgShp" presStyleIdx="0" presStyleCnt="1"/>
      <dgm:spPr/>
    </dgm:pt>
    <dgm:pt modelId="{5B988EF9-00AF-49C7-8666-E96BCAFBCD57}" type="pres">
      <dgm:prSet presAssocID="{EA13BBCD-77DA-42D4-950F-F2B700E80FAA}" presName="linComp" presStyleCnt="0"/>
      <dgm:spPr/>
    </dgm:pt>
    <dgm:pt modelId="{4C8D18E5-1AEA-4866-B5CD-64B883CBA38D}" type="pres">
      <dgm:prSet presAssocID="{CCDAA88D-A845-4B95-AFFC-310A0553671D}" presName="compNode" presStyleCnt="0"/>
      <dgm:spPr/>
    </dgm:pt>
    <dgm:pt modelId="{943822EA-6219-4824-900F-FC4D04645F50}" type="pres">
      <dgm:prSet presAssocID="{CCDAA88D-A845-4B95-AFFC-310A0553671D}" presName="bkgdShape" presStyleLbl="node1" presStyleIdx="0" presStyleCnt="5"/>
      <dgm:spPr/>
    </dgm:pt>
    <dgm:pt modelId="{DFA95DE8-0898-40AD-8680-A602F954829D}" type="pres">
      <dgm:prSet presAssocID="{CCDAA88D-A845-4B95-AFFC-310A0553671D}" presName="nodeTx" presStyleLbl="node1" presStyleIdx="0" presStyleCnt="5">
        <dgm:presLayoutVars>
          <dgm:bulletEnabled val="1"/>
        </dgm:presLayoutVars>
      </dgm:prSet>
      <dgm:spPr/>
    </dgm:pt>
    <dgm:pt modelId="{42596DB2-F6A0-4133-A998-4E03CF27C2A1}" type="pres">
      <dgm:prSet presAssocID="{CCDAA88D-A845-4B95-AFFC-310A0553671D}" presName="invisiNode" presStyleLbl="node1" presStyleIdx="0" presStyleCnt="5"/>
      <dgm:spPr/>
    </dgm:pt>
    <dgm:pt modelId="{8EAE9934-3029-4C03-9FD0-655A43796DBE}" type="pres">
      <dgm:prSet presAssocID="{CCDAA88D-A845-4B95-AFFC-310A0553671D}" presName="imagNode" presStyleLbl="fgImgPlace1" presStyleIdx="0" presStyleCnt="5" custScaleY="100807"/>
      <dgm:spPr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08C75B64-FB8A-4AD9-8BA0-E9922FFFF95F}" type="pres">
      <dgm:prSet presAssocID="{8421CE58-2411-437B-BE85-0FFE2409C43F}" presName="sibTrans" presStyleLbl="sibTrans2D1" presStyleIdx="0" presStyleCnt="0"/>
      <dgm:spPr/>
    </dgm:pt>
    <dgm:pt modelId="{4BCDA51C-B03E-469C-A210-B6A7A3734806}" type="pres">
      <dgm:prSet presAssocID="{2D6D52DB-6453-4B75-960F-A9635E0C1AE2}" presName="compNode" presStyleCnt="0"/>
      <dgm:spPr/>
    </dgm:pt>
    <dgm:pt modelId="{01903611-4DEB-4989-AB8C-0954872196BB}" type="pres">
      <dgm:prSet presAssocID="{2D6D52DB-6453-4B75-960F-A9635E0C1AE2}" presName="bkgdShape" presStyleLbl="node1" presStyleIdx="1" presStyleCnt="5"/>
      <dgm:spPr/>
    </dgm:pt>
    <dgm:pt modelId="{209A219C-0402-4053-887E-F3A4EA072694}" type="pres">
      <dgm:prSet presAssocID="{2D6D52DB-6453-4B75-960F-A9635E0C1AE2}" presName="nodeTx" presStyleLbl="node1" presStyleIdx="1" presStyleCnt="5">
        <dgm:presLayoutVars>
          <dgm:bulletEnabled val="1"/>
        </dgm:presLayoutVars>
      </dgm:prSet>
      <dgm:spPr/>
    </dgm:pt>
    <dgm:pt modelId="{976D2FC1-E710-404E-A928-7F4D7F628406}" type="pres">
      <dgm:prSet presAssocID="{2D6D52DB-6453-4B75-960F-A9635E0C1AE2}" presName="invisiNode" presStyleLbl="node1" presStyleIdx="1" presStyleCnt="5"/>
      <dgm:spPr/>
    </dgm:pt>
    <dgm:pt modelId="{F5F2C585-7FF9-4451-BE67-7F613E090685}" type="pres">
      <dgm:prSet presAssocID="{2D6D52DB-6453-4B75-960F-A9635E0C1AE2}" presName="imagNode" presStyleLbl="fgImgPlace1" presStyleIdx="1" presStyleCnt="5"/>
      <dgm:spPr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3205166A-E40E-454A-83A4-164523C71225}" type="pres">
      <dgm:prSet presAssocID="{4AF5EAD1-55FC-4C5C-ABCA-483467FF92C3}" presName="sibTrans" presStyleLbl="sibTrans2D1" presStyleIdx="0" presStyleCnt="0"/>
      <dgm:spPr/>
    </dgm:pt>
    <dgm:pt modelId="{A27BE0D4-5011-4BF8-97D7-CF1D6D00815F}" type="pres">
      <dgm:prSet presAssocID="{CF7A88F9-EF64-4249-B595-510B90E18DC1}" presName="compNode" presStyleCnt="0"/>
      <dgm:spPr/>
    </dgm:pt>
    <dgm:pt modelId="{C371B09D-1C91-4388-9BBD-73E041FADA26}" type="pres">
      <dgm:prSet presAssocID="{CF7A88F9-EF64-4249-B595-510B90E18DC1}" presName="bkgdShape" presStyleLbl="node1" presStyleIdx="2" presStyleCnt="5" custLinFactNeighborX="-361" custLinFactNeighborY="-1052"/>
      <dgm:spPr/>
    </dgm:pt>
    <dgm:pt modelId="{AD72A7C7-ACC8-4E88-93FC-61BAF9A21494}" type="pres">
      <dgm:prSet presAssocID="{CF7A88F9-EF64-4249-B595-510B90E18DC1}" presName="nodeTx" presStyleLbl="node1" presStyleIdx="2" presStyleCnt="5">
        <dgm:presLayoutVars>
          <dgm:bulletEnabled val="1"/>
        </dgm:presLayoutVars>
      </dgm:prSet>
      <dgm:spPr/>
    </dgm:pt>
    <dgm:pt modelId="{7FB6CD12-D125-4B0F-B613-60F44D55A7E8}" type="pres">
      <dgm:prSet presAssocID="{CF7A88F9-EF64-4249-B595-510B90E18DC1}" presName="invisiNode" presStyleLbl="node1" presStyleIdx="2" presStyleCnt="5"/>
      <dgm:spPr/>
    </dgm:pt>
    <dgm:pt modelId="{F71ECA9D-33BC-4668-9C8F-BD63157026DB}" type="pres">
      <dgm:prSet presAssocID="{CF7A88F9-EF64-4249-B595-510B90E18DC1}" presName="imagNode" presStyleLbl="fgImgPlace1" presStyleIdx="2" presStyleCnt="5"/>
      <dgm:spPr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87705590-4C41-48AC-B193-CA467556A2EB}" type="pres">
      <dgm:prSet presAssocID="{0AA2FA00-81D8-4448-ACB8-340E4EF18B2F}" presName="sibTrans" presStyleLbl="sibTrans2D1" presStyleIdx="0" presStyleCnt="0"/>
      <dgm:spPr/>
    </dgm:pt>
    <dgm:pt modelId="{3214A4B7-DD8E-4AEF-A95D-C2F3757B1712}" type="pres">
      <dgm:prSet presAssocID="{E10883C0-F80F-4334-9330-687537D22C04}" presName="compNode" presStyleCnt="0"/>
      <dgm:spPr/>
    </dgm:pt>
    <dgm:pt modelId="{FBDF52F6-1D3B-4991-9107-28056A81C191}" type="pres">
      <dgm:prSet presAssocID="{E10883C0-F80F-4334-9330-687537D22C04}" presName="bkgdShape" presStyleLbl="node1" presStyleIdx="3" presStyleCnt="5"/>
      <dgm:spPr/>
    </dgm:pt>
    <dgm:pt modelId="{9E62EE91-F9C5-4DBE-8AFF-3D25EFC9F9CF}" type="pres">
      <dgm:prSet presAssocID="{E10883C0-F80F-4334-9330-687537D22C04}" presName="nodeTx" presStyleLbl="node1" presStyleIdx="3" presStyleCnt="5">
        <dgm:presLayoutVars>
          <dgm:bulletEnabled val="1"/>
        </dgm:presLayoutVars>
      </dgm:prSet>
      <dgm:spPr/>
    </dgm:pt>
    <dgm:pt modelId="{DA29A322-2A9D-4FA2-A852-6837EFE89D72}" type="pres">
      <dgm:prSet presAssocID="{E10883C0-F80F-4334-9330-687537D22C04}" presName="invisiNode" presStyleLbl="node1" presStyleIdx="3" presStyleCnt="5"/>
      <dgm:spPr/>
    </dgm:pt>
    <dgm:pt modelId="{50228C56-4D17-4C95-B4D4-EEAF7E875751}" type="pres">
      <dgm:prSet presAssocID="{E10883C0-F80F-4334-9330-687537D22C04}" presName="imagNode" presStyleLbl="fgImgPlace1" presStyleIdx="3" presStyleCnt="5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  <dgm:pt modelId="{53EDCC21-04D9-443C-8900-64C6B25A5EB7}" type="pres">
      <dgm:prSet presAssocID="{97640986-7D57-4EBE-9488-0E6A9C3B36F3}" presName="sibTrans" presStyleLbl="sibTrans2D1" presStyleIdx="0" presStyleCnt="0"/>
      <dgm:spPr/>
    </dgm:pt>
    <dgm:pt modelId="{B050F416-1CA2-4CE3-B18C-64F117065D22}" type="pres">
      <dgm:prSet presAssocID="{506FD665-57E4-48D6-8318-CAC891CC24D7}" presName="compNode" presStyleCnt="0"/>
      <dgm:spPr/>
    </dgm:pt>
    <dgm:pt modelId="{3E44CBA6-9617-4CDE-AD38-4B897A9B2A2E}" type="pres">
      <dgm:prSet presAssocID="{506FD665-57E4-48D6-8318-CAC891CC24D7}" presName="bkgdShape" presStyleLbl="node1" presStyleIdx="4" presStyleCnt="5"/>
      <dgm:spPr/>
    </dgm:pt>
    <dgm:pt modelId="{4E20067C-1403-4797-BFCC-559DDAC5D242}" type="pres">
      <dgm:prSet presAssocID="{506FD665-57E4-48D6-8318-CAC891CC24D7}" presName="nodeTx" presStyleLbl="node1" presStyleIdx="4" presStyleCnt="5">
        <dgm:presLayoutVars>
          <dgm:bulletEnabled val="1"/>
        </dgm:presLayoutVars>
      </dgm:prSet>
      <dgm:spPr/>
    </dgm:pt>
    <dgm:pt modelId="{EA533542-829F-4B60-B268-B392AA67D939}" type="pres">
      <dgm:prSet presAssocID="{506FD665-57E4-48D6-8318-CAC891CC24D7}" presName="invisiNode" presStyleLbl="node1" presStyleIdx="4" presStyleCnt="5"/>
      <dgm:spPr/>
    </dgm:pt>
    <dgm:pt modelId="{7DB98B73-4A11-401D-9FE8-AAB2C90533C5}" type="pres">
      <dgm:prSet presAssocID="{506FD665-57E4-48D6-8318-CAC891CC24D7}" presName="imagNode" presStyleLbl="fgImgPlace1" presStyleIdx="4" presStyleCnt="5"/>
      <dgm:spPr>
        <a:blipFill rotWithShape="1"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</dgm:ptLst>
  <dgm:cxnLst>
    <dgm:cxn modelId="{99316006-850C-4A39-81BF-12196DF6C594}" type="presOf" srcId="{0AA2FA00-81D8-4448-ACB8-340E4EF18B2F}" destId="{87705590-4C41-48AC-B193-CA467556A2EB}" srcOrd="0" destOrd="0" presId="urn:microsoft.com/office/officeart/2005/8/layout/hList7"/>
    <dgm:cxn modelId="{47235913-B69A-47CF-9677-4F67ABC90E0A}" type="presOf" srcId="{4AF5EAD1-55FC-4C5C-ABCA-483467FF92C3}" destId="{3205166A-E40E-454A-83A4-164523C71225}" srcOrd="0" destOrd="0" presId="urn:microsoft.com/office/officeart/2005/8/layout/hList7"/>
    <dgm:cxn modelId="{9A15D62F-2C31-44E3-A141-D7AB3410DEF3}" srcId="{EA13BBCD-77DA-42D4-950F-F2B700E80FAA}" destId="{CF7A88F9-EF64-4249-B595-510B90E18DC1}" srcOrd="2" destOrd="0" parTransId="{32807BCE-7B3A-4E5F-BD6E-60E0469CF837}" sibTransId="{0AA2FA00-81D8-4448-ACB8-340E4EF18B2F}"/>
    <dgm:cxn modelId="{67197932-C04F-4AA8-A187-F01A83A5CF13}" type="presOf" srcId="{E10883C0-F80F-4334-9330-687537D22C04}" destId="{FBDF52F6-1D3B-4991-9107-28056A81C191}" srcOrd="0" destOrd="0" presId="urn:microsoft.com/office/officeart/2005/8/layout/hList7"/>
    <dgm:cxn modelId="{CCEBC734-858A-4B58-B7A3-A2198B642AB4}" type="presOf" srcId="{CF7A88F9-EF64-4249-B595-510B90E18DC1}" destId="{AD72A7C7-ACC8-4E88-93FC-61BAF9A21494}" srcOrd="1" destOrd="0" presId="urn:microsoft.com/office/officeart/2005/8/layout/hList7"/>
    <dgm:cxn modelId="{296E803B-70DE-4E44-BBF5-72917CE16F5B}" type="presOf" srcId="{8421CE58-2411-437B-BE85-0FFE2409C43F}" destId="{08C75B64-FB8A-4AD9-8BA0-E9922FFFF95F}" srcOrd="0" destOrd="0" presId="urn:microsoft.com/office/officeart/2005/8/layout/hList7"/>
    <dgm:cxn modelId="{0B861B63-0276-4308-986C-CCEE0F981104}" type="presOf" srcId="{E10883C0-F80F-4334-9330-687537D22C04}" destId="{9E62EE91-F9C5-4DBE-8AFF-3D25EFC9F9CF}" srcOrd="1" destOrd="0" presId="urn:microsoft.com/office/officeart/2005/8/layout/hList7"/>
    <dgm:cxn modelId="{3D78FB66-FACB-4CFC-873F-631BB454A224}" type="presOf" srcId="{EA13BBCD-77DA-42D4-950F-F2B700E80FAA}" destId="{27EBFF0A-1355-4CB4-95FD-3606F05E5560}" srcOrd="0" destOrd="0" presId="urn:microsoft.com/office/officeart/2005/8/layout/hList7"/>
    <dgm:cxn modelId="{5AE5BD6B-5F02-436B-B79B-9236A1496474}" srcId="{EA13BBCD-77DA-42D4-950F-F2B700E80FAA}" destId="{2D6D52DB-6453-4B75-960F-A9635E0C1AE2}" srcOrd="1" destOrd="0" parTransId="{E9802423-7956-4046-AA50-2E92E50864F5}" sibTransId="{4AF5EAD1-55FC-4C5C-ABCA-483467FF92C3}"/>
    <dgm:cxn modelId="{58603272-0D12-4FC4-BF85-43F37A613631}" type="presOf" srcId="{97640986-7D57-4EBE-9488-0E6A9C3B36F3}" destId="{53EDCC21-04D9-443C-8900-64C6B25A5EB7}" srcOrd="0" destOrd="0" presId="urn:microsoft.com/office/officeart/2005/8/layout/hList7"/>
    <dgm:cxn modelId="{22DE0599-CC65-49DC-9E90-0936FEC403B8}" srcId="{EA13BBCD-77DA-42D4-950F-F2B700E80FAA}" destId="{E10883C0-F80F-4334-9330-687537D22C04}" srcOrd="3" destOrd="0" parTransId="{3BB9345F-D360-49DB-AF7E-49B59F5B6361}" sibTransId="{97640986-7D57-4EBE-9488-0E6A9C3B36F3}"/>
    <dgm:cxn modelId="{644776B3-2A61-452B-92D1-C8A92A50067D}" type="presOf" srcId="{506FD665-57E4-48D6-8318-CAC891CC24D7}" destId="{3E44CBA6-9617-4CDE-AD38-4B897A9B2A2E}" srcOrd="0" destOrd="0" presId="urn:microsoft.com/office/officeart/2005/8/layout/hList7"/>
    <dgm:cxn modelId="{969AE8CB-2272-4F9B-8B23-9CC72C9A4C01}" srcId="{EA13BBCD-77DA-42D4-950F-F2B700E80FAA}" destId="{CCDAA88D-A845-4B95-AFFC-310A0553671D}" srcOrd="0" destOrd="0" parTransId="{10BBAD91-2FBC-4B09-AED9-AB9EE656666E}" sibTransId="{8421CE58-2411-437B-BE85-0FFE2409C43F}"/>
    <dgm:cxn modelId="{CD0105CC-1053-4020-B0DE-6A923757C85A}" type="presOf" srcId="{CF7A88F9-EF64-4249-B595-510B90E18DC1}" destId="{C371B09D-1C91-4388-9BBD-73E041FADA26}" srcOrd="0" destOrd="0" presId="urn:microsoft.com/office/officeart/2005/8/layout/hList7"/>
    <dgm:cxn modelId="{2222ACD2-DE00-47FD-853C-D07C96B6CB42}" type="presOf" srcId="{CCDAA88D-A845-4B95-AFFC-310A0553671D}" destId="{DFA95DE8-0898-40AD-8680-A602F954829D}" srcOrd="1" destOrd="0" presId="urn:microsoft.com/office/officeart/2005/8/layout/hList7"/>
    <dgm:cxn modelId="{917225D5-9B1F-4257-84A0-A1419EF55EF1}" type="presOf" srcId="{CCDAA88D-A845-4B95-AFFC-310A0553671D}" destId="{943822EA-6219-4824-900F-FC4D04645F50}" srcOrd="0" destOrd="0" presId="urn:microsoft.com/office/officeart/2005/8/layout/hList7"/>
    <dgm:cxn modelId="{2BD1E0DB-7182-462E-A045-0B00B6C293DC}" srcId="{EA13BBCD-77DA-42D4-950F-F2B700E80FAA}" destId="{506FD665-57E4-48D6-8318-CAC891CC24D7}" srcOrd="4" destOrd="0" parTransId="{A7DACF39-348F-4AA9-BCEC-1A46D08DB215}" sibTransId="{D8AA86EB-B6D8-4170-A9F2-D440CCBBA421}"/>
    <dgm:cxn modelId="{DC1E7DE0-AF84-4191-8699-F591FE876805}" type="presOf" srcId="{2D6D52DB-6453-4B75-960F-A9635E0C1AE2}" destId="{01903611-4DEB-4989-AB8C-0954872196BB}" srcOrd="0" destOrd="0" presId="urn:microsoft.com/office/officeart/2005/8/layout/hList7"/>
    <dgm:cxn modelId="{0037F6E7-BDD3-4F8F-83AB-8A11BDE115FC}" type="presOf" srcId="{506FD665-57E4-48D6-8318-CAC891CC24D7}" destId="{4E20067C-1403-4797-BFCC-559DDAC5D242}" srcOrd="1" destOrd="0" presId="urn:microsoft.com/office/officeart/2005/8/layout/hList7"/>
    <dgm:cxn modelId="{F45AFBFD-BC95-4A04-9C77-220DE6A0E793}" type="presOf" srcId="{2D6D52DB-6453-4B75-960F-A9635E0C1AE2}" destId="{209A219C-0402-4053-887E-F3A4EA072694}" srcOrd="1" destOrd="0" presId="urn:microsoft.com/office/officeart/2005/8/layout/hList7"/>
    <dgm:cxn modelId="{C24B5476-0EE0-4055-8D84-FBA7D3B8E5F6}" type="presParOf" srcId="{27EBFF0A-1355-4CB4-95FD-3606F05E5560}" destId="{EE35D1BA-50C2-4B4F-A4B3-94196AC93650}" srcOrd="0" destOrd="0" presId="urn:microsoft.com/office/officeart/2005/8/layout/hList7"/>
    <dgm:cxn modelId="{3C570A1B-F046-4DD9-8CDB-24FF78141390}" type="presParOf" srcId="{27EBFF0A-1355-4CB4-95FD-3606F05E5560}" destId="{5B988EF9-00AF-49C7-8666-E96BCAFBCD57}" srcOrd="1" destOrd="0" presId="urn:microsoft.com/office/officeart/2005/8/layout/hList7"/>
    <dgm:cxn modelId="{6EDFF579-A903-4DEC-8401-17E04EC01AF0}" type="presParOf" srcId="{5B988EF9-00AF-49C7-8666-E96BCAFBCD57}" destId="{4C8D18E5-1AEA-4866-B5CD-64B883CBA38D}" srcOrd="0" destOrd="0" presId="urn:microsoft.com/office/officeart/2005/8/layout/hList7"/>
    <dgm:cxn modelId="{D589FC2F-3068-4ABD-A282-3F10F3FC1FF4}" type="presParOf" srcId="{4C8D18E5-1AEA-4866-B5CD-64B883CBA38D}" destId="{943822EA-6219-4824-900F-FC4D04645F50}" srcOrd="0" destOrd="0" presId="urn:microsoft.com/office/officeart/2005/8/layout/hList7"/>
    <dgm:cxn modelId="{72C2290E-9300-4C43-BE33-B906167E90B1}" type="presParOf" srcId="{4C8D18E5-1AEA-4866-B5CD-64B883CBA38D}" destId="{DFA95DE8-0898-40AD-8680-A602F954829D}" srcOrd="1" destOrd="0" presId="urn:microsoft.com/office/officeart/2005/8/layout/hList7"/>
    <dgm:cxn modelId="{3405DCD2-C93E-4620-BFF0-66FCA49FBF23}" type="presParOf" srcId="{4C8D18E5-1AEA-4866-B5CD-64B883CBA38D}" destId="{42596DB2-F6A0-4133-A998-4E03CF27C2A1}" srcOrd="2" destOrd="0" presId="urn:microsoft.com/office/officeart/2005/8/layout/hList7"/>
    <dgm:cxn modelId="{809EEDE3-04B6-4705-AF6F-0F6BD423C8E1}" type="presParOf" srcId="{4C8D18E5-1AEA-4866-B5CD-64B883CBA38D}" destId="{8EAE9934-3029-4C03-9FD0-655A43796DBE}" srcOrd="3" destOrd="0" presId="urn:microsoft.com/office/officeart/2005/8/layout/hList7"/>
    <dgm:cxn modelId="{F39E2114-0C1B-42A5-BB7D-E5A117961D90}" type="presParOf" srcId="{5B988EF9-00AF-49C7-8666-E96BCAFBCD57}" destId="{08C75B64-FB8A-4AD9-8BA0-E9922FFFF95F}" srcOrd="1" destOrd="0" presId="urn:microsoft.com/office/officeart/2005/8/layout/hList7"/>
    <dgm:cxn modelId="{31966C4D-C66D-4F71-9C3B-DEEF83604A7D}" type="presParOf" srcId="{5B988EF9-00AF-49C7-8666-E96BCAFBCD57}" destId="{4BCDA51C-B03E-469C-A210-B6A7A3734806}" srcOrd="2" destOrd="0" presId="urn:microsoft.com/office/officeart/2005/8/layout/hList7"/>
    <dgm:cxn modelId="{9CE5DEE0-E996-4601-B460-0942EEC06CC0}" type="presParOf" srcId="{4BCDA51C-B03E-469C-A210-B6A7A3734806}" destId="{01903611-4DEB-4989-AB8C-0954872196BB}" srcOrd="0" destOrd="0" presId="urn:microsoft.com/office/officeart/2005/8/layout/hList7"/>
    <dgm:cxn modelId="{745DFEC5-0029-4A6F-86B8-A0AAFEBA19C9}" type="presParOf" srcId="{4BCDA51C-B03E-469C-A210-B6A7A3734806}" destId="{209A219C-0402-4053-887E-F3A4EA072694}" srcOrd="1" destOrd="0" presId="urn:microsoft.com/office/officeart/2005/8/layout/hList7"/>
    <dgm:cxn modelId="{3073A21E-76A4-4A96-96A2-355408F1E441}" type="presParOf" srcId="{4BCDA51C-B03E-469C-A210-B6A7A3734806}" destId="{976D2FC1-E710-404E-A928-7F4D7F628406}" srcOrd="2" destOrd="0" presId="urn:microsoft.com/office/officeart/2005/8/layout/hList7"/>
    <dgm:cxn modelId="{4AB6FA92-A1F8-4E8E-AC54-805408314393}" type="presParOf" srcId="{4BCDA51C-B03E-469C-A210-B6A7A3734806}" destId="{F5F2C585-7FF9-4451-BE67-7F613E090685}" srcOrd="3" destOrd="0" presId="urn:microsoft.com/office/officeart/2005/8/layout/hList7"/>
    <dgm:cxn modelId="{EDECEB95-7C4C-4184-87A3-53E44B47A372}" type="presParOf" srcId="{5B988EF9-00AF-49C7-8666-E96BCAFBCD57}" destId="{3205166A-E40E-454A-83A4-164523C71225}" srcOrd="3" destOrd="0" presId="urn:microsoft.com/office/officeart/2005/8/layout/hList7"/>
    <dgm:cxn modelId="{505B029D-F6C4-4EC4-B843-8E73DE86589C}" type="presParOf" srcId="{5B988EF9-00AF-49C7-8666-E96BCAFBCD57}" destId="{A27BE0D4-5011-4BF8-97D7-CF1D6D00815F}" srcOrd="4" destOrd="0" presId="urn:microsoft.com/office/officeart/2005/8/layout/hList7"/>
    <dgm:cxn modelId="{8560894A-EA1A-40A0-81EB-3B9F60FBFF45}" type="presParOf" srcId="{A27BE0D4-5011-4BF8-97D7-CF1D6D00815F}" destId="{C371B09D-1C91-4388-9BBD-73E041FADA26}" srcOrd="0" destOrd="0" presId="urn:microsoft.com/office/officeart/2005/8/layout/hList7"/>
    <dgm:cxn modelId="{D4914FBC-02EB-4283-A26B-5480EAE075FD}" type="presParOf" srcId="{A27BE0D4-5011-4BF8-97D7-CF1D6D00815F}" destId="{AD72A7C7-ACC8-4E88-93FC-61BAF9A21494}" srcOrd="1" destOrd="0" presId="urn:microsoft.com/office/officeart/2005/8/layout/hList7"/>
    <dgm:cxn modelId="{B5A1C74D-64E4-41F7-9353-84C76C06996D}" type="presParOf" srcId="{A27BE0D4-5011-4BF8-97D7-CF1D6D00815F}" destId="{7FB6CD12-D125-4B0F-B613-60F44D55A7E8}" srcOrd="2" destOrd="0" presId="urn:microsoft.com/office/officeart/2005/8/layout/hList7"/>
    <dgm:cxn modelId="{B3BB4F42-997C-4D49-AF2F-BD58EAF2EC02}" type="presParOf" srcId="{A27BE0D4-5011-4BF8-97D7-CF1D6D00815F}" destId="{F71ECA9D-33BC-4668-9C8F-BD63157026DB}" srcOrd="3" destOrd="0" presId="urn:microsoft.com/office/officeart/2005/8/layout/hList7"/>
    <dgm:cxn modelId="{97D77131-BFE6-44B2-85FC-D832CA3A6AF1}" type="presParOf" srcId="{5B988EF9-00AF-49C7-8666-E96BCAFBCD57}" destId="{87705590-4C41-48AC-B193-CA467556A2EB}" srcOrd="5" destOrd="0" presId="urn:microsoft.com/office/officeart/2005/8/layout/hList7"/>
    <dgm:cxn modelId="{437CEE82-27B0-4DD2-A658-8D0E1B8D851A}" type="presParOf" srcId="{5B988EF9-00AF-49C7-8666-E96BCAFBCD57}" destId="{3214A4B7-DD8E-4AEF-A95D-C2F3757B1712}" srcOrd="6" destOrd="0" presId="urn:microsoft.com/office/officeart/2005/8/layout/hList7"/>
    <dgm:cxn modelId="{A327A8B8-422C-4169-AA63-C12F9A3CE22C}" type="presParOf" srcId="{3214A4B7-DD8E-4AEF-A95D-C2F3757B1712}" destId="{FBDF52F6-1D3B-4991-9107-28056A81C191}" srcOrd="0" destOrd="0" presId="urn:microsoft.com/office/officeart/2005/8/layout/hList7"/>
    <dgm:cxn modelId="{F6409DF4-1299-46E1-A16C-31EB95FC3710}" type="presParOf" srcId="{3214A4B7-DD8E-4AEF-A95D-C2F3757B1712}" destId="{9E62EE91-F9C5-4DBE-8AFF-3D25EFC9F9CF}" srcOrd="1" destOrd="0" presId="urn:microsoft.com/office/officeart/2005/8/layout/hList7"/>
    <dgm:cxn modelId="{08A4402B-A61C-4791-8E9A-E739CFD40FB1}" type="presParOf" srcId="{3214A4B7-DD8E-4AEF-A95D-C2F3757B1712}" destId="{DA29A322-2A9D-4FA2-A852-6837EFE89D72}" srcOrd="2" destOrd="0" presId="urn:microsoft.com/office/officeart/2005/8/layout/hList7"/>
    <dgm:cxn modelId="{4D87FC78-4786-45EE-964C-F6A760196AE2}" type="presParOf" srcId="{3214A4B7-DD8E-4AEF-A95D-C2F3757B1712}" destId="{50228C56-4D17-4C95-B4D4-EEAF7E875751}" srcOrd="3" destOrd="0" presId="urn:microsoft.com/office/officeart/2005/8/layout/hList7"/>
    <dgm:cxn modelId="{131EA881-16AB-46E9-B126-97075105AF4D}" type="presParOf" srcId="{5B988EF9-00AF-49C7-8666-E96BCAFBCD57}" destId="{53EDCC21-04D9-443C-8900-64C6B25A5EB7}" srcOrd="7" destOrd="0" presId="urn:microsoft.com/office/officeart/2005/8/layout/hList7"/>
    <dgm:cxn modelId="{7D3E4930-2204-4FE0-8536-0DA6B0F0B328}" type="presParOf" srcId="{5B988EF9-00AF-49C7-8666-E96BCAFBCD57}" destId="{B050F416-1CA2-4CE3-B18C-64F117065D22}" srcOrd="8" destOrd="0" presId="urn:microsoft.com/office/officeart/2005/8/layout/hList7"/>
    <dgm:cxn modelId="{E6900E9C-ECC2-43A8-BE46-A160A1915B97}" type="presParOf" srcId="{B050F416-1CA2-4CE3-B18C-64F117065D22}" destId="{3E44CBA6-9617-4CDE-AD38-4B897A9B2A2E}" srcOrd="0" destOrd="0" presId="urn:microsoft.com/office/officeart/2005/8/layout/hList7"/>
    <dgm:cxn modelId="{91A02D56-61F8-4EFD-BAE3-D18194CBC19E}" type="presParOf" srcId="{B050F416-1CA2-4CE3-B18C-64F117065D22}" destId="{4E20067C-1403-4797-BFCC-559DDAC5D242}" srcOrd="1" destOrd="0" presId="urn:microsoft.com/office/officeart/2005/8/layout/hList7"/>
    <dgm:cxn modelId="{48E79BC8-D8B3-4958-8399-33C2BF998D10}" type="presParOf" srcId="{B050F416-1CA2-4CE3-B18C-64F117065D22}" destId="{EA533542-829F-4B60-B268-B392AA67D939}" srcOrd="2" destOrd="0" presId="urn:microsoft.com/office/officeart/2005/8/layout/hList7"/>
    <dgm:cxn modelId="{AFFCF105-23E3-4D68-AB4A-D656E464C198}" type="presParOf" srcId="{B050F416-1CA2-4CE3-B18C-64F117065D22}" destId="{7DB98B73-4A11-401D-9FE8-AAB2C90533C5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7BD7FA-F408-4565-9A83-BBB6F44304F3}" type="doc">
      <dgm:prSet loTypeId="urn:microsoft.com/office/officeart/2008/layout/TitledPictureBlocks" loCatId="pictur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A891CCB-BA36-4984-8873-99B56E71CCA2}">
      <dgm:prSet phldrT="[Текст]" custT="1"/>
      <dgm:spPr/>
      <dgm:t>
        <a:bodyPr/>
        <a:lstStyle/>
        <a:p>
          <a:r>
            <a:rPr lang="ru-RU" sz="1600" b="1" i="1" dirty="0"/>
            <a:t>Физические признаки </a:t>
          </a:r>
        </a:p>
      </dgm:t>
    </dgm:pt>
    <dgm:pt modelId="{8BA7EC9C-01C0-4B43-A94D-FC6396535039}" type="parTrans" cxnId="{095B55A1-A7AA-4878-9EE7-1D95D0C70C0B}">
      <dgm:prSet/>
      <dgm:spPr/>
      <dgm:t>
        <a:bodyPr/>
        <a:lstStyle/>
        <a:p>
          <a:endParaRPr lang="ru-RU"/>
        </a:p>
      </dgm:t>
    </dgm:pt>
    <dgm:pt modelId="{2CBB429C-FD65-4655-9C53-4101BE646477}" type="sibTrans" cxnId="{095B55A1-A7AA-4878-9EE7-1D95D0C70C0B}">
      <dgm:prSet/>
      <dgm:spPr/>
      <dgm:t>
        <a:bodyPr/>
        <a:lstStyle/>
        <a:p>
          <a:endParaRPr lang="ru-RU"/>
        </a:p>
      </dgm:t>
    </dgm:pt>
    <dgm:pt modelId="{5B3DC89A-F016-40C4-87A3-A2D7C4C7B6B6}">
      <dgm:prSet phldrT="[Текст]" custT="1"/>
      <dgm:spPr/>
      <dgm:t>
        <a:bodyPr/>
        <a:lstStyle/>
        <a:p>
          <a:r>
            <a:rPr lang="ru-RU" sz="1400" b="1" i="1" dirty="0">
              <a:solidFill>
                <a:schemeClr val="accent2">
                  <a:lumMod val="75000"/>
                </a:schemeClr>
              </a:solidFill>
            </a:rPr>
            <a:t>Усталость,</a:t>
          </a:r>
        </a:p>
        <a:p>
          <a:r>
            <a:rPr lang="ru-RU" sz="1400" b="1" i="1" dirty="0">
              <a:solidFill>
                <a:schemeClr val="accent2">
                  <a:lumMod val="75000"/>
                </a:schemeClr>
              </a:solidFill>
            </a:rPr>
            <a:t>Нарушения сна,</a:t>
          </a:r>
        </a:p>
        <a:p>
          <a:r>
            <a:rPr lang="ru-RU" sz="1400" b="1" i="1" dirty="0">
              <a:solidFill>
                <a:schemeClr val="accent2">
                  <a:lumMod val="75000"/>
                </a:schemeClr>
              </a:solidFill>
            </a:rPr>
            <a:t>Боли различного характера</a:t>
          </a:r>
        </a:p>
        <a:p>
          <a:endParaRPr lang="ru-RU" sz="1100" dirty="0">
            <a:solidFill>
              <a:schemeClr val="accent2">
                <a:lumMod val="75000"/>
              </a:schemeClr>
            </a:solidFill>
          </a:endParaRPr>
        </a:p>
      </dgm:t>
    </dgm:pt>
    <dgm:pt modelId="{7AB2DE5F-5EE5-4A78-82A7-232F3D3E62FC}" type="parTrans" cxnId="{831C90F3-F7A2-4F19-980A-4416C7E48816}">
      <dgm:prSet/>
      <dgm:spPr/>
      <dgm:t>
        <a:bodyPr/>
        <a:lstStyle/>
        <a:p>
          <a:endParaRPr lang="ru-RU"/>
        </a:p>
      </dgm:t>
    </dgm:pt>
    <dgm:pt modelId="{6931DD9E-EDAA-4E23-B379-B42321564E6F}" type="sibTrans" cxnId="{831C90F3-F7A2-4F19-980A-4416C7E48816}">
      <dgm:prSet/>
      <dgm:spPr/>
      <dgm:t>
        <a:bodyPr/>
        <a:lstStyle/>
        <a:p>
          <a:endParaRPr lang="ru-RU"/>
        </a:p>
      </dgm:t>
    </dgm:pt>
    <dgm:pt modelId="{D9847967-BA76-4090-A740-4DD220B07AE8}">
      <dgm:prSet phldrT="[Текст]" custT="1"/>
      <dgm:spPr/>
      <dgm:t>
        <a:bodyPr/>
        <a:lstStyle/>
        <a:p>
          <a:r>
            <a:rPr lang="ru-RU" sz="1600" b="1" i="1" dirty="0"/>
            <a:t>Эмоциональные признаки</a:t>
          </a:r>
        </a:p>
      </dgm:t>
    </dgm:pt>
    <dgm:pt modelId="{08257EE8-7682-44B5-A8B3-3510E3BA63A5}" type="parTrans" cxnId="{2BB36F41-C813-41F0-8C29-0589CAB348EE}">
      <dgm:prSet/>
      <dgm:spPr/>
      <dgm:t>
        <a:bodyPr/>
        <a:lstStyle/>
        <a:p>
          <a:endParaRPr lang="ru-RU"/>
        </a:p>
      </dgm:t>
    </dgm:pt>
    <dgm:pt modelId="{221598CC-0AF0-434E-80AC-54E7455429AD}" type="sibTrans" cxnId="{2BB36F41-C813-41F0-8C29-0589CAB348EE}">
      <dgm:prSet/>
      <dgm:spPr/>
      <dgm:t>
        <a:bodyPr/>
        <a:lstStyle/>
        <a:p>
          <a:endParaRPr lang="ru-RU"/>
        </a:p>
      </dgm:t>
    </dgm:pt>
    <dgm:pt modelId="{1AFD8936-A928-44F8-A56D-13C58E4D57FB}">
      <dgm:prSet phldrT="[Текст]" custT="1"/>
      <dgm:spPr/>
      <dgm:t>
        <a:bodyPr/>
        <a:lstStyle/>
        <a:p>
          <a:r>
            <a:rPr lang="ru-RU" sz="1400" b="1" i="1" dirty="0">
              <a:solidFill>
                <a:schemeClr val="accent3"/>
              </a:solidFill>
            </a:rPr>
            <a:t>Нестабильность настроения</a:t>
          </a:r>
        </a:p>
        <a:p>
          <a:r>
            <a:rPr lang="ru-RU" sz="1400" b="1" i="1" dirty="0">
              <a:solidFill>
                <a:schemeClr val="accent3"/>
              </a:solidFill>
            </a:rPr>
            <a:t>Необычная агрессивность,</a:t>
          </a:r>
        </a:p>
        <a:p>
          <a:r>
            <a:rPr lang="ru-RU" sz="1400" b="1" i="1" dirty="0">
              <a:solidFill>
                <a:schemeClr val="accent3"/>
              </a:solidFill>
            </a:rPr>
            <a:t>Нервозность по пустякам</a:t>
          </a:r>
        </a:p>
      </dgm:t>
    </dgm:pt>
    <dgm:pt modelId="{3F97BD74-DDD2-4841-B676-4FF1CDE7E74A}" type="parTrans" cxnId="{C24FEA25-C640-45C1-9AAC-42E3C2037EAA}">
      <dgm:prSet/>
      <dgm:spPr/>
      <dgm:t>
        <a:bodyPr/>
        <a:lstStyle/>
        <a:p>
          <a:endParaRPr lang="ru-RU"/>
        </a:p>
      </dgm:t>
    </dgm:pt>
    <dgm:pt modelId="{F2617929-ED1B-4ECC-9B6C-88D03A1E1B8B}" type="sibTrans" cxnId="{C24FEA25-C640-45C1-9AAC-42E3C2037EAA}">
      <dgm:prSet/>
      <dgm:spPr/>
      <dgm:t>
        <a:bodyPr/>
        <a:lstStyle/>
        <a:p>
          <a:endParaRPr lang="ru-RU"/>
        </a:p>
      </dgm:t>
    </dgm:pt>
    <dgm:pt modelId="{E0C36344-27E7-4107-BE6F-931B188E6BD4}">
      <dgm:prSet phldrT="[Текст]" custT="1"/>
      <dgm:spPr/>
      <dgm:t>
        <a:bodyPr/>
        <a:lstStyle/>
        <a:p>
          <a:r>
            <a:rPr lang="ru-RU" sz="1600" b="1" i="1" dirty="0"/>
            <a:t>Поведенческие признаки</a:t>
          </a:r>
        </a:p>
      </dgm:t>
    </dgm:pt>
    <dgm:pt modelId="{61BC4638-4399-4DA6-BF21-CC7B75929E1A}" type="parTrans" cxnId="{21EDC56C-BB82-484C-8DBF-983532108920}">
      <dgm:prSet/>
      <dgm:spPr/>
      <dgm:t>
        <a:bodyPr/>
        <a:lstStyle/>
        <a:p>
          <a:endParaRPr lang="ru-RU"/>
        </a:p>
      </dgm:t>
    </dgm:pt>
    <dgm:pt modelId="{04686138-B5C9-455D-8C87-3D28B51779E4}" type="sibTrans" cxnId="{21EDC56C-BB82-484C-8DBF-983532108920}">
      <dgm:prSet/>
      <dgm:spPr/>
      <dgm:t>
        <a:bodyPr/>
        <a:lstStyle/>
        <a:p>
          <a:endParaRPr lang="ru-RU"/>
        </a:p>
      </dgm:t>
    </dgm:pt>
    <dgm:pt modelId="{E93DD2D9-345B-4058-AB87-1CCDEB0BA5A6}">
      <dgm:prSet phldrT="[Текст]" custT="1"/>
      <dgm:spPr/>
      <dgm:t>
        <a:bodyPr/>
        <a:lstStyle/>
        <a:p>
          <a:r>
            <a:rPr lang="ru-RU" sz="1400" b="1" i="1" dirty="0">
              <a:solidFill>
                <a:schemeClr val="accent4"/>
              </a:solidFill>
            </a:rPr>
            <a:t>Когнитивные проблемы</a:t>
          </a:r>
        </a:p>
        <a:p>
          <a:r>
            <a:rPr lang="ru-RU" sz="1400" b="1" i="1" dirty="0">
              <a:solidFill>
                <a:schemeClr val="accent4"/>
              </a:solidFill>
            </a:rPr>
            <a:t>Навязчивые движения</a:t>
          </a:r>
        </a:p>
        <a:p>
          <a:r>
            <a:rPr lang="ru-RU" sz="1400" b="1" i="1" dirty="0">
              <a:solidFill>
                <a:schemeClr val="accent4"/>
              </a:solidFill>
            </a:rPr>
            <a:t>Изменение пищевых привычек</a:t>
          </a:r>
        </a:p>
      </dgm:t>
    </dgm:pt>
    <dgm:pt modelId="{A2A0C86A-3B05-4E58-A1BF-6A826C893377}" type="parTrans" cxnId="{DD83B50F-2369-4358-97B6-6D9EEB033D0D}">
      <dgm:prSet/>
      <dgm:spPr/>
      <dgm:t>
        <a:bodyPr/>
        <a:lstStyle/>
        <a:p>
          <a:endParaRPr lang="ru-RU"/>
        </a:p>
      </dgm:t>
    </dgm:pt>
    <dgm:pt modelId="{EF6E4FF2-5FD2-4770-858A-88CF1CEACDF3}" type="sibTrans" cxnId="{DD83B50F-2369-4358-97B6-6D9EEB033D0D}">
      <dgm:prSet/>
      <dgm:spPr/>
      <dgm:t>
        <a:bodyPr/>
        <a:lstStyle/>
        <a:p>
          <a:endParaRPr lang="ru-RU"/>
        </a:p>
      </dgm:t>
    </dgm:pt>
    <dgm:pt modelId="{EB51A860-D405-40DB-A488-66DD73181082}" type="pres">
      <dgm:prSet presAssocID="{977BD7FA-F408-4565-9A83-BBB6F44304F3}" presName="rootNode" presStyleCnt="0">
        <dgm:presLayoutVars>
          <dgm:chMax/>
          <dgm:chPref/>
          <dgm:dir/>
          <dgm:animLvl val="lvl"/>
        </dgm:presLayoutVars>
      </dgm:prSet>
      <dgm:spPr/>
    </dgm:pt>
    <dgm:pt modelId="{D411A45B-12EE-4396-AE1E-94A01A83D1A6}" type="pres">
      <dgm:prSet presAssocID="{5A891CCB-BA36-4984-8873-99B56E71CCA2}" presName="composite" presStyleCnt="0"/>
      <dgm:spPr/>
    </dgm:pt>
    <dgm:pt modelId="{4DFA286F-447D-465A-B622-CAEF441A832B}" type="pres">
      <dgm:prSet presAssocID="{5A891CCB-BA36-4984-8873-99B56E71CCA2}" presName="ParentText" presStyleLbl="node1" presStyleIdx="0" presStyleCnt="3" custScaleX="122647">
        <dgm:presLayoutVars>
          <dgm:chMax val="1"/>
          <dgm:chPref val="1"/>
          <dgm:bulletEnabled val="1"/>
        </dgm:presLayoutVars>
      </dgm:prSet>
      <dgm:spPr/>
    </dgm:pt>
    <dgm:pt modelId="{3155B970-D81A-4B00-80A5-14EFEDBBFB92}" type="pres">
      <dgm:prSet presAssocID="{5A891CCB-BA36-4984-8873-99B56E71CCA2}" presName="Image" presStyleLbl="bgImgPlace1" presStyleIdx="0" presStyleCnt="3"/>
      <dgm:spPr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0C748E41-C5C9-4E4B-8195-CFB8BFFD6636}" type="pres">
      <dgm:prSet presAssocID="{5A891CCB-BA36-4984-8873-99B56E71CCA2}" presName="ChildText" presStyleLbl="fgAcc1" presStyleIdx="0" presStyleCnt="3" custScaleX="161037" custScaleY="122550" custLinFactNeighborX="45441" custLinFactNeighborY="-12975">
        <dgm:presLayoutVars>
          <dgm:chMax val="0"/>
          <dgm:chPref val="0"/>
          <dgm:bulletEnabled val="1"/>
        </dgm:presLayoutVars>
      </dgm:prSet>
      <dgm:spPr/>
    </dgm:pt>
    <dgm:pt modelId="{CEAD1B69-8141-48FF-A500-753750BB2662}" type="pres">
      <dgm:prSet presAssocID="{2CBB429C-FD65-4655-9C53-4101BE646477}" presName="sibTrans" presStyleCnt="0"/>
      <dgm:spPr/>
    </dgm:pt>
    <dgm:pt modelId="{BBDC0603-83DD-4110-9080-3468C2156A14}" type="pres">
      <dgm:prSet presAssocID="{D9847967-BA76-4090-A740-4DD220B07AE8}" presName="composite" presStyleCnt="0"/>
      <dgm:spPr/>
    </dgm:pt>
    <dgm:pt modelId="{3ECB1F25-BE4F-463D-809A-53986D9F9F2F}" type="pres">
      <dgm:prSet presAssocID="{D9847967-BA76-4090-A740-4DD220B07AE8}" presName="ParentText" presStyleLbl="node1" presStyleIdx="1" presStyleCnt="3" custScaleX="117970">
        <dgm:presLayoutVars>
          <dgm:chMax val="1"/>
          <dgm:chPref val="1"/>
          <dgm:bulletEnabled val="1"/>
        </dgm:presLayoutVars>
      </dgm:prSet>
      <dgm:spPr/>
    </dgm:pt>
    <dgm:pt modelId="{62232DB7-E788-4275-8423-DA7E86BEA417}" type="pres">
      <dgm:prSet presAssocID="{D9847967-BA76-4090-A740-4DD220B07AE8}" presName="Image" presStyleLbl="bgImgPlace1" presStyleIdx="1" presStyleCnt="3"/>
      <dgm:spPr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E6DD1FDD-773F-4CDC-A625-BAC76ADDEE0D}" type="pres">
      <dgm:prSet presAssocID="{D9847967-BA76-4090-A740-4DD220B07AE8}" presName="ChildText" presStyleLbl="fgAcc1" presStyleIdx="1" presStyleCnt="3" custScaleX="160582" custScaleY="123961" custLinFactNeighborX="47099" custLinFactNeighborY="-12269">
        <dgm:presLayoutVars>
          <dgm:chMax val="0"/>
          <dgm:chPref val="0"/>
          <dgm:bulletEnabled val="1"/>
        </dgm:presLayoutVars>
      </dgm:prSet>
      <dgm:spPr/>
    </dgm:pt>
    <dgm:pt modelId="{E940069E-62F2-4584-927D-2E8F7987E442}" type="pres">
      <dgm:prSet presAssocID="{221598CC-0AF0-434E-80AC-54E7455429AD}" presName="sibTrans" presStyleCnt="0"/>
      <dgm:spPr/>
    </dgm:pt>
    <dgm:pt modelId="{FEE5E5BD-C0C3-4B41-832D-5400B7D85C17}" type="pres">
      <dgm:prSet presAssocID="{E0C36344-27E7-4107-BE6F-931B188E6BD4}" presName="composite" presStyleCnt="0"/>
      <dgm:spPr/>
    </dgm:pt>
    <dgm:pt modelId="{70BE1F9F-6017-4986-B930-69CF039EFCBA}" type="pres">
      <dgm:prSet presAssocID="{E0C36344-27E7-4107-BE6F-931B188E6BD4}" presName="ParentText" presStyleLbl="node1" presStyleIdx="2" presStyleCnt="3" custScaleX="126058">
        <dgm:presLayoutVars>
          <dgm:chMax val="1"/>
          <dgm:chPref val="1"/>
          <dgm:bulletEnabled val="1"/>
        </dgm:presLayoutVars>
      </dgm:prSet>
      <dgm:spPr/>
    </dgm:pt>
    <dgm:pt modelId="{D0EE67AA-B5F2-4622-A59A-DB8094BF2289}" type="pres">
      <dgm:prSet presAssocID="{E0C36344-27E7-4107-BE6F-931B188E6BD4}" presName="Image" presStyleLbl="bgImgPlace1" presStyleIdx="2" presStyleCnt="3"/>
      <dgm:spPr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49D3F9FE-F56E-43DB-9737-FCCA744EE275}" type="pres">
      <dgm:prSet presAssocID="{E0C36344-27E7-4107-BE6F-931B188E6BD4}" presName="ChildText" presStyleLbl="fgAcc1" presStyleIdx="2" presStyleCnt="3" custScaleX="205954" custScaleY="127862" custLinFactNeighborX="81763" custLinFactNeighborY="-21342">
        <dgm:presLayoutVars>
          <dgm:chMax val="0"/>
          <dgm:chPref val="0"/>
          <dgm:bulletEnabled val="1"/>
        </dgm:presLayoutVars>
      </dgm:prSet>
      <dgm:spPr/>
    </dgm:pt>
  </dgm:ptLst>
  <dgm:cxnLst>
    <dgm:cxn modelId="{DD83B50F-2369-4358-97B6-6D9EEB033D0D}" srcId="{E0C36344-27E7-4107-BE6F-931B188E6BD4}" destId="{E93DD2D9-345B-4058-AB87-1CCDEB0BA5A6}" srcOrd="0" destOrd="0" parTransId="{A2A0C86A-3B05-4E58-A1BF-6A826C893377}" sibTransId="{EF6E4FF2-5FD2-4770-858A-88CF1CEACDF3}"/>
    <dgm:cxn modelId="{4F491112-943A-4FD1-B69D-3AD3BF8365F9}" type="presOf" srcId="{5A891CCB-BA36-4984-8873-99B56E71CCA2}" destId="{4DFA286F-447D-465A-B622-CAEF441A832B}" srcOrd="0" destOrd="0" presId="urn:microsoft.com/office/officeart/2008/layout/TitledPictureBlocks"/>
    <dgm:cxn modelId="{C24FEA25-C640-45C1-9AAC-42E3C2037EAA}" srcId="{D9847967-BA76-4090-A740-4DD220B07AE8}" destId="{1AFD8936-A928-44F8-A56D-13C58E4D57FB}" srcOrd="0" destOrd="0" parTransId="{3F97BD74-DDD2-4841-B676-4FF1CDE7E74A}" sibTransId="{F2617929-ED1B-4ECC-9B6C-88D03A1E1B8B}"/>
    <dgm:cxn modelId="{2BB36F41-C813-41F0-8C29-0589CAB348EE}" srcId="{977BD7FA-F408-4565-9A83-BBB6F44304F3}" destId="{D9847967-BA76-4090-A740-4DD220B07AE8}" srcOrd="1" destOrd="0" parTransId="{08257EE8-7682-44B5-A8B3-3510E3BA63A5}" sibTransId="{221598CC-0AF0-434E-80AC-54E7455429AD}"/>
    <dgm:cxn modelId="{21EDC56C-BB82-484C-8DBF-983532108920}" srcId="{977BD7FA-F408-4565-9A83-BBB6F44304F3}" destId="{E0C36344-27E7-4107-BE6F-931B188E6BD4}" srcOrd="2" destOrd="0" parTransId="{61BC4638-4399-4DA6-BF21-CC7B75929E1A}" sibTransId="{04686138-B5C9-455D-8C87-3D28B51779E4}"/>
    <dgm:cxn modelId="{F46ACF6D-A98A-4701-A352-748654A44FF6}" type="presOf" srcId="{E0C36344-27E7-4107-BE6F-931B188E6BD4}" destId="{70BE1F9F-6017-4986-B930-69CF039EFCBA}" srcOrd="0" destOrd="0" presId="urn:microsoft.com/office/officeart/2008/layout/TitledPictureBlocks"/>
    <dgm:cxn modelId="{E462348D-9DEB-4796-BD8A-F4B37E4E75A8}" type="presOf" srcId="{5B3DC89A-F016-40C4-87A3-A2D7C4C7B6B6}" destId="{0C748E41-C5C9-4E4B-8195-CFB8BFFD6636}" srcOrd="0" destOrd="0" presId="urn:microsoft.com/office/officeart/2008/layout/TitledPictureBlocks"/>
    <dgm:cxn modelId="{D015AB8E-28A9-4B94-94B2-36969CDB20AC}" type="presOf" srcId="{D9847967-BA76-4090-A740-4DD220B07AE8}" destId="{3ECB1F25-BE4F-463D-809A-53986D9F9F2F}" srcOrd="0" destOrd="0" presId="urn:microsoft.com/office/officeart/2008/layout/TitledPictureBlocks"/>
    <dgm:cxn modelId="{2CF2B899-4289-43FB-8889-615708DDD225}" type="presOf" srcId="{1AFD8936-A928-44F8-A56D-13C58E4D57FB}" destId="{E6DD1FDD-773F-4CDC-A625-BAC76ADDEE0D}" srcOrd="0" destOrd="0" presId="urn:microsoft.com/office/officeart/2008/layout/TitledPictureBlocks"/>
    <dgm:cxn modelId="{525FEE99-F003-45A0-9176-0F8AAFAE5446}" type="presOf" srcId="{977BD7FA-F408-4565-9A83-BBB6F44304F3}" destId="{EB51A860-D405-40DB-A488-66DD73181082}" srcOrd="0" destOrd="0" presId="urn:microsoft.com/office/officeart/2008/layout/TitledPictureBlocks"/>
    <dgm:cxn modelId="{095B55A1-A7AA-4878-9EE7-1D95D0C70C0B}" srcId="{977BD7FA-F408-4565-9A83-BBB6F44304F3}" destId="{5A891CCB-BA36-4984-8873-99B56E71CCA2}" srcOrd="0" destOrd="0" parTransId="{8BA7EC9C-01C0-4B43-A94D-FC6396535039}" sibTransId="{2CBB429C-FD65-4655-9C53-4101BE646477}"/>
    <dgm:cxn modelId="{0844CBDF-E103-4613-8B7C-BA1354A88AF1}" type="presOf" srcId="{E93DD2D9-345B-4058-AB87-1CCDEB0BA5A6}" destId="{49D3F9FE-F56E-43DB-9737-FCCA744EE275}" srcOrd="0" destOrd="0" presId="urn:microsoft.com/office/officeart/2008/layout/TitledPictureBlocks"/>
    <dgm:cxn modelId="{831C90F3-F7A2-4F19-980A-4416C7E48816}" srcId="{5A891CCB-BA36-4984-8873-99B56E71CCA2}" destId="{5B3DC89A-F016-40C4-87A3-A2D7C4C7B6B6}" srcOrd="0" destOrd="0" parTransId="{7AB2DE5F-5EE5-4A78-82A7-232F3D3E62FC}" sibTransId="{6931DD9E-EDAA-4E23-B379-B42321564E6F}"/>
    <dgm:cxn modelId="{57A363B1-8A65-4F83-BA8E-F02566F6324F}" type="presParOf" srcId="{EB51A860-D405-40DB-A488-66DD73181082}" destId="{D411A45B-12EE-4396-AE1E-94A01A83D1A6}" srcOrd="0" destOrd="0" presId="urn:microsoft.com/office/officeart/2008/layout/TitledPictureBlocks"/>
    <dgm:cxn modelId="{6BF4C31E-55B0-43FF-BBBC-C8EAC891F520}" type="presParOf" srcId="{D411A45B-12EE-4396-AE1E-94A01A83D1A6}" destId="{4DFA286F-447D-465A-B622-CAEF441A832B}" srcOrd="0" destOrd="0" presId="urn:microsoft.com/office/officeart/2008/layout/TitledPictureBlocks"/>
    <dgm:cxn modelId="{87E87F41-C18B-41CB-A917-B1FAE3AE7ABB}" type="presParOf" srcId="{D411A45B-12EE-4396-AE1E-94A01A83D1A6}" destId="{3155B970-D81A-4B00-80A5-14EFEDBBFB92}" srcOrd="1" destOrd="0" presId="urn:microsoft.com/office/officeart/2008/layout/TitledPictureBlocks"/>
    <dgm:cxn modelId="{9F44B017-4F51-44CB-874C-D8DB3B864E2D}" type="presParOf" srcId="{D411A45B-12EE-4396-AE1E-94A01A83D1A6}" destId="{0C748E41-C5C9-4E4B-8195-CFB8BFFD6636}" srcOrd="2" destOrd="0" presId="urn:microsoft.com/office/officeart/2008/layout/TitledPictureBlocks"/>
    <dgm:cxn modelId="{75D82043-57F4-497F-9110-F22996A2648D}" type="presParOf" srcId="{EB51A860-D405-40DB-A488-66DD73181082}" destId="{CEAD1B69-8141-48FF-A500-753750BB2662}" srcOrd="1" destOrd="0" presId="urn:microsoft.com/office/officeart/2008/layout/TitledPictureBlocks"/>
    <dgm:cxn modelId="{46CD2DD4-B077-49A8-BDC7-DAA37E93C57D}" type="presParOf" srcId="{EB51A860-D405-40DB-A488-66DD73181082}" destId="{BBDC0603-83DD-4110-9080-3468C2156A14}" srcOrd="2" destOrd="0" presId="urn:microsoft.com/office/officeart/2008/layout/TitledPictureBlocks"/>
    <dgm:cxn modelId="{880F3AA0-05C6-4AFB-918B-9CA713D3E6A7}" type="presParOf" srcId="{BBDC0603-83DD-4110-9080-3468C2156A14}" destId="{3ECB1F25-BE4F-463D-809A-53986D9F9F2F}" srcOrd="0" destOrd="0" presId="urn:microsoft.com/office/officeart/2008/layout/TitledPictureBlocks"/>
    <dgm:cxn modelId="{A70DB00C-5AB7-4B0A-95D4-59603DDAA6CA}" type="presParOf" srcId="{BBDC0603-83DD-4110-9080-3468C2156A14}" destId="{62232DB7-E788-4275-8423-DA7E86BEA417}" srcOrd="1" destOrd="0" presId="urn:microsoft.com/office/officeart/2008/layout/TitledPictureBlocks"/>
    <dgm:cxn modelId="{AAAAA5EB-82C1-48AC-A7FE-E7D16D727268}" type="presParOf" srcId="{BBDC0603-83DD-4110-9080-3468C2156A14}" destId="{E6DD1FDD-773F-4CDC-A625-BAC76ADDEE0D}" srcOrd="2" destOrd="0" presId="urn:microsoft.com/office/officeart/2008/layout/TitledPictureBlocks"/>
    <dgm:cxn modelId="{AB5ADAE4-2776-4CF3-BA14-CAAB9F60BB29}" type="presParOf" srcId="{EB51A860-D405-40DB-A488-66DD73181082}" destId="{E940069E-62F2-4584-927D-2E8F7987E442}" srcOrd="3" destOrd="0" presId="urn:microsoft.com/office/officeart/2008/layout/TitledPictureBlocks"/>
    <dgm:cxn modelId="{CDE7E69C-0BC9-4100-A492-7431FC6E86A7}" type="presParOf" srcId="{EB51A860-D405-40DB-A488-66DD73181082}" destId="{FEE5E5BD-C0C3-4B41-832D-5400B7D85C17}" srcOrd="4" destOrd="0" presId="urn:microsoft.com/office/officeart/2008/layout/TitledPictureBlocks"/>
    <dgm:cxn modelId="{E03A5ECD-A93F-48C7-91E3-11AF7AFBDFD7}" type="presParOf" srcId="{FEE5E5BD-C0C3-4B41-832D-5400B7D85C17}" destId="{70BE1F9F-6017-4986-B930-69CF039EFCBA}" srcOrd="0" destOrd="0" presId="urn:microsoft.com/office/officeart/2008/layout/TitledPictureBlocks"/>
    <dgm:cxn modelId="{F90B3847-546F-4626-89C9-E1B90B434A5F}" type="presParOf" srcId="{FEE5E5BD-C0C3-4B41-832D-5400B7D85C17}" destId="{D0EE67AA-B5F2-4622-A59A-DB8094BF2289}" srcOrd="1" destOrd="0" presId="urn:microsoft.com/office/officeart/2008/layout/TitledPictureBlocks"/>
    <dgm:cxn modelId="{4FCBBE6E-48B6-48A6-A342-19BA1185A1C8}" type="presParOf" srcId="{FEE5E5BD-C0C3-4B41-832D-5400B7D85C17}" destId="{49D3F9FE-F56E-43DB-9737-FCCA744EE275}" srcOrd="2" destOrd="0" presId="urn:microsoft.com/office/officeart/2008/layout/Titled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52FD61-A8E2-4C6F-ACBD-173B6D87FF07}" type="doc">
      <dgm:prSet loTypeId="urn:microsoft.com/office/officeart/2009/3/layout/StepUpProcess" loCatId="process" qsTypeId="urn:microsoft.com/office/officeart/2005/8/quickstyle/3d1" qsCatId="3D" csTypeId="urn:microsoft.com/office/officeart/2005/8/colors/accent3_1" csCatId="accent3" phldr="1"/>
      <dgm:spPr/>
    </dgm:pt>
    <dgm:pt modelId="{AC2F3557-AA1B-4663-A328-2C01161AB222}">
      <dgm:prSet phldrT="[Текст]"/>
      <dgm:spPr/>
      <dgm:t>
        <a:bodyPr/>
        <a:lstStyle/>
        <a:p>
          <a:pPr algn="l"/>
          <a:r>
            <a:rPr lang="ru-RU" b="1" i="1" dirty="0">
              <a:solidFill>
                <a:schemeClr val="accent2">
                  <a:lumMod val="75000"/>
                </a:schemeClr>
              </a:solidFill>
            </a:rPr>
            <a:t>Тактика запугивания </a:t>
          </a:r>
        </a:p>
      </dgm:t>
    </dgm:pt>
    <dgm:pt modelId="{41004202-46F0-4D0C-80E4-524EB9A5754B}" type="parTrans" cxnId="{2209956B-6A8C-43B1-BFD5-DAD1481E1D81}">
      <dgm:prSet/>
      <dgm:spPr/>
      <dgm:t>
        <a:bodyPr/>
        <a:lstStyle/>
        <a:p>
          <a:endParaRPr lang="ru-RU"/>
        </a:p>
      </dgm:t>
    </dgm:pt>
    <dgm:pt modelId="{70481346-D800-4155-AF78-C735CF102E95}" type="sibTrans" cxnId="{2209956B-6A8C-43B1-BFD5-DAD1481E1D81}">
      <dgm:prSet/>
      <dgm:spPr/>
      <dgm:t>
        <a:bodyPr/>
        <a:lstStyle/>
        <a:p>
          <a:endParaRPr lang="ru-RU"/>
        </a:p>
      </dgm:t>
    </dgm:pt>
    <dgm:pt modelId="{EB8CC5ED-AE18-49C5-A76C-9864E23E0585}">
      <dgm:prSet phldrT="[Текст]"/>
      <dgm:spPr/>
      <dgm:t>
        <a:bodyPr/>
        <a:lstStyle/>
        <a:p>
          <a:r>
            <a:rPr lang="ru-RU" b="1" i="1" dirty="0">
              <a:solidFill>
                <a:schemeClr val="accent2">
                  <a:lumMod val="75000"/>
                </a:schemeClr>
              </a:solidFill>
            </a:rPr>
            <a:t>Неправильное формулирование слов поддержки</a:t>
          </a:r>
        </a:p>
      </dgm:t>
    </dgm:pt>
    <dgm:pt modelId="{25E4321C-86EC-469E-9C93-8EA63A53ADA7}" type="parTrans" cxnId="{AB661C2F-5B1F-4FB9-AB27-6BCE87CBB4EA}">
      <dgm:prSet/>
      <dgm:spPr/>
      <dgm:t>
        <a:bodyPr/>
        <a:lstStyle/>
        <a:p>
          <a:endParaRPr lang="ru-RU"/>
        </a:p>
      </dgm:t>
    </dgm:pt>
    <dgm:pt modelId="{33043F0D-A26D-4F5C-86FC-050668E30F04}" type="sibTrans" cxnId="{AB661C2F-5B1F-4FB9-AB27-6BCE87CBB4EA}">
      <dgm:prSet/>
      <dgm:spPr/>
      <dgm:t>
        <a:bodyPr/>
        <a:lstStyle/>
        <a:p>
          <a:endParaRPr lang="ru-RU"/>
        </a:p>
      </dgm:t>
    </dgm:pt>
    <dgm:pt modelId="{9E43BE12-CDE8-4A12-B3EB-B4295D988BC7}">
      <dgm:prSet phldrT="[Текст]"/>
      <dgm:spPr/>
      <dgm:t>
        <a:bodyPr/>
        <a:lstStyle/>
        <a:p>
          <a:r>
            <a:rPr lang="ru-RU" b="1" i="1" dirty="0" err="1">
              <a:solidFill>
                <a:schemeClr val="accent2">
                  <a:lumMod val="75000"/>
                </a:schemeClr>
              </a:solidFill>
            </a:rPr>
            <a:t>Гиперзабота</a:t>
          </a:r>
          <a:r>
            <a:rPr lang="ru-RU" b="1" i="1" dirty="0">
              <a:solidFill>
                <a:schemeClr val="accent2">
                  <a:lumMod val="75000"/>
                </a:schemeClr>
              </a:solidFill>
            </a:rPr>
            <a:t> </a:t>
          </a:r>
        </a:p>
      </dgm:t>
    </dgm:pt>
    <dgm:pt modelId="{35875C9A-917E-4A46-8313-9D98970546FE}" type="parTrans" cxnId="{65311FB2-6041-4AEF-A5EA-8145A75B049E}">
      <dgm:prSet/>
      <dgm:spPr/>
      <dgm:t>
        <a:bodyPr/>
        <a:lstStyle/>
        <a:p>
          <a:endParaRPr lang="ru-RU"/>
        </a:p>
      </dgm:t>
    </dgm:pt>
    <dgm:pt modelId="{BDC6DE39-9EB2-4BE1-8CB9-82A693DED783}" type="sibTrans" cxnId="{65311FB2-6041-4AEF-A5EA-8145A75B049E}">
      <dgm:prSet/>
      <dgm:spPr/>
      <dgm:t>
        <a:bodyPr/>
        <a:lstStyle/>
        <a:p>
          <a:endParaRPr lang="ru-RU"/>
        </a:p>
      </dgm:t>
    </dgm:pt>
    <dgm:pt modelId="{E39F3F4B-5FB1-426F-B618-65F3072D54EC}">
      <dgm:prSet/>
      <dgm:spPr/>
      <dgm:t>
        <a:bodyPr/>
        <a:lstStyle/>
        <a:p>
          <a:r>
            <a:rPr lang="ru-RU" b="1" i="1" dirty="0">
              <a:solidFill>
                <a:schemeClr val="accent2">
                  <a:lumMod val="75000"/>
                </a:schemeClr>
              </a:solidFill>
            </a:rPr>
            <a:t>Угроза лишения родительской любви и дружбы</a:t>
          </a:r>
        </a:p>
      </dgm:t>
    </dgm:pt>
    <dgm:pt modelId="{F1A1BE69-6F28-41A4-980B-8D924486BF9F}" type="parTrans" cxnId="{B0EA73AA-F583-4AD3-AC88-B58B787F194E}">
      <dgm:prSet/>
      <dgm:spPr/>
      <dgm:t>
        <a:bodyPr/>
        <a:lstStyle/>
        <a:p>
          <a:endParaRPr lang="ru-RU"/>
        </a:p>
      </dgm:t>
    </dgm:pt>
    <dgm:pt modelId="{6D988823-D188-4965-988C-07637359CF84}" type="sibTrans" cxnId="{B0EA73AA-F583-4AD3-AC88-B58B787F194E}">
      <dgm:prSet/>
      <dgm:spPr/>
      <dgm:t>
        <a:bodyPr/>
        <a:lstStyle/>
        <a:p>
          <a:endParaRPr lang="ru-RU"/>
        </a:p>
      </dgm:t>
    </dgm:pt>
    <dgm:pt modelId="{724A69CE-3023-4D1B-8628-47BCFB5E56E2}" type="pres">
      <dgm:prSet presAssocID="{4F52FD61-A8E2-4C6F-ACBD-173B6D87FF07}" presName="rootnode" presStyleCnt="0">
        <dgm:presLayoutVars>
          <dgm:chMax/>
          <dgm:chPref/>
          <dgm:dir/>
          <dgm:animLvl val="lvl"/>
        </dgm:presLayoutVars>
      </dgm:prSet>
      <dgm:spPr/>
    </dgm:pt>
    <dgm:pt modelId="{6F19EE9F-D5B4-43EB-97B4-69CB37E06ECA}" type="pres">
      <dgm:prSet presAssocID="{AC2F3557-AA1B-4663-A328-2C01161AB222}" presName="composite" presStyleCnt="0"/>
      <dgm:spPr/>
    </dgm:pt>
    <dgm:pt modelId="{C33128D1-D082-4145-AF0E-9AC4E4C7E2A2}" type="pres">
      <dgm:prSet presAssocID="{AC2F3557-AA1B-4663-A328-2C01161AB222}" presName="LShape" presStyleLbl="alignNode1" presStyleIdx="0" presStyleCnt="7"/>
      <dgm:spPr/>
    </dgm:pt>
    <dgm:pt modelId="{BFAD9BFC-521B-4068-A06A-02D85C9D62B2}" type="pres">
      <dgm:prSet presAssocID="{AC2F3557-AA1B-4663-A328-2C01161AB222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98E7C36E-BACD-4729-BF63-B1A6EC25A4C9}" type="pres">
      <dgm:prSet presAssocID="{AC2F3557-AA1B-4663-A328-2C01161AB222}" presName="Triangle" presStyleLbl="alignNode1" presStyleIdx="1" presStyleCnt="7"/>
      <dgm:spPr/>
    </dgm:pt>
    <dgm:pt modelId="{FF3A6026-FE1D-4581-952B-94ABCB33B7EE}" type="pres">
      <dgm:prSet presAssocID="{70481346-D800-4155-AF78-C735CF102E95}" presName="sibTrans" presStyleCnt="0"/>
      <dgm:spPr/>
    </dgm:pt>
    <dgm:pt modelId="{33D0820B-20D6-4BD5-A682-B9957578247A}" type="pres">
      <dgm:prSet presAssocID="{70481346-D800-4155-AF78-C735CF102E95}" presName="space" presStyleCnt="0"/>
      <dgm:spPr/>
    </dgm:pt>
    <dgm:pt modelId="{A9FC849B-F40B-4FEA-B869-08A510F37F16}" type="pres">
      <dgm:prSet presAssocID="{E39F3F4B-5FB1-426F-B618-65F3072D54EC}" presName="composite" presStyleCnt="0"/>
      <dgm:spPr/>
    </dgm:pt>
    <dgm:pt modelId="{E3E8F2ED-FB2D-4BFC-9555-E810528854F5}" type="pres">
      <dgm:prSet presAssocID="{E39F3F4B-5FB1-426F-B618-65F3072D54EC}" presName="LShape" presStyleLbl="alignNode1" presStyleIdx="2" presStyleCnt="7"/>
      <dgm:spPr/>
    </dgm:pt>
    <dgm:pt modelId="{B05365BB-43F1-4755-99F1-448142CF8E84}" type="pres">
      <dgm:prSet presAssocID="{E39F3F4B-5FB1-426F-B618-65F3072D54EC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68A107DC-BDF7-4882-B606-10DF928AFB87}" type="pres">
      <dgm:prSet presAssocID="{E39F3F4B-5FB1-426F-B618-65F3072D54EC}" presName="Triangle" presStyleLbl="alignNode1" presStyleIdx="3" presStyleCnt="7"/>
      <dgm:spPr/>
    </dgm:pt>
    <dgm:pt modelId="{497C4179-8783-4C07-B744-5B8A1A8028C5}" type="pres">
      <dgm:prSet presAssocID="{6D988823-D188-4965-988C-07637359CF84}" presName="sibTrans" presStyleCnt="0"/>
      <dgm:spPr/>
    </dgm:pt>
    <dgm:pt modelId="{AD665B73-ED5D-43F6-A4B6-46CAA14A2240}" type="pres">
      <dgm:prSet presAssocID="{6D988823-D188-4965-988C-07637359CF84}" presName="space" presStyleCnt="0"/>
      <dgm:spPr/>
    </dgm:pt>
    <dgm:pt modelId="{AB469FDE-4DC0-4621-8557-B0280AB89FEF}" type="pres">
      <dgm:prSet presAssocID="{EB8CC5ED-AE18-49C5-A76C-9864E23E0585}" presName="composite" presStyleCnt="0"/>
      <dgm:spPr/>
    </dgm:pt>
    <dgm:pt modelId="{66BCB905-A0CF-4AF1-B914-DF940F8ABCD1}" type="pres">
      <dgm:prSet presAssocID="{EB8CC5ED-AE18-49C5-A76C-9864E23E0585}" presName="LShape" presStyleLbl="alignNode1" presStyleIdx="4" presStyleCnt="7"/>
      <dgm:spPr/>
    </dgm:pt>
    <dgm:pt modelId="{80F05C5D-86F4-45BC-967C-1008CC412E32}" type="pres">
      <dgm:prSet presAssocID="{EB8CC5ED-AE18-49C5-A76C-9864E23E0585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6542E074-332F-4683-BC47-CFCADF917AA5}" type="pres">
      <dgm:prSet presAssocID="{EB8CC5ED-AE18-49C5-A76C-9864E23E0585}" presName="Triangle" presStyleLbl="alignNode1" presStyleIdx="5" presStyleCnt="7"/>
      <dgm:spPr/>
    </dgm:pt>
    <dgm:pt modelId="{C37BDEE3-8BCA-4B9A-868E-62E04BC3E5F0}" type="pres">
      <dgm:prSet presAssocID="{33043F0D-A26D-4F5C-86FC-050668E30F04}" presName="sibTrans" presStyleCnt="0"/>
      <dgm:spPr/>
    </dgm:pt>
    <dgm:pt modelId="{FE0493D2-DE81-4CA4-8EA3-AE2B7FC3613D}" type="pres">
      <dgm:prSet presAssocID="{33043F0D-A26D-4F5C-86FC-050668E30F04}" presName="space" presStyleCnt="0"/>
      <dgm:spPr/>
    </dgm:pt>
    <dgm:pt modelId="{6B688478-5F5E-4E94-91CE-5C65380CF4EF}" type="pres">
      <dgm:prSet presAssocID="{9E43BE12-CDE8-4A12-B3EB-B4295D988BC7}" presName="composite" presStyleCnt="0"/>
      <dgm:spPr/>
    </dgm:pt>
    <dgm:pt modelId="{A8B0FED1-87F4-4121-93CD-262F65593FC0}" type="pres">
      <dgm:prSet presAssocID="{9E43BE12-CDE8-4A12-B3EB-B4295D988BC7}" presName="LShape" presStyleLbl="alignNode1" presStyleIdx="6" presStyleCnt="7"/>
      <dgm:spPr/>
    </dgm:pt>
    <dgm:pt modelId="{45070793-2462-480F-911C-3E6F18E72B29}" type="pres">
      <dgm:prSet presAssocID="{9E43BE12-CDE8-4A12-B3EB-B4295D988BC7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08308628-FBD7-4A58-95DE-CD6FD7C7A67B}" type="presOf" srcId="{AC2F3557-AA1B-4663-A328-2C01161AB222}" destId="{BFAD9BFC-521B-4068-A06A-02D85C9D62B2}" srcOrd="0" destOrd="0" presId="urn:microsoft.com/office/officeart/2009/3/layout/StepUpProcess"/>
    <dgm:cxn modelId="{AB661C2F-5B1F-4FB9-AB27-6BCE87CBB4EA}" srcId="{4F52FD61-A8E2-4C6F-ACBD-173B6D87FF07}" destId="{EB8CC5ED-AE18-49C5-A76C-9864E23E0585}" srcOrd="2" destOrd="0" parTransId="{25E4321C-86EC-469E-9C93-8EA63A53ADA7}" sibTransId="{33043F0D-A26D-4F5C-86FC-050668E30F04}"/>
    <dgm:cxn modelId="{2209956B-6A8C-43B1-BFD5-DAD1481E1D81}" srcId="{4F52FD61-A8E2-4C6F-ACBD-173B6D87FF07}" destId="{AC2F3557-AA1B-4663-A328-2C01161AB222}" srcOrd="0" destOrd="0" parTransId="{41004202-46F0-4D0C-80E4-524EB9A5754B}" sibTransId="{70481346-D800-4155-AF78-C735CF102E95}"/>
    <dgm:cxn modelId="{0EA26477-4650-407F-B18C-5B6AF3204A10}" type="presOf" srcId="{EB8CC5ED-AE18-49C5-A76C-9864E23E0585}" destId="{80F05C5D-86F4-45BC-967C-1008CC412E32}" srcOrd="0" destOrd="0" presId="urn:microsoft.com/office/officeart/2009/3/layout/StepUpProcess"/>
    <dgm:cxn modelId="{B0EA73AA-F583-4AD3-AC88-B58B787F194E}" srcId="{4F52FD61-A8E2-4C6F-ACBD-173B6D87FF07}" destId="{E39F3F4B-5FB1-426F-B618-65F3072D54EC}" srcOrd="1" destOrd="0" parTransId="{F1A1BE69-6F28-41A4-980B-8D924486BF9F}" sibTransId="{6D988823-D188-4965-988C-07637359CF84}"/>
    <dgm:cxn modelId="{2615E7AB-959B-4702-A680-CC0FE751EC7E}" type="presOf" srcId="{9E43BE12-CDE8-4A12-B3EB-B4295D988BC7}" destId="{45070793-2462-480F-911C-3E6F18E72B29}" srcOrd="0" destOrd="0" presId="urn:microsoft.com/office/officeart/2009/3/layout/StepUpProcess"/>
    <dgm:cxn modelId="{65311FB2-6041-4AEF-A5EA-8145A75B049E}" srcId="{4F52FD61-A8E2-4C6F-ACBD-173B6D87FF07}" destId="{9E43BE12-CDE8-4A12-B3EB-B4295D988BC7}" srcOrd="3" destOrd="0" parTransId="{35875C9A-917E-4A46-8313-9D98970546FE}" sibTransId="{BDC6DE39-9EB2-4BE1-8CB9-82A693DED783}"/>
    <dgm:cxn modelId="{6FDAE2C3-CEB3-4EA2-B582-F2B66EE2E41F}" type="presOf" srcId="{E39F3F4B-5FB1-426F-B618-65F3072D54EC}" destId="{B05365BB-43F1-4755-99F1-448142CF8E84}" srcOrd="0" destOrd="0" presId="urn:microsoft.com/office/officeart/2009/3/layout/StepUpProcess"/>
    <dgm:cxn modelId="{32F176DF-9420-4B51-8AC9-1FFCE7548718}" type="presOf" srcId="{4F52FD61-A8E2-4C6F-ACBD-173B6D87FF07}" destId="{724A69CE-3023-4D1B-8628-47BCFB5E56E2}" srcOrd="0" destOrd="0" presId="urn:microsoft.com/office/officeart/2009/3/layout/StepUpProcess"/>
    <dgm:cxn modelId="{B8D1DBE6-48F7-4047-9B12-D5B5FD9D5F03}" type="presParOf" srcId="{724A69CE-3023-4D1B-8628-47BCFB5E56E2}" destId="{6F19EE9F-D5B4-43EB-97B4-69CB37E06ECA}" srcOrd="0" destOrd="0" presId="urn:microsoft.com/office/officeart/2009/3/layout/StepUpProcess"/>
    <dgm:cxn modelId="{BA772238-41CE-48ED-A845-CE3086FEA415}" type="presParOf" srcId="{6F19EE9F-D5B4-43EB-97B4-69CB37E06ECA}" destId="{C33128D1-D082-4145-AF0E-9AC4E4C7E2A2}" srcOrd="0" destOrd="0" presId="urn:microsoft.com/office/officeart/2009/3/layout/StepUpProcess"/>
    <dgm:cxn modelId="{22AF8D9F-803A-4E92-9463-4D698E446FD7}" type="presParOf" srcId="{6F19EE9F-D5B4-43EB-97B4-69CB37E06ECA}" destId="{BFAD9BFC-521B-4068-A06A-02D85C9D62B2}" srcOrd="1" destOrd="0" presId="urn:microsoft.com/office/officeart/2009/3/layout/StepUpProcess"/>
    <dgm:cxn modelId="{DF19D03B-4486-47FB-941D-B3D144791EFC}" type="presParOf" srcId="{6F19EE9F-D5B4-43EB-97B4-69CB37E06ECA}" destId="{98E7C36E-BACD-4729-BF63-B1A6EC25A4C9}" srcOrd="2" destOrd="0" presId="urn:microsoft.com/office/officeart/2009/3/layout/StepUpProcess"/>
    <dgm:cxn modelId="{C547E766-8031-4940-A7DA-BA7954DC6480}" type="presParOf" srcId="{724A69CE-3023-4D1B-8628-47BCFB5E56E2}" destId="{FF3A6026-FE1D-4581-952B-94ABCB33B7EE}" srcOrd="1" destOrd="0" presId="urn:microsoft.com/office/officeart/2009/3/layout/StepUpProcess"/>
    <dgm:cxn modelId="{B3B83ABC-5FAF-4D75-8092-ACFEE6F8F8E4}" type="presParOf" srcId="{FF3A6026-FE1D-4581-952B-94ABCB33B7EE}" destId="{33D0820B-20D6-4BD5-A682-B9957578247A}" srcOrd="0" destOrd="0" presId="urn:microsoft.com/office/officeart/2009/3/layout/StepUpProcess"/>
    <dgm:cxn modelId="{2B0F38E1-9C5C-41DB-A433-9B05FC48A76A}" type="presParOf" srcId="{724A69CE-3023-4D1B-8628-47BCFB5E56E2}" destId="{A9FC849B-F40B-4FEA-B869-08A510F37F16}" srcOrd="2" destOrd="0" presId="urn:microsoft.com/office/officeart/2009/3/layout/StepUpProcess"/>
    <dgm:cxn modelId="{40B2280E-F03B-4E4D-B3D2-1BB4F1276903}" type="presParOf" srcId="{A9FC849B-F40B-4FEA-B869-08A510F37F16}" destId="{E3E8F2ED-FB2D-4BFC-9555-E810528854F5}" srcOrd="0" destOrd="0" presId="urn:microsoft.com/office/officeart/2009/3/layout/StepUpProcess"/>
    <dgm:cxn modelId="{DD8E0871-1118-4F11-827F-92D5522AA99E}" type="presParOf" srcId="{A9FC849B-F40B-4FEA-B869-08A510F37F16}" destId="{B05365BB-43F1-4755-99F1-448142CF8E84}" srcOrd="1" destOrd="0" presId="urn:microsoft.com/office/officeart/2009/3/layout/StepUpProcess"/>
    <dgm:cxn modelId="{EF271D76-2373-4542-B35C-9D253B8D6F18}" type="presParOf" srcId="{A9FC849B-F40B-4FEA-B869-08A510F37F16}" destId="{68A107DC-BDF7-4882-B606-10DF928AFB87}" srcOrd="2" destOrd="0" presId="urn:microsoft.com/office/officeart/2009/3/layout/StepUpProcess"/>
    <dgm:cxn modelId="{0E5ADAD1-19A7-42AA-83F7-45B2EF3D78D1}" type="presParOf" srcId="{724A69CE-3023-4D1B-8628-47BCFB5E56E2}" destId="{497C4179-8783-4C07-B744-5B8A1A8028C5}" srcOrd="3" destOrd="0" presId="urn:microsoft.com/office/officeart/2009/3/layout/StepUpProcess"/>
    <dgm:cxn modelId="{A3536074-C86B-4E18-ABC0-619335A28643}" type="presParOf" srcId="{497C4179-8783-4C07-B744-5B8A1A8028C5}" destId="{AD665B73-ED5D-43F6-A4B6-46CAA14A2240}" srcOrd="0" destOrd="0" presId="urn:microsoft.com/office/officeart/2009/3/layout/StepUpProcess"/>
    <dgm:cxn modelId="{4F6632A7-E434-42C5-A831-BFCEB902D815}" type="presParOf" srcId="{724A69CE-3023-4D1B-8628-47BCFB5E56E2}" destId="{AB469FDE-4DC0-4621-8557-B0280AB89FEF}" srcOrd="4" destOrd="0" presId="urn:microsoft.com/office/officeart/2009/3/layout/StepUpProcess"/>
    <dgm:cxn modelId="{31E63ED7-692E-4612-8CBF-89D69B1268AC}" type="presParOf" srcId="{AB469FDE-4DC0-4621-8557-B0280AB89FEF}" destId="{66BCB905-A0CF-4AF1-B914-DF940F8ABCD1}" srcOrd="0" destOrd="0" presId="urn:microsoft.com/office/officeart/2009/3/layout/StepUpProcess"/>
    <dgm:cxn modelId="{9C2B3B7F-7B14-4220-9E81-406889FAD1E9}" type="presParOf" srcId="{AB469FDE-4DC0-4621-8557-B0280AB89FEF}" destId="{80F05C5D-86F4-45BC-967C-1008CC412E32}" srcOrd="1" destOrd="0" presId="urn:microsoft.com/office/officeart/2009/3/layout/StepUpProcess"/>
    <dgm:cxn modelId="{FA65AF1F-613A-4D0A-B26B-9A63572D4DD1}" type="presParOf" srcId="{AB469FDE-4DC0-4621-8557-B0280AB89FEF}" destId="{6542E074-332F-4683-BC47-CFCADF917AA5}" srcOrd="2" destOrd="0" presId="urn:microsoft.com/office/officeart/2009/3/layout/StepUpProcess"/>
    <dgm:cxn modelId="{C8D7B150-B70F-4D8C-999A-5F3582C5698A}" type="presParOf" srcId="{724A69CE-3023-4D1B-8628-47BCFB5E56E2}" destId="{C37BDEE3-8BCA-4B9A-868E-62E04BC3E5F0}" srcOrd="5" destOrd="0" presId="urn:microsoft.com/office/officeart/2009/3/layout/StepUpProcess"/>
    <dgm:cxn modelId="{5DC460A4-28D2-4C30-996F-308B4BC01D5E}" type="presParOf" srcId="{C37BDEE3-8BCA-4B9A-868E-62E04BC3E5F0}" destId="{FE0493D2-DE81-4CA4-8EA3-AE2B7FC3613D}" srcOrd="0" destOrd="0" presId="urn:microsoft.com/office/officeart/2009/3/layout/StepUpProcess"/>
    <dgm:cxn modelId="{6E6BC450-BE6F-4640-8C73-A9E740B3A810}" type="presParOf" srcId="{724A69CE-3023-4D1B-8628-47BCFB5E56E2}" destId="{6B688478-5F5E-4E94-91CE-5C65380CF4EF}" srcOrd="6" destOrd="0" presId="urn:microsoft.com/office/officeart/2009/3/layout/StepUpProcess"/>
    <dgm:cxn modelId="{4C4F875D-D8E7-43D5-ADE0-DEAD5537178B}" type="presParOf" srcId="{6B688478-5F5E-4E94-91CE-5C65380CF4EF}" destId="{A8B0FED1-87F4-4121-93CD-262F65593FC0}" srcOrd="0" destOrd="0" presId="urn:microsoft.com/office/officeart/2009/3/layout/StepUpProcess"/>
    <dgm:cxn modelId="{9E4935B8-9C95-4B06-A1B3-B6E1CC25921E}" type="presParOf" srcId="{6B688478-5F5E-4E94-91CE-5C65380CF4EF}" destId="{45070793-2462-480F-911C-3E6F18E72B29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BDB2DD-7B4D-494C-BB97-3185C9E54DEF}">
      <dsp:nvSpPr>
        <dsp:cNvPr id="0" name=""/>
        <dsp:cNvSpPr/>
      </dsp:nvSpPr>
      <dsp:spPr>
        <a:xfrm rot="21300000">
          <a:off x="26074" y="1864619"/>
          <a:ext cx="8444794" cy="967056"/>
        </a:xfrm>
        <a:prstGeom prst="mathMinus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D58FF9-BE1F-44DF-BF75-18314A9BAFB1}">
      <dsp:nvSpPr>
        <dsp:cNvPr id="0" name=""/>
        <dsp:cNvSpPr/>
      </dsp:nvSpPr>
      <dsp:spPr>
        <a:xfrm>
          <a:off x="1019633" y="234814"/>
          <a:ext cx="2549083" cy="1878518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5782E1-3235-4C1C-8F09-62B4F897A554}">
      <dsp:nvSpPr>
        <dsp:cNvPr id="0" name=""/>
        <dsp:cNvSpPr/>
      </dsp:nvSpPr>
      <dsp:spPr>
        <a:xfrm>
          <a:off x="4621141" y="15779"/>
          <a:ext cx="2483500" cy="1940885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b="1" i="1" kern="1200" dirty="0">
              <a:solidFill>
                <a:schemeClr val="accent2">
                  <a:lumMod val="75000"/>
                </a:schemeClr>
              </a:solidFill>
            </a:rPr>
            <a:t>Активизация, мобилизация, концентрация всех усилий </a:t>
          </a:r>
        </a:p>
      </dsp:txBody>
      <dsp:txXfrm>
        <a:off x="4621141" y="15779"/>
        <a:ext cx="2483500" cy="1940885"/>
      </dsp:txXfrm>
    </dsp:sp>
    <dsp:sp modelId="{C255670B-DAE6-4C79-B1CC-4525E70F9A49}">
      <dsp:nvSpPr>
        <dsp:cNvPr id="0" name=""/>
        <dsp:cNvSpPr/>
      </dsp:nvSpPr>
      <dsp:spPr>
        <a:xfrm>
          <a:off x="4928227" y="2582962"/>
          <a:ext cx="2549083" cy="1878518"/>
        </a:xfrm>
        <a:prstGeom prst="upArrow">
          <a:avLst/>
        </a:prstGeom>
        <a:solidFill>
          <a:schemeClr val="accent2">
            <a:hueOff val="-9067203"/>
            <a:satOff val="5236"/>
            <a:lumOff val="-9607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8F43D1-F244-4669-A805-72B734388613}">
      <dsp:nvSpPr>
        <dsp:cNvPr id="0" name=""/>
        <dsp:cNvSpPr/>
      </dsp:nvSpPr>
      <dsp:spPr>
        <a:xfrm>
          <a:off x="1274541" y="2723851"/>
          <a:ext cx="2719022" cy="1972444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b="1" i="1" kern="1200" dirty="0">
              <a:solidFill>
                <a:schemeClr val="accent2">
                  <a:lumMod val="75000"/>
                </a:schemeClr>
              </a:solidFill>
            </a:rPr>
            <a:t>Растерянность, страх неудачи, паника</a:t>
          </a:r>
        </a:p>
      </dsp:txBody>
      <dsp:txXfrm>
        <a:off x="1274541" y="2723851"/>
        <a:ext cx="2719022" cy="19724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3822EA-6219-4824-900F-FC4D04645F50}">
      <dsp:nvSpPr>
        <dsp:cNvPr id="0" name=""/>
        <dsp:cNvSpPr/>
      </dsp:nvSpPr>
      <dsp:spPr>
        <a:xfrm>
          <a:off x="0" y="0"/>
          <a:ext cx="1743943" cy="6208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 dirty="0"/>
            <a:t>Наблюдайте за самочувствием ребенка</a:t>
          </a:r>
        </a:p>
      </dsp:txBody>
      <dsp:txXfrm>
        <a:off x="0" y="2483385"/>
        <a:ext cx="1743943" cy="2483385"/>
      </dsp:txXfrm>
    </dsp:sp>
    <dsp:sp modelId="{8EAE9934-3029-4C03-9FD0-655A43796DBE}">
      <dsp:nvSpPr>
        <dsp:cNvPr id="0" name=""/>
        <dsp:cNvSpPr/>
      </dsp:nvSpPr>
      <dsp:spPr>
        <a:xfrm>
          <a:off x="52318" y="364165"/>
          <a:ext cx="1639307" cy="2084102"/>
        </a:xfrm>
        <a:prstGeom prst="ellipse">
          <a:avLst/>
        </a:prstGeom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1903611-4DEB-4989-AB8C-0954872196BB}">
      <dsp:nvSpPr>
        <dsp:cNvPr id="0" name=""/>
        <dsp:cNvSpPr/>
      </dsp:nvSpPr>
      <dsp:spPr>
        <a:xfrm>
          <a:off x="1796262" y="0"/>
          <a:ext cx="1743943" cy="6208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 dirty="0"/>
            <a:t>Контролируйте режим подготовки ребенка, не допускайте перегрузок</a:t>
          </a:r>
        </a:p>
      </dsp:txBody>
      <dsp:txXfrm>
        <a:off x="1796262" y="2483385"/>
        <a:ext cx="1743943" cy="2483385"/>
      </dsp:txXfrm>
    </dsp:sp>
    <dsp:sp modelId="{F5F2C585-7FF9-4451-BE67-7F613E090685}">
      <dsp:nvSpPr>
        <dsp:cNvPr id="0" name=""/>
        <dsp:cNvSpPr/>
      </dsp:nvSpPr>
      <dsp:spPr>
        <a:xfrm>
          <a:off x="1848580" y="372507"/>
          <a:ext cx="1639307" cy="2067418"/>
        </a:xfrm>
        <a:prstGeom prst="ellipse">
          <a:avLst/>
        </a:prstGeom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C371B09D-1C91-4388-9BBD-73E041FADA26}">
      <dsp:nvSpPr>
        <dsp:cNvPr id="0" name=""/>
        <dsp:cNvSpPr/>
      </dsp:nvSpPr>
      <dsp:spPr>
        <a:xfrm>
          <a:off x="3586228" y="0"/>
          <a:ext cx="1743943" cy="6208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i="1" kern="1200" dirty="0"/>
            <a:t>Обратите внимание на питание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i="1" kern="1200" dirty="0"/>
        </a:p>
      </dsp:txBody>
      <dsp:txXfrm>
        <a:off x="3586228" y="2483385"/>
        <a:ext cx="1743943" cy="2483385"/>
      </dsp:txXfrm>
    </dsp:sp>
    <dsp:sp modelId="{F71ECA9D-33BC-4668-9C8F-BD63157026DB}">
      <dsp:nvSpPr>
        <dsp:cNvPr id="0" name=""/>
        <dsp:cNvSpPr/>
      </dsp:nvSpPr>
      <dsp:spPr>
        <a:xfrm>
          <a:off x="3644842" y="372507"/>
          <a:ext cx="1639307" cy="2067418"/>
        </a:xfrm>
        <a:prstGeom prst="ellipse">
          <a:avLst/>
        </a:prstGeom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FBDF52F6-1D3B-4991-9107-28056A81C191}">
      <dsp:nvSpPr>
        <dsp:cNvPr id="0" name=""/>
        <dsp:cNvSpPr/>
      </dsp:nvSpPr>
      <dsp:spPr>
        <a:xfrm>
          <a:off x="5388786" y="0"/>
          <a:ext cx="1743943" cy="6208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5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 dirty="0"/>
            <a:t>Обеспечьте дома удобное место для занятий</a:t>
          </a:r>
        </a:p>
      </dsp:txBody>
      <dsp:txXfrm>
        <a:off x="5388786" y="2483385"/>
        <a:ext cx="1743943" cy="2483385"/>
      </dsp:txXfrm>
    </dsp:sp>
    <dsp:sp modelId="{50228C56-4D17-4C95-B4D4-EEAF7E875751}">
      <dsp:nvSpPr>
        <dsp:cNvPr id="0" name=""/>
        <dsp:cNvSpPr/>
      </dsp:nvSpPr>
      <dsp:spPr>
        <a:xfrm>
          <a:off x="5441104" y="372507"/>
          <a:ext cx="1639307" cy="2067418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E44CBA6-9617-4CDE-AD38-4B897A9B2A2E}">
      <dsp:nvSpPr>
        <dsp:cNvPr id="0" name=""/>
        <dsp:cNvSpPr/>
      </dsp:nvSpPr>
      <dsp:spPr>
        <a:xfrm>
          <a:off x="7185048" y="0"/>
          <a:ext cx="1743943" cy="6208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6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6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6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6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 dirty="0"/>
            <a:t>Накануне экзамена обеспечьте ребенку полноценный отдых</a:t>
          </a:r>
        </a:p>
      </dsp:txBody>
      <dsp:txXfrm>
        <a:off x="7185048" y="2483385"/>
        <a:ext cx="1743943" cy="2483385"/>
      </dsp:txXfrm>
    </dsp:sp>
    <dsp:sp modelId="{7DB98B73-4A11-401D-9FE8-AAB2C90533C5}">
      <dsp:nvSpPr>
        <dsp:cNvPr id="0" name=""/>
        <dsp:cNvSpPr/>
      </dsp:nvSpPr>
      <dsp:spPr>
        <a:xfrm>
          <a:off x="7237366" y="372507"/>
          <a:ext cx="1639307" cy="2067418"/>
        </a:xfrm>
        <a:prstGeom prst="ellipse">
          <a:avLst/>
        </a:prstGeom>
        <a:blipFill rotWithShape="1"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EE35D1BA-50C2-4B4F-A4B3-94196AC93650}">
      <dsp:nvSpPr>
        <dsp:cNvPr id="0" name=""/>
        <dsp:cNvSpPr/>
      </dsp:nvSpPr>
      <dsp:spPr>
        <a:xfrm>
          <a:off x="357159" y="4966771"/>
          <a:ext cx="8214672" cy="931269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5B970-D81A-4B00-80A5-14EFEDBBFB92}">
      <dsp:nvSpPr>
        <dsp:cNvPr id="0" name=""/>
        <dsp:cNvSpPr/>
      </dsp:nvSpPr>
      <dsp:spPr>
        <a:xfrm>
          <a:off x="772255" y="412099"/>
          <a:ext cx="2249110" cy="1905657"/>
        </a:xfrm>
        <a:prstGeom prst="rect">
          <a:avLst/>
        </a:prstGeom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C748E41-C5C9-4E4B-8195-CFB8BFFD6636}">
      <dsp:nvSpPr>
        <dsp:cNvPr id="0" name=""/>
        <dsp:cNvSpPr/>
      </dsp:nvSpPr>
      <dsp:spPr>
        <a:xfrm>
          <a:off x="2881014" y="409595"/>
          <a:ext cx="1717452" cy="13603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i="1" kern="1200" dirty="0">
              <a:solidFill>
                <a:schemeClr val="accent2">
                  <a:lumMod val="75000"/>
                </a:schemeClr>
              </a:solidFill>
            </a:rPr>
            <a:t>Усталость,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i="1" kern="1200" dirty="0">
              <a:solidFill>
                <a:schemeClr val="accent2">
                  <a:lumMod val="75000"/>
                </a:schemeClr>
              </a:solidFill>
            </a:rPr>
            <a:t>Нарушения сна,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i="1" kern="1200" dirty="0">
              <a:solidFill>
                <a:schemeClr val="accent2">
                  <a:lumMod val="75000"/>
                </a:schemeClr>
              </a:solidFill>
            </a:rPr>
            <a:t>Боли различного характера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100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2920856" y="449437"/>
        <a:ext cx="1637768" cy="1280634"/>
      </dsp:txXfrm>
    </dsp:sp>
    <dsp:sp modelId="{4DFA286F-447D-465A-B622-CAEF441A832B}">
      <dsp:nvSpPr>
        <dsp:cNvPr id="0" name=""/>
        <dsp:cNvSpPr/>
      </dsp:nvSpPr>
      <dsp:spPr>
        <a:xfrm>
          <a:off x="517577" y="48731"/>
          <a:ext cx="2758466" cy="32814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 dirty="0"/>
            <a:t>Физические признаки </a:t>
          </a:r>
        </a:p>
      </dsp:txBody>
      <dsp:txXfrm>
        <a:off x="517577" y="48731"/>
        <a:ext cx="2758466" cy="328146"/>
      </dsp:txXfrm>
    </dsp:sp>
    <dsp:sp modelId="{62232DB7-E788-4275-8423-DA7E86BEA417}">
      <dsp:nvSpPr>
        <dsp:cNvPr id="0" name=""/>
        <dsp:cNvSpPr/>
      </dsp:nvSpPr>
      <dsp:spPr>
        <a:xfrm>
          <a:off x="4712588" y="412099"/>
          <a:ext cx="2249110" cy="1905657"/>
        </a:xfrm>
        <a:prstGeom prst="rect">
          <a:avLst/>
        </a:prstGeom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E6DD1FDD-773F-4CDC-A625-BAC76ADDEE0D}">
      <dsp:nvSpPr>
        <dsp:cNvPr id="0" name=""/>
        <dsp:cNvSpPr/>
      </dsp:nvSpPr>
      <dsp:spPr>
        <a:xfrm>
          <a:off x="6841456" y="409601"/>
          <a:ext cx="1712599" cy="1375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i="1" kern="1200" dirty="0">
              <a:solidFill>
                <a:schemeClr val="accent3"/>
              </a:solidFill>
            </a:rPr>
            <a:t>Нестабильность настроения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i="1" kern="1200" dirty="0">
              <a:solidFill>
                <a:schemeClr val="accent3"/>
              </a:solidFill>
            </a:rPr>
            <a:t>Необычная агрессивность,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i="1" kern="1200" dirty="0">
              <a:solidFill>
                <a:schemeClr val="accent3"/>
              </a:solidFill>
            </a:rPr>
            <a:t>Нервозность по пустякам</a:t>
          </a:r>
        </a:p>
      </dsp:txBody>
      <dsp:txXfrm>
        <a:off x="6881757" y="449902"/>
        <a:ext cx="1631997" cy="1295379"/>
      </dsp:txXfrm>
    </dsp:sp>
    <dsp:sp modelId="{3ECB1F25-BE4F-463D-809A-53986D9F9F2F}">
      <dsp:nvSpPr>
        <dsp:cNvPr id="0" name=""/>
        <dsp:cNvSpPr/>
      </dsp:nvSpPr>
      <dsp:spPr>
        <a:xfrm>
          <a:off x="4510506" y="48731"/>
          <a:ext cx="2653275" cy="3281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 dirty="0"/>
            <a:t>Эмоциональные признаки</a:t>
          </a:r>
        </a:p>
      </dsp:txBody>
      <dsp:txXfrm>
        <a:off x="4510506" y="48731"/>
        <a:ext cx="2653275" cy="328146"/>
      </dsp:txXfrm>
    </dsp:sp>
    <dsp:sp modelId="{D0EE67AA-B5F2-4622-A59A-DB8094BF2289}">
      <dsp:nvSpPr>
        <dsp:cNvPr id="0" name=""/>
        <dsp:cNvSpPr/>
      </dsp:nvSpPr>
      <dsp:spPr>
        <a:xfrm>
          <a:off x="2640628" y="2982735"/>
          <a:ext cx="2249110" cy="1905657"/>
        </a:xfrm>
        <a:prstGeom prst="rect">
          <a:avLst/>
        </a:prstGeom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49D3F9FE-F56E-43DB-9737-FCCA744EE275}">
      <dsp:nvSpPr>
        <dsp:cNvPr id="0" name=""/>
        <dsp:cNvSpPr/>
      </dsp:nvSpPr>
      <dsp:spPr>
        <a:xfrm>
          <a:off x="4897241" y="2857875"/>
          <a:ext cx="2196489" cy="14192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i="1" kern="1200" dirty="0">
              <a:solidFill>
                <a:schemeClr val="accent4"/>
              </a:solidFill>
            </a:rPr>
            <a:t>Когнитивные проблемы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i="1" kern="1200" dirty="0">
              <a:solidFill>
                <a:schemeClr val="accent4"/>
              </a:solidFill>
            </a:rPr>
            <a:t>Навязчивые движения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i="1" kern="1200" dirty="0">
              <a:solidFill>
                <a:schemeClr val="accent4"/>
              </a:solidFill>
            </a:rPr>
            <a:t>Изменение пищевых привычек</a:t>
          </a:r>
        </a:p>
      </dsp:txBody>
      <dsp:txXfrm>
        <a:off x="4938810" y="2899444"/>
        <a:ext cx="2113351" cy="1336144"/>
      </dsp:txXfrm>
    </dsp:sp>
    <dsp:sp modelId="{70BE1F9F-6017-4986-B930-69CF039EFCBA}">
      <dsp:nvSpPr>
        <dsp:cNvPr id="0" name=""/>
        <dsp:cNvSpPr/>
      </dsp:nvSpPr>
      <dsp:spPr>
        <a:xfrm>
          <a:off x="2347592" y="2619367"/>
          <a:ext cx="2835183" cy="32814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 dirty="0"/>
            <a:t>Поведенческие признаки</a:t>
          </a:r>
        </a:p>
      </dsp:txBody>
      <dsp:txXfrm>
        <a:off x="2347592" y="2619367"/>
        <a:ext cx="2835183" cy="3281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3128D1-D082-4145-AF0E-9AC4E4C7E2A2}">
      <dsp:nvSpPr>
        <dsp:cNvPr id="0" name=""/>
        <dsp:cNvSpPr/>
      </dsp:nvSpPr>
      <dsp:spPr>
        <a:xfrm rot="5400000">
          <a:off x="380861" y="2021468"/>
          <a:ext cx="1145297" cy="190574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FAD9BFC-521B-4068-A06A-02D85C9D62B2}">
      <dsp:nvSpPr>
        <dsp:cNvPr id="0" name=""/>
        <dsp:cNvSpPr/>
      </dsp:nvSpPr>
      <dsp:spPr>
        <a:xfrm>
          <a:off x="189682" y="2590876"/>
          <a:ext cx="1720520" cy="1508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 dirty="0">
              <a:solidFill>
                <a:schemeClr val="accent2">
                  <a:lumMod val="75000"/>
                </a:schemeClr>
              </a:solidFill>
            </a:rPr>
            <a:t>Тактика запугивания </a:t>
          </a:r>
        </a:p>
      </dsp:txBody>
      <dsp:txXfrm>
        <a:off x="189682" y="2590876"/>
        <a:ext cx="1720520" cy="1508137"/>
      </dsp:txXfrm>
    </dsp:sp>
    <dsp:sp modelId="{98E7C36E-BACD-4729-BF63-B1A6EC25A4C9}">
      <dsp:nvSpPr>
        <dsp:cNvPr id="0" name=""/>
        <dsp:cNvSpPr/>
      </dsp:nvSpPr>
      <dsp:spPr>
        <a:xfrm>
          <a:off x="1585577" y="1881165"/>
          <a:ext cx="324626" cy="324626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E8F2ED-FB2D-4BFC-9555-E810528854F5}">
      <dsp:nvSpPr>
        <dsp:cNvPr id="0" name=""/>
        <dsp:cNvSpPr/>
      </dsp:nvSpPr>
      <dsp:spPr>
        <a:xfrm rot="5400000">
          <a:off x="2487114" y="1500273"/>
          <a:ext cx="1145297" cy="190574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5365BB-43F1-4755-99F1-448142CF8E84}">
      <dsp:nvSpPr>
        <dsp:cNvPr id="0" name=""/>
        <dsp:cNvSpPr/>
      </dsp:nvSpPr>
      <dsp:spPr>
        <a:xfrm>
          <a:off x="2295936" y="2069682"/>
          <a:ext cx="1720520" cy="1508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 dirty="0">
              <a:solidFill>
                <a:schemeClr val="accent2">
                  <a:lumMod val="75000"/>
                </a:schemeClr>
              </a:solidFill>
            </a:rPr>
            <a:t>Угроза лишения родительской любви и дружбы</a:t>
          </a:r>
        </a:p>
      </dsp:txBody>
      <dsp:txXfrm>
        <a:off x="2295936" y="2069682"/>
        <a:ext cx="1720520" cy="1508137"/>
      </dsp:txXfrm>
    </dsp:sp>
    <dsp:sp modelId="{68A107DC-BDF7-4882-B606-10DF928AFB87}">
      <dsp:nvSpPr>
        <dsp:cNvPr id="0" name=""/>
        <dsp:cNvSpPr/>
      </dsp:nvSpPr>
      <dsp:spPr>
        <a:xfrm>
          <a:off x="3691830" y="1359970"/>
          <a:ext cx="324626" cy="324626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6BCB905-A0CF-4AF1-B914-DF940F8ABCD1}">
      <dsp:nvSpPr>
        <dsp:cNvPr id="0" name=""/>
        <dsp:cNvSpPr/>
      </dsp:nvSpPr>
      <dsp:spPr>
        <a:xfrm rot="5400000">
          <a:off x="4593368" y="979079"/>
          <a:ext cx="1145297" cy="190574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F05C5D-86F4-45BC-967C-1008CC412E32}">
      <dsp:nvSpPr>
        <dsp:cNvPr id="0" name=""/>
        <dsp:cNvSpPr/>
      </dsp:nvSpPr>
      <dsp:spPr>
        <a:xfrm>
          <a:off x="4402189" y="1548487"/>
          <a:ext cx="1720520" cy="1508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 dirty="0">
              <a:solidFill>
                <a:schemeClr val="accent2">
                  <a:lumMod val="75000"/>
                </a:schemeClr>
              </a:solidFill>
            </a:rPr>
            <a:t>Неправильное формулирование слов поддержки</a:t>
          </a:r>
        </a:p>
      </dsp:txBody>
      <dsp:txXfrm>
        <a:off x="4402189" y="1548487"/>
        <a:ext cx="1720520" cy="1508137"/>
      </dsp:txXfrm>
    </dsp:sp>
    <dsp:sp modelId="{6542E074-332F-4683-BC47-CFCADF917AA5}">
      <dsp:nvSpPr>
        <dsp:cNvPr id="0" name=""/>
        <dsp:cNvSpPr/>
      </dsp:nvSpPr>
      <dsp:spPr>
        <a:xfrm>
          <a:off x="5798084" y="838776"/>
          <a:ext cx="324626" cy="324626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B0FED1-87F4-4121-93CD-262F65593FC0}">
      <dsp:nvSpPr>
        <dsp:cNvPr id="0" name=""/>
        <dsp:cNvSpPr/>
      </dsp:nvSpPr>
      <dsp:spPr>
        <a:xfrm rot="5400000">
          <a:off x="6699622" y="457884"/>
          <a:ext cx="1145297" cy="190574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070793-2462-480F-911C-3E6F18E72B29}">
      <dsp:nvSpPr>
        <dsp:cNvPr id="0" name=""/>
        <dsp:cNvSpPr/>
      </dsp:nvSpPr>
      <dsp:spPr>
        <a:xfrm>
          <a:off x="6508443" y="1027293"/>
          <a:ext cx="1720520" cy="1508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 dirty="0" err="1">
              <a:solidFill>
                <a:schemeClr val="accent2">
                  <a:lumMod val="75000"/>
                </a:schemeClr>
              </a:solidFill>
            </a:rPr>
            <a:t>Гиперзабота</a:t>
          </a:r>
          <a:r>
            <a:rPr lang="ru-RU" sz="1600" b="1" i="1" kern="1200" dirty="0">
              <a:solidFill>
                <a:schemeClr val="accent2">
                  <a:lumMod val="75000"/>
                </a:schemeClr>
              </a:solidFill>
            </a:rPr>
            <a:t> </a:t>
          </a:r>
        </a:p>
      </dsp:txBody>
      <dsp:txXfrm>
        <a:off x="6508443" y="1027293"/>
        <a:ext cx="1720520" cy="1508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TitledPictureBlocks">
  <dgm:title val=""/>
  <dgm:desc val=""/>
  <dgm:catLst>
    <dgm:cat type="picture" pri="10000"/>
    <dgm:cat type="pictureconvert" pri="10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off" val="ctr"/>
          <dgm:param type="grDir" val="tL"/>
        </dgm:alg>
      </dgm:if>
      <dgm:else name="Name2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op="equ"/>
      <dgm:constr type="primFontSz" for="des" forName="ChildText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787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ParentText" refType="w" fact="0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"/>
              <dgm:constr type="t" for="ch" forName="Image" refType="h" fact="0.1661"/>
              <dgm:constr type="w" for="ch" forName="Image" refType="w" fact="0.7457"/>
              <dgm:constr type="h" for="ch" forName="Image" refType="h" fact="0.8711"/>
              <dgm:constr type="l" for="ch" forName="ChildText" refType="w" fact="0.6464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if>
          <dgm:else name="Name5">
            <dgm:constrLst>
              <dgm:constr type="l" for="ch" forName="ParentText" refType="w" fact="0.26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.26"/>
              <dgm:constr type="t" for="ch" forName="Image" refType="h" fact="0.1661"/>
              <dgm:constr type="w" for="ch" forName="Image" refType="w" fact="0.7446"/>
              <dgm:constr type="h" for="ch" forName="Image" refType="h" fact="0.8711"/>
              <dgm:constr type="l" for="ch" forName="ChildText" refType="w" fact="0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else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Text" styleLbl="fgAcc1">
          <dgm:varLst>
            <dgm:chMax val="0"/>
            <dgm:chPref val="0"/>
            <dgm:bulletEnabled val="1"/>
          </dgm:varLst>
          <dgm:choose name="Name6">
            <dgm:if name="Name7" axis="des" ptType="node" func="cnt" op="equ" val="1">
              <dgm:alg type="tx">
                <dgm:param type="stBulletLvl" val="2"/>
                <dgm:param type="txAnchorVertCh" val="mid"/>
                <dgm:param type="parTxLTRAlign" val="l"/>
              </dgm:alg>
            </dgm:if>
            <dgm:else name="Name8">
              <dgm:alg type="tx">
                <dgm:param type="stBulletLvl" val="1"/>
                <dgm:param type="txAnchorVertCh" val="mid"/>
              </dgm:alg>
            </dgm:else>
          </dgm:choose>
          <dgm:choose name="Name9">
            <dgm:if name="Name10" axis="ch" ptType="node" func="cnt" op="gte" val="1"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</dgm:if>
            <dgm:else name="Name11"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6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886200"/>
            <a:ext cx="7560840" cy="9906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Психологические рекомендации для родителей выпускников, сдающих ЕГЭ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Рахманина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 Виктория Михайловна</a:t>
            </a:r>
          </a:p>
        </p:txBody>
      </p:sp>
    </p:spTree>
    <p:extLst>
      <p:ext uri="{BB962C8B-B14F-4D97-AF65-F5344CB8AC3E}">
        <p14:creationId xmlns:p14="http://schemas.microsoft.com/office/powerpoint/2010/main" val="2489562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60208"/>
          </a:xfrm>
        </p:spPr>
        <p:txBody>
          <a:bodyPr/>
          <a:lstStyle/>
          <a:p>
            <a:pPr marL="0" indent="0" algn="ctr">
              <a:buNone/>
            </a:pP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Помните, здоровье вашего ребенка важнее, чем оценка. Наверное, в доме в эту пору должно быть тише и спокойнее, чем обычно. Атмосфера в семье вообще много значит. </a:t>
            </a:r>
          </a:p>
          <a:p>
            <a:pPr marL="0" indent="0" algn="ctr">
              <a:buNone/>
            </a:pP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Избегайте конфликтов и снимайте напряжение. Научите детей верить, что им обязательно повезет. И не только на экзамене!</a:t>
            </a:r>
          </a:p>
        </p:txBody>
      </p:sp>
      <p:pic>
        <p:nvPicPr>
          <p:cNvPr id="4098" name="Picture 2" descr="D:\Директор\мои человечки\2945047818685ef044a4ed0bc703477f1c84b0a21ae_b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2200" y="4208377"/>
            <a:ext cx="2618589" cy="2618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5431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Реакция на экзамен 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793318649"/>
              </p:ext>
            </p:extLst>
          </p:nvPr>
        </p:nvGraphicFramePr>
        <p:xfrm>
          <a:off x="323528" y="1397000"/>
          <a:ext cx="8496944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1" name="Picture 3" descr="D:\Директор\мои человечки\1831777_3d-chelovechek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507" y="5444001"/>
            <a:ext cx="1639860" cy="142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Директор\мои человечки\i (8)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96336" y="188640"/>
            <a:ext cx="1372735" cy="1960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1744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Почему дети волнуются?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Сомнение в полноте и прочности знаний.</a:t>
            </a:r>
          </a:p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Стресс незнакомой ситуации.</a:t>
            </a:r>
          </a:p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Стресс ответственности перед родителями и школой.</a:t>
            </a:r>
          </a:p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Сомнения в собственных способностях: в логическом мышлении, умении анализировать, концентрации распределении внимания.</a:t>
            </a:r>
          </a:p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Психофизиологические и личностные особенности: тревожность, неуверенность в себе</a:t>
            </a:r>
          </a:p>
        </p:txBody>
      </p:sp>
      <p:pic>
        <p:nvPicPr>
          <p:cNvPr id="1026" name="Picture 2" descr="D:\Директор\мои человечки\996f21b197907ea381fa044e4cd2ec8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44186" y="22448"/>
            <a:ext cx="1806451" cy="213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2189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Главное условие успешной сдачи ЕГЭ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187624" y="5373216"/>
            <a:ext cx="72008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827584" y="1554358"/>
            <a:ext cx="7560840" cy="2160240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chemeClr val="accent2">
                    <a:lumMod val="75000"/>
                  </a:schemeClr>
                </a:solidFill>
              </a:rPr>
              <a:t>Разработка индивидуальной стратегии подготовки, </a:t>
            </a:r>
          </a:p>
          <a:p>
            <a:pPr algn="ctr"/>
            <a:r>
              <a:rPr lang="ru-RU" sz="2000" b="1" i="1" dirty="0">
                <a:solidFill>
                  <a:schemeClr val="accent2">
                    <a:lumMod val="75000"/>
                  </a:schemeClr>
                </a:solidFill>
              </a:rPr>
              <a:t>т.е. найти те приемы и способы, которые будут эффективны и полезны для вашего ребенка, позволят ему добиться наилучших результатов на экзамене</a:t>
            </a:r>
          </a:p>
        </p:txBody>
      </p:sp>
      <p:pic>
        <p:nvPicPr>
          <p:cNvPr id="1026" name="Picture 2" descr="D:\Директор\мои человечки\canstockphoto1458958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2160" y="3764395"/>
            <a:ext cx="2708920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504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Подготовка  к экзаменам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4" name="Объект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9552" y="1484784"/>
            <a:ext cx="8051232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36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Эмоциональный климат дома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3568" y="1196752"/>
            <a:ext cx="7848872" cy="1800200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Психологическая поддержка, поощрение, реальная помощь и спокойствие взрослых помогут выпускнику успешно справиться с собственным волнением. </a:t>
            </a:r>
          </a:p>
          <a:p>
            <a:pPr algn="ctr"/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Поддержать ребенка – значит верить в него!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3144281"/>
            <a:ext cx="2808312" cy="864096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Ты сможешь это сделать!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56176" y="3108277"/>
            <a:ext cx="2808312" cy="936104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Зная тебя, я уверен, что ты все сделаешь хорошо!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311860" y="3576329"/>
            <a:ext cx="2592288" cy="864096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Все у тебя получится!</a:t>
            </a:r>
          </a:p>
        </p:txBody>
      </p:sp>
      <p:pic>
        <p:nvPicPr>
          <p:cNvPr id="2050" name="Picture 2" descr="D:\Директор\мои человечки\8298505.3D_Character_-75-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13884" y="4221088"/>
            <a:ext cx="2492896" cy="249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6439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altLang="ru-RU" sz="2800" b="1" dirty="0"/>
          </a:p>
          <a:p>
            <a:pPr marL="0" indent="0" algn="ctr">
              <a:buNone/>
            </a:pPr>
            <a:endParaRPr lang="ru-RU" altLang="ru-RU" sz="2800" b="1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95292026"/>
              </p:ext>
            </p:extLst>
          </p:nvPr>
        </p:nvGraphicFramePr>
        <p:xfrm>
          <a:off x="107504" y="476672"/>
          <a:ext cx="8928992" cy="6208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683568" y="5733256"/>
            <a:ext cx="7848872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chemeClr val="accent2">
                    <a:lumMod val="75000"/>
                  </a:schemeClr>
                </a:solidFill>
              </a:rPr>
              <a:t>Психологические особенности распорядка дня выпускника</a:t>
            </a:r>
          </a:p>
        </p:txBody>
      </p:sp>
    </p:spTree>
    <p:extLst>
      <p:ext uri="{BB962C8B-B14F-4D97-AF65-F5344CB8AC3E}">
        <p14:creationId xmlns:p14="http://schemas.microsoft.com/office/powerpoint/2010/main" val="1117666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Признаки стресса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12908395"/>
              </p:ext>
            </p:extLst>
          </p:nvPr>
        </p:nvGraphicFramePr>
        <p:xfrm>
          <a:off x="250825" y="1219200"/>
          <a:ext cx="8569325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179512" y="1124744"/>
            <a:ext cx="8712968" cy="518457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347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Ошибки родителей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88929961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D:\Директор\мои человечки\person-talking-icon_254791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5822" y="3717032"/>
            <a:ext cx="3638178" cy="2910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17154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919</TotalTime>
  <Words>298</Words>
  <Application>Microsoft Office PowerPoint</Application>
  <PresentationFormat>Экран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Bookman Old Style</vt:lpstr>
      <vt:lpstr>Calibri</vt:lpstr>
      <vt:lpstr>Cambria</vt:lpstr>
      <vt:lpstr>Gill Sans MT</vt:lpstr>
      <vt:lpstr>Wingdings</vt:lpstr>
      <vt:lpstr>Wingdings 3</vt:lpstr>
      <vt:lpstr>Начальная</vt:lpstr>
      <vt:lpstr>Психологические рекомендации для родителей выпускников, сдающих ЕГЭ</vt:lpstr>
      <vt:lpstr>Реакция на экзамен </vt:lpstr>
      <vt:lpstr>Почему дети волнуются?</vt:lpstr>
      <vt:lpstr>Главное условие успешной сдачи ЕГЭ</vt:lpstr>
      <vt:lpstr>Подготовка  к экзаменам</vt:lpstr>
      <vt:lpstr>Эмоциональный климат дома</vt:lpstr>
      <vt:lpstr>Презентация PowerPoint</vt:lpstr>
      <vt:lpstr>Признаки стресса</vt:lpstr>
      <vt:lpstr>Ошибки родителей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Андрей Гордеев</cp:lastModifiedBy>
  <cp:revision>41</cp:revision>
  <dcterms:created xsi:type="dcterms:W3CDTF">2015-03-26T09:46:16Z</dcterms:created>
  <dcterms:modified xsi:type="dcterms:W3CDTF">2022-12-01T13:01:27Z</dcterms:modified>
</cp:coreProperties>
</file>