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  <p:sldMasterId id="2147483658" r:id="rId2"/>
  </p:sldMasterIdLst>
  <p:notesMasterIdLst>
    <p:notesMasterId r:id="rId40"/>
  </p:notesMasterIdLst>
  <p:sldIdLst>
    <p:sldId id="256" r:id="rId3"/>
    <p:sldId id="344" r:id="rId4"/>
    <p:sldId id="363" r:id="rId5"/>
    <p:sldId id="361" r:id="rId6"/>
    <p:sldId id="398" r:id="rId7"/>
    <p:sldId id="384" r:id="rId8"/>
    <p:sldId id="385" r:id="rId9"/>
    <p:sldId id="360" r:id="rId10"/>
    <p:sldId id="362" r:id="rId11"/>
    <p:sldId id="386" r:id="rId12"/>
    <p:sldId id="387" r:id="rId13"/>
    <p:sldId id="400" r:id="rId14"/>
    <p:sldId id="401" r:id="rId15"/>
    <p:sldId id="402" r:id="rId16"/>
    <p:sldId id="364" r:id="rId17"/>
    <p:sldId id="365" r:id="rId18"/>
    <p:sldId id="368" r:id="rId19"/>
    <p:sldId id="369" r:id="rId20"/>
    <p:sldId id="403" r:id="rId21"/>
    <p:sldId id="370" r:id="rId22"/>
    <p:sldId id="371" r:id="rId23"/>
    <p:sldId id="393" r:id="rId24"/>
    <p:sldId id="395" r:id="rId25"/>
    <p:sldId id="404" r:id="rId26"/>
    <p:sldId id="392" r:id="rId27"/>
    <p:sldId id="372" r:id="rId28"/>
    <p:sldId id="373" r:id="rId29"/>
    <p:sldId id="394" r:id="rId30"/>
    <p:sldId id="376" r:id="rId31"/>
    <p:sldId id="388" r:id="rId32"/>
    <p:sldId id="378" r:id="rId33"/>
    <p:sldId id="377" r:id="rId34"/>
    <p:sldId id="405" r:id="rId35"/>
    <p:sldId id="353" r:id="rId36"/>
    <p:sldId id="380" r:id="rId37"/>
    <p:sldId id="382" r:id="rId38"/>
    <p:sldId id="406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A594A2-ECC4-4EA9-8C86-E2BD39043B9A}">
  <a:tblStyle styleId="{DFA594A2-ECC4-4EA9-8C86-E2BD39043B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0754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0662-5425-49EB-B6CD-51C4312A701B}" type="datetime1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4391-26AC-4ED2-BB92-835DE54D5911}" type="datetime1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E4CC7-02BA-441F-89CF-D29CC98E2B79}" type="datetime1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213CD-3B1B-459A-A44C-CE09564C3FD7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5718-49CE-435E-83D1-9B31BC15114E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37DA-79DC-4288-8395-3C84CB622E3E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251E-74AF-42E8-B40A-835BD267D458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1205-DBB5-421E-9C6D-CB2097D15432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C205-B880-45F9-8760-906907CAF2F6}" type="datetime1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8664-0518-4995-A25F-C48370EBEF66}" type="datetime1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2A01-D83E-4D7B-A7DB-FEF4E393F39B}" type="datetime1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991BC-7CAA-46A8-8366-D1BD541F00EC}" type="datetime1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chita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ge.sdamgia.r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85720" y="1090750"/>
            <a:ext cx="607223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>
                <a:solidFill>
                  <a:schemeClr val="bg1"/>
                </a:solidFill>
              </a:rPr>
              <a:t>Интернет-ресурсы для подготовки к государственной итоговой аттестации</a:t>
            </a:r>
            <a:endParaRPr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0"/>
            <a:ext cx="8928992" cy="506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05246" cy="494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4" y="51470"/>
            <a:ext cx="915266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-17550"/>
            <a:ext cx="8496944" cy="53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923678"/>
            <a:ext cx="2808312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30" y="0"/>
            <a:ext cx="9002874" cy="512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5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017" y="10025"/>
            <a:ext cx="9097503" cy="5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771550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147814"/>
            <a:ext cx="1512168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6102"/>
            <a:ext cx="8923778" cy="49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73518"/>
            <a:ext cx="9353830" cy="49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59832" y="1275606"/>
            <a:ext cx="1224136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7" y="267494"/>
            <a:ext cx="9126163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5486"/>
            <a:ext cx="903649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3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928661" y="392575"/>
            <a:ext cx="478634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Федеральный институт педагогических измерений</a:t>
            </a:r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7356" y="150018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http://www.fipi.ru/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924" y="2081273"/>
            <a:ext cx="8992580" cy="22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51346"/>
            <a:ext cx="9001000" cy="51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9334" y="771550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1923678"/>
            <a:ext cx="1368152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3" y="52030"/>
            <a:ext cx="907824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644008" y="3147814"/>
            <a:ext cx="14401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51346"/>
            <a:ext cx="9001000" cy="513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771550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1059582"/>
            <a:ext cx="14401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2787774"/>
            <a:ext cx="1440160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2855"/>
            <a:ext cx="8424936" cy="509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02" y="0"/>
            <a:ext cx="96803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699542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016" y="631552"/>
            <a:ext cx="8244408" cy="46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linkClick r:id="rId3"/>
              </a:rPr>
              <a:t>https://edu-chita.ru/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923678"/>
            <a:ext cx="43204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219822"/>
            <a:ext cx="504056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4" y="0"/>
            <a:ext cx="91369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2715766"/>
            <a:ext cx="3240360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499742"/>
            <a:ext cx="4176464" cy="1656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52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2787774"/>
            <a:ext cx="316835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810240"/>
            <a:ext cx="10075805" cy="435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2347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3"/>
              </a:rPr>
              <a:t>http://4ege.ru/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917846"/>
            <a:ext cx="1071570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4098"/>
            <a:ext cx="8640960" cy="488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483518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779662"/>
            <a:ext cx="1714512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95486"/>
            <a:ext cx="9036496" cy="46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845838"/>
            <a:ext cx="1071570" cy="2857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23478"/>
            <a:ext cx="830452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267494"/>
            <a:ext cx="100811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004048" y="267494"/>
            <a:ext cx="115212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635646"/>
            <a:ext cx="151216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51470"/>
            <a:ext cx="7632848" cy="50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763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508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443651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https://ege.sdamgia.ru/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008"/>
            <a:ext cx="9306246" cy="50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222"/>
            <a:ext cx="8225384" cy="5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1470"/>
            <a:ext cx="6696744" cy="511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-20538"/>
            <a:ext cx="904359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-12658"/>
            <a:ext cx="8849203" cy="507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704" y="123478"/>
            <a:ext cx="9164704" cy="48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51470"/>
            <a:ext cx="9001000" cy="50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483518"/>
            <a:ext cx="648072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867894"/>
            <a:ext cx="1714512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91439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011910"/>
            <a:ext cx="1584176" cy="5760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Другая 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362C7C"/>
      </a:hlink>
      <a:folHlink>
        <a:srgbClr val="362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2655</TotalTime>
  <Words>39</Words>
  <Application>Microsoft Office PowerPoint</Application>
  <PresentationFormat>Экран (16:9)</PresentationFormat>
  <Paragraphs>6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Arvo</vt:lpstr>
      <vt:lpstr>Calibri</vt:lpstr>
      <vt:lpstr>Roboto Condensed</vt:lpstr>
      <vt:lpstr>Roboto Condensed Light</vt:lpstr>
      <vt:lpstr>Salerio template</vt:lpstr>
      <vt:lpstr>Тема Office</vt:lpstr>
      <vt:lpstr>Интернет-ресурсы для подготовки к государственной итоговой аттестации</vt:lpstr>
      <vt:lpstr>Федеральный институт педагогических измерений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Издательский</dc:creator>
  <cp:lastModifiedBy>Андрей Гордеев</cp:lastModifiedBy>
  <cp:revision>211</cp:revision>
  <dcterms:modified xsi:type="dcterms:W3CDTF">2022-12-01T13:00:44Z</dcterms:modified>
</cp:coreProperties>
</file>