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64" r:id="rId4"/>
    <p:sldId id="257" r:id="rId5"/>
    <p:sldId id="259" r:id="rId6"/>
    <p:sldId id="261" r:id="rId7"/>
    <p:sldId id="258" r:id="rId8"/>
    <p:sldId id="262" r:id="rId9"/>
    <p:sldId id="260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440" autoAdjust="0"/>
    <p:restoredTop sz="9466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ED2E77-822C-4D9C-B5AD-CD7F1188B09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F392C4-781C-48E7-9EF8-CDE9C231D24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/>
            <a:t>Образование</a:t>
          </a:r>
          <a:endParaRPr lang="ru-RU" sz="1600" b="1" dirty="0"/>
        </a:p>
      </dgm:t>
    </dgm:pt>
    <dgm:pt modelId="{2BF94864-B925-4A38-BCB2-D29C722F11ED}" type="parTrans" cxnId="{EC5069DD-E7D1-4BDF-9375-31FBA31F5ED8}">
      <dgm:prSet/>
      <dgm:spPr/>
      <dgm:t>
        <a:bodyPr/>
        <a:lstStyle/>
        <a:p>
          <a:endParaRPr lang="ru-RU"/>
        </a:p>
      </dgm:t>
    </dgm:pt>
    <dgm:pt modelId="{E36C5FBC-7CE4-4023-A60B-59F8F2608EB4}" type="sibTrans" cxnId="{EC5069DD-E7D1-4BDF-9375-31FBA31F5ED8}">
      <dgm:prSet/>
      <dgm:spPr/>
      <dgm:t>
        <a:bodyPr/>
        <a:lstStyle/>
        <a:p>
          <a:endParaRPr lang="ru-RU"/>
        </a:p>
      </dgm:t>
    </dgm:pt>
    <dgm:pt modelId="{48B10831-97AF-4C25-B038-2E3088E61C6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Высшее – 96%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5EACB6ED-11EB-40A6-B483-742B83E914B0}" type="parTrans" cxnId="{A2D102E8-9996-417D-8556-71D76301272C}">
      <dgm:prSet/>
      <dgm:spPr/>
      <dgm:t>
        <a:bodyPr/>
        <a:lstStyle/>
        <a:p>
          <a:endParaRPr lang="ru-RU"/>
        </a:p>
      </dgm:t>
    </dgm:pt>
    <dgm:pt modelId="{F4CF994E-8BED-4795-BEB2-FE0B8A27A639}" type="sibTrans" cxnId="{A2D102E8-9996-417D-8556-71D76301272C}">
      <dgm:prSet/>
      <dgm:spPr/>
      <dgm:t>
        <a:bodyPr/>
        <a:lstStyle/>
        <a:p>
          <a:endParaRPr lang="ru-RU"/>
        </a:p>
      </dgm:t>
    </dgm:pt>
    <dgm:pt modelId="{CFFC518B-C33D-4D14-8163-7E3A076D154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Средне-специальное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– 4%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23943B6-155A-4610-A088-EAD1225A9D0A}" type="parTrans" cxnId="{165ABB42-B683-4976-94C3-76C6FF8D52F2}">
      <dgm:prSet/>
      <dgm:spPr/>
      <dgm:t>
        <a:bodyPr/>
        <a:lstStyle/>
        <a:p>
          <a:endParaRPr lang="ru-RU"/>
        </a:p>
      </dgm:t>
    </dgm:pt>
    <dgm:pt modelId="{E730EF69-88A0-43B6-878F-E9BB6671EB21}" type="sibTrans" cxnId="{165ABB42-B683-4976-94C3-76C6FF8D52F2}">
      <dgm:prSet/>
      <dgm:spPr/>
      <dgm:t>
        <a:bodyPr/>
        <a:lstStyle/>
        <a:p>
          <a:endParaRPr lang="ru-RU"/>
        </a:p>
      </dgm:t>
    </dgm:pt>
    <dgm:pt modelId="{A6B8973B-155C-49C0-9AD7-CE10A52C94C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Квалификация</a:t>
          </a:r>
          <a:r>
            <a:rPr lang="ru-RU" dirty="0" smtClean="0"/>
            <a:t> </a:t>
          </a:r>
          <a:endParaRPr lang="ru-RU" dirty="0"/>
        </a:p>
      </dgm:t>
    </dgm:pt>
    <dgm:pt modelId="{D6944A17-C4A7-4FF3-9640-4F63F8B1C023}" type="parTrans" cxnId="{BCAC3D0A-028F-4926-AEF5-598648B09D52}">
      <dgm:prSet/>
      <dgm:spPr/>
      <dgm:t>
        <a:bodyPr/>
        <a:lstStyle/>
        <a:p>
          <a:endParaRPr lang="ru-RU"/>
        </a:p>
      </dgm:t>
    </dgm:pt>
    <dgm:pt modelId="{494AD4B6-13DD-4D0C-9EB7-CA032338AA33}" type="sibTrans" cxnId="{BCAC3D0A-028F-4926-AEF5-598648B09D52}">
      <dgm:prSet/>
      <dgm:spPr/>
      <dgm:t>
        <a:bodyPr/>
        <a:lstStyle/>
        <a:p>
          <a:endParaRPr lang="ru-RU"/>
        </a:p>
      </dgm:t>
    </dgm:pt>
    <dgm:pt modelId="{ADE2A0F0-8E85-40F1-82C3-0D0FF6F2D7A2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Высшая категория – 14,2%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54D1943-0E25-4913-9C56-D4C5FF32FD48}" type="parTrans" cxnId="{D0A25A2B-8C95-4265-8994-BBC06CB296CE}">
      <dgm:prSet/>
      <dgm:spPr/>
      <dgm:t>
        <a:bodyPr/>
        <a:lstStyle/>
        <a:p>
          <a:endParaRPr lang="ru-RU"/>
        </a:p>
      </dgm:t>
    </dgm:pt>
    <dgm:pt modelId="{8F25BA60-5DD9-403D-B709-DE5AE4C79372}" type="sibTrans" cxnId="{D0A25A2B-8C95-4265-8994-BBC06CB296CE}">
      <dgm:prSet/>
      <dgm:spPr/>
      <dgm:t>
        <a:bodyPr/>
        <a:lstStyle/>
        <a:p>
          <a:endParaRPr lang="ru-RU"/>
        </a:p>
      </dgm:t>
    </dgm:pt>
    <dgm:pt modelId="{D1B2B743-7125-4846-B451-5C071AD76BDF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/>
            <a:t>Стаж </a:t>
          </a:r>
          <a:endParaRPr lang="ru-RU" sz="1600" b="1" dirty="0"/>
        </a:p>
      </dgm:t>
    </dgm:pt>
    <dgm:pt modelId="{18CC6562-6B0A-4083-8617-8848CAB1AF3F}" type="parTrans" cxnId="{60C7F003-BB04-4165-9C81-19BFB9B00A10}">
      <dgm:prSet/>
      <dgm:spPr/>
      <dgm:t>
        <a:bodyPr/>
        <a:lstStyle/>
        <a:p>
          <a:endParaRPr lang="ru-RU"/>
        </a:p>
      </dgm:t>
    </dgm:pt>
    <dgm:pt modelId="{32C1EA67-6C24-42AD-90C8-4E2D0B2832DC}" type="sibTrans" cxnId="{60C7F003-BB04-4165-9C81-19BFB9B00A10}">
      <dgm:prSet/>
      <dgm:spPr/>
      <dgm:t>
        <a:bodyPr/>
        <a:lstStyle/>
        <a:p>
          <a:endParaRPr lang="ru-RU"/>
        </a:p>
      </dgm:t>
    </dgm:pt>
    <dgm:pt modelId="{FBACE3D6-AD9B-4CAB-A03E-B932B57F3552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До 10 лет – 22,2%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1D5A22E-6C1A-4E84-A7C4-273DD469DD20}" type="parTrans" cxnId="{53D89403-CA79-45D4-8631-229A4AAEB33F}">
      <dgm:prSet/>
      <dgm:spPr/>
      <dgm:t>
        <a:bodyPr/>
        <a:lstStyle/>
        <a:p>
          <a:endParaRPr lang="ru-RU"/>
        </a:p>
      </dgm:t>
    </dgm:pt>
    <dgm:pt modelId="{69EB325F-97F8-4EA2-8156-77761332ECF9}" type="sibTrans" cxnId="{53D89403-CA79-45D4-8631-229A4AAEB33F}">
      <dgm:prSet/>
      <dgm:spPr/>
      <dgm:t>
        <a:bodyPr/>
        <a:lstStyle/>
        <a:p>
          <a:endParaRPr lang="ru-RU"/>
        </a:p>
      </dgm:t>
    </dgm:pt>
    <dgm:pt modelId="{E3439DDE-2574-4577-813D-D3BBAD6246AF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10-20 лет – 17,4%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A63FCEC-FE85-43E1-9A9F-F63EF4DC19F7}" type="parTrans" cxnId="{D4A47DEF-18FB-4C28-8D97-F73412DF095A}">
      <dgm:prSet/>
      <dgm:spPr/>
      <dgm:t>
        <a:bodyPr/>
        <a:lstStyle/>
        <a:p>
          <a:endParaRPr lang="ru-RU"/>
        </a:p>
      </dgm:t>
    </dgm:pt>
    <dgm:pt modelId="{FBAC3E80-F953-4D54-A6A7-985FA197B4CF}" type="sibTrans" cxnId="{D4A47DEF-18FB-4C28-8D97-F73412DF095A}">
      <dgm:prSet/>
      <dgm:spPr/>
      <dgm:t>
        <a:bodyPr/>
        <a:lstStyle/>
        <a:p>
          <a:endParaRPr lang="ru-RU"/>
        </a:p>
      </dgm:t>
    </dgm:pt>
    <dgm:pt modelId="{6FB2AF1D-1A04-4030-94BF-6D1012A6FEF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Первая категория – 9,5%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D9685AB-500A-43E9-91F6-E8A274432416}" type="parTrans" cxnId="{44B19B69-B7D1-4CB3-A26E-21D914EE4202}">
      <dgm:prSet/>
      <dgm:spPr/>
      <dgm:t>
        <a:bodyPr/>
        <a:lstStyle/>
        <a:p>
          <a:endParaRPr lang="ru-RU"/>
        </a:p>
      </dgm:t>
    </dgm:pt>
    <dgm:pt modelId="{37FF0C12-1DD3-4369-8F58-355ABC0F82E3}" type="sibTrans" cxnId="{44B19B69-B7D1-4CB3-A26E-21D914EE4202}">
      <dgm:prSet/>
      <dgm:spPr/>
      <dgm:t>
        <a:bodyPr/>
        <a:lstStyle/>
        <a:p>
          <a:endParaRPr lang="ru-RU"/>
        </a:p>
      </dgm:t>
    </dgm:pt>
    <dgm:pt modelId="{40F49989-C035-4B82-918E-39A83C3BAF61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Соответствие – 38%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E2C91444-05A6-46B7-93F9-5B131A477578}" type="parTrans" cxnId="{702561C9-8464-401F-AAED-5C2AAB8FA2A4}">
      <dgm:prSet/>
      <dgm:spPr/>
      <dgm:t>
        <a:bodyPr/>
        <a:lstStyle/>
        <a:p>
          <a:endParaRPr lang="ru-RU"/>
        </a:p>
      </dgm:t>
    </dgm:pt>
    <dgm:pt modelId="{E58E6262-DFCE-41F2-9AEE-E5CCC0889389}" type="sibTrans" cxnId="{702561C9-8464-401F-AAED-5C2AAB8FA2A4}">
      <dgm:prSet/>
      <dgm:spPr/>
      <dgm:t>
        <a:bodyPr/>
        <a:lstStyle/>
        <a:p>
          <a:endParaRPr lang="ru-RU"/>
        </a:p>
      </dgm:t>
    </dgm:pt>
    <dgm:pt modelId="{0E673D50-D452-447B-A6C1-B7A48B82896D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20-30 лет-22,2%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6F03E76-5E43-429C-8E05-77952EB8A734}" type="parTrans" cxnId="{95702B78-EAEE-48B6-B4E7-B4226A0F40F0}">
      <dgm:prSet/>
      <dgm:spPr/>
      <dgm:t>
        <a:bodyPr/>
        <a:lstStyle/>
        <a:p>
          <a:endParaRPr lang="ru-RU"/>
        </a:p>
      </dgm:t>
    </dgm:pt>
    <dgm:pt modelId="{500792CA-5BF7-45B6-9A74-6BB7E440F0EA}" type="sibTrans" cxnId="{95702B78-EAEE-48B6-B4E7-B4226A0F40F0}">
      <dgm:prSet/>
      <dgm:spPr/>
      <dgm:t>
        <a:bodyPr/>
        <a:lstStyle/>
        <a:p>
          <a:endParaRPr lang="ru-RU"/>
        </a:p>
      </dgm:t>
    </dgm:pt>
    <dgm:pt modelId="{13D8354D-B620-4BB8-9A16-8408D7AACE52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Более 30 лет – 39,6%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26EF6522-42CC-499A-91F5-60400C4F36A1}" type="parTrans" cxnId="{0DAC6116-CDC1-4797-B483-AB801DA056A7}">
      <dgm:prSet/>
      <dgm:spPr/>
      <dgm:t>
        <a:bodyPr/>
        <a:lstStyle/>
        <a:p>
          <a:endParaRPr lang="ru-RU"/>
        </a:p>
      </dgm:t>
    </dgm:pt>
    <dgm:pt modelId="{D0139551-B53C-4518-A2FC-EB151B5EDEFE}" type="sibTrans" cxnId="{0DAC6116-CDC1-4797-B483-AB801DA056A7}">
      <dgm:prSet/>
      <dgm:spPr/>
      <dgm:t>
        <a:bodyPr/>
        <a:lstStyle/>
        <a:p>
          <a:endParaRPr lang="ru-RU"/>
        </a:p>
      </dgm:t>
    </dgm:pt>
    <dgm:pt modelId="{478080E8-E527-4D60-9E8A-A8FD8CDEBD5F}" type="pres">
      <dgm:prSet presAssocID="{9FED2E77-822C-4D9C-B5AD-CD7F1188B0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0D68C9-E9D3-4A91-BAA5-ADBEA39F52DF}" type="pres">
      <dgm:prSet presAssocID="{22F392C4-781C-48E7-9EF8-CDE9C231D243}" presName="composite" presStyleCnt="0"/>
      <dgm:spPr/>
    </dgm:pt>
    <dgm:pt modelId="{B2E731CD-246C-4E1A-9C46-1C019B378DA2}" type="pres">
      <dgm:prSet presAssocID="{22F392C4-781C-48E7-9EF8-CDE9C231D24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5208B-98D7-4FEF-AFA5-2DC715DCC753}" type="pres">
      <dgm:prSet presAssocID="{22F392C4-781C-48E7-9EF8-CDE9C231D243}" presName="descendantText" presStyleLbl="alignAcc1" presStyleIdx="0" presStyleCnt="3" custScaleY="128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4CB262-379C-4A1F-ACD9-46742D8E25AC}" type="pres">
      <dgm:prSet presAssocID="{E36C5FBC-7CE4-4023-A60B-59F8F2608EB4}" presName="sp" presStyleCnt="0"/>
      <dgm:spPr/>
    </dgm:pt>
    <dgm:pt modelId="{4F83AB77-4564-4F64-B72A-65F6A399C9A1}" type="pres">
      <dgm:prSet presAssocID="{A6B8973B-155C-49C0-9AD7-CE10A52C94C3}" presName="composite" presStyleCnt="0"/>
      <dgm:spPr/>
    </dgm:pt>
    <dgm:pt modelId="{3CEC01DB-E0EF-4793-8909-7434684E9E25}" type="pres">
      <dgm:prSet presAssocID="{A6B8973B-155C-49C0-9AD7-CE10A52C94C3}" presName="parentText" presStyleLbl="alignNode1" presStyleIdx="1" presStyleCnt="3" custLinFactNeighborX="0" custLinFactNeighborY="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A20BFF-D854-481A-AF3E-FFBC3C0E6CEA}" type="pres">
      <dgm:prSet presAssocID="{A6B8973B-155C-49C0-9AD7-CE10A52C94C3}" presName="descendantText" presStyleLbl="alignAcc1" presStyleIdx="1" presStyleCnt="3" custScaleY="108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71EFE-383C-44F6-A90C-814480C64C31}" type="pres">
      <dgm:prSet presAssocID="{494AD4B6-13DD-4D0C-9EB7-CA032338AA33}" presName="sp" presStyleCnt="0"/>
      <dgm:spPr/>
    </dgm:pt>
    <dgm:pt modelId="{1AB9DDA6-2000-4874-AEE0-CCB306DF74BD}" type="pres">
      <dgm:prSet presAssocID="{D1B2B743-7125-4846-B451-5C071AD76BDF}" presName="composite" presStyleCnt="0"/>
      <dgm:spPr/>
    </dgm:pt>
    <dgm:pt modelId="{C9E48AD7-66A1-44EF-8E4D-2DCD735E6CC5}" type="pres">
      <dgm:prSet presAssocID="{D1B2B743-7125-4846-B451-5C071AD76BDF}" presName="parentText" presStyleLbl="alignNode1" presStyleIdx="2" presStyleCnt="3" custLinFactNeighborX="0" custLinFactNeighborY="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6C037-2C6D-491B-BBE8-6DD7A7762992}" type="pres">
      <dgm:prSet presAssocID="{D1B2B743-7125-4846-B451-5C071AD76BDF}" presName="descendantText" presStyleLbl="alignAcc1" presStyleIdx="2" presStyleCnt="3" custScaleY="12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B19B69-B7D1-4CB3-A26E-21D914EE4202}" srcId="{A6B8973B-155C-49C0-9AD7-CE10A52C94C3}" destId="{6FB2AF1D-1A04-4030-94BF-6D1012A6FEFA}" srcOrd="1" destOrd="0" parTransId="{9D9685AB-500A-43E9-91F6-E8A274432416}" sibTransId="{37FF0C12-1DD3-4369-8F58-355ABC0F82E3}"/>
    <dgm:cxn modelId="{165ABB42-B683-4976-94C3-76C6FF8D52F2}" srcId="{22F392C4-781C-48E7-9EF8-CDE9C231D243}" destId="{CFFC518B-C33D-4D14-8163-7E3A076D1542}" srcOrd="1" destOrd="0" parTransId="{E23943B6-155A-4610-A088-EAD1225A9D0A}" sibTransId="{E730EF69-88A0-43B6-878F-E9BB6671EB21}"/>
    <dgm:cxn modelId="{D0A25A2B-8C95-4265-8994-BBC06CB296CE}" srcId="{A6B8973B-155C-49C0-9AD7-CE10A52C94C3}" destId="{ADE2A0F0-8E85-40F1-82C3-0D0FF6F2D7A2}" srcOrd="0" destOrd="0" parTransId="{054D1943-0E25-4913-9C56-D4C5FF32FD48}" sibTransId="{8F25BA60-5DD9-403D-B709-DE5AE4C79372}"/>
    <dgm:cxn modelId="{3335643C-E0DA-46BF-8713-4E5EA5B60185}" type="presOf" srcId="{0E673D50-D452-447B-A6C1-B7A48B82896D}" destId="{D396C037-2C6D-491B-BBE8-6DD7A7762992}" srcOrd="0" destOrd="2" presId="urn:microsoft.com/office/officeart/2005/8/layout/chevron2"/>
    <dgm:cxn modelId="{73E0D7A6-4B81-445C-A8D6-50FB481ECDB9}" type="presOf" srcId="{D1B2B743-7125-4846-B451-5C071AD76BDF}" destId="{C9E48AD7-66A1-44EF-8E4D-2DCD735E6CC5}" srcOrd="0" destOrd="0" presId="urn:microsoft.com/office/officeart/2005/8/layout/chevron2"/>
    <dgm:cxn modelId="{E685A262-8216-4C0A-BC22-A207D565B323}" type="presOf" srcId="{48B10831-97AF-4C25-B038-2E3088E61C6D}" destId="{6125208B-98D7-4FEF-AFA5-2DC715DCC753}" srcOrd="0" destOrd="0" presId="urn:microsoft.com/office/officeart/2005/8/layout/chevron2"/>
    <dgm:cxn modelId="{5DE625D6-2C7B-4870-A974-11249E16ECE9}" type="presOf" srcId="{13D8354D-B620-4BB8-9A16-8408D7AACE52}" destId="{D396C037-2C6D-491B-BBE8-6DD7A7762992}" srcOrd="0" destOrd="3" presId="urn:microsoft.com/office/officeart/2005/8/layout/chevron2"/>
    <dgm:cxn modelId="{8A9C32D2-CB93-48FB-AF25-6867001DFBF5}" type="presOf" srcId="{A6B8973B-155C-49C0-9AD7-CE10A52C94C3}" destId="{3CEC01DB-E0EF-4793-8909-7434684E9E25}" srcOrd="0" destOrd="0" presId="urn:microsoft.com/office/officeart/2005/8/layout/chevron2"/>
    <dgm:cxn modelId="{D8A038B9-B71F-4B43-B5CB-A61F6486AC1C}" type="presOf" srcId="{9FED2E77-822C-4D9C-B5AD-CD7F1188B09E}" destId="{478080E8-E527-4D60-9E8A-A8FD8CDEBD5F}" srcOrd="0" destOrd="0" presId="urn:microsoft.com/office/officeart/2005/8/layout/chevron2"/>
    <dgm:cxn modelId="{D2685F0A-C288-4D50-B8C0-9C938A055D27}" type="presOf" srcId="{22F392C4-781C-48E7-9EF8-CDE9C231D243}" destId="{B2E731CD-246C-4E1A-9C46-1C019B378DA2}" srcOrd="0" destOrd="0" presId="urn:microsoft.com/office/officeart/2005/8/layout/chevron2"/>
    <dgm:cxn modelId="{F3C51D9D-E92D-4C86-87CB-BBFFDBE5A101}" type="presOf" srcId="{E3439DDE-2574-4577-813D-D3BBAD6246AF}" destId="{D396C037-2C6D-491B-BBE8-6DD7A7762992}" srcOrd="0" destOrd="1" presId="urn:microsoft.com/office/officeart/2005/8/layout/chevron2"/>
    <dgm:cxn modelId="{BCAC3D0A-028F-4926-AEF5-598648B09D52}" srcId="{9FED2E77-822C-4D9C-B5AD-CD7F1188B09E}" destId="{A6B8973B-155C-49C0-9AD7-CE10A52C94C3}" srcOrd="1" destOrd="0" parTransId="{D6944A17-C4A7-4FF3-9640-4F63F8B1C023}" sibTransId="{494AD4B6-13DD-4D0C-9EB7-CA032338AA33}"/>
    <dgm:cxn modelId="{95702B78-EAEE-48B6-B4E7-B4226A0F40F0}" srcId="{D1B2B743-7125-4846-B451-5C071AD76BDF}" destId="{0E673D50-D452-447B-A6C1-B7A48B82896D}" srcOrd="2" destOrd="0" parTransId="{C6F03E76-5E43-429C-8E05-77952EB8A734}" sibTransId="{500792CA-5BF7-45B6-9A74-6BB7E440F0EA}"/>
    <dgm:cxn modelId="{D4A47DEF-18FB-4C28-8D97-F73412DF095A}" srcId="{D1B2B743-7125-4846-B451-5C071AD76BDF}" destId="{E3439DDE-2574-4577-813D-D3BBAD6246AF}" srcOrd="1" destOrd="0" parTransId="{9A63FCEC-FE85-43E1-9A9F-F63EF4DC19F7}" sibTransId="{FBAC3E80-F953-4D54-A6A7-985FA197B4CF}"/>
    <dgm:cxn modelId="{60C7F003-BB04-4165-9C81-19BFB9B00A10}" srcId="{9FED2E77-822C-4D9C-B5AD-CD7F1188B09E}" destId="{D1B2B743-7125-4846-B451-5C071AD76BDF}" srcOrd="2" destOrd="0" parTransId="{18CC6562-6B0A-4083-8617-8848CAB1AF3F}" sibTransId="{32C1EA67-6C24-42AD-90C8-4E2D0B2832DC}"/>
    <dgm:cxn modelId="{0DAC6116-CDC1-4797-B483-AB801DA056A7}" srcId="{D1B2B743-7125-4846-B451-5C071AD76BDF}" destId="{13D8354D-B620-4BB8-9A16-8408D7AACE52}" srcOrd="3" destOrd="0" parTransId="{26EF6522-42CC-499A-91F5-60400C4F36A1}" sibTransId="{D0139551-B53C-4518-A2FC-EB151B5EDEFE}"/>
    <dgm:cxn modelId="{A2D102E8-9996-417D-8556-71D76301272C}" srcId="{22F392C4-781C-48E7-9EF8-CDE9C231D243}" destId="{48B10831-97AF-4C25-B038-2E3088E61C6D}" srcOrd="0" destOrd="0" parTransId="{5EACB6ED-11EB-40A6-B483-742B83E914B0}" sibTransId="{F4CF994E-8BED-4795-BEB2-FE0B8A27A639}"/>
    <dgm:cxn modelId="{53D22E74-53C6-4CB2-A316-DD2789B87B5C}" type="presOf" srcId="{6FB2AF1D-1A04-4030-94BF-6D1012A6FEFA}" destId="{1FA20BFF-D854-481A-AF3E-FFBC3C0E6CEA}" srcOrd="0" destOrd="1" presId="urn:microsoft.com/office/officeart/2005/8/layout/chevron2"/>
    <dgm:cxn modelId="{F9B10650-8DB6-4D18-B7C2-4FC233DE0F84}" type="presOf" srcId="{FBACE3D6-AD9B-4CAB-A03E-B932B57F3552}" destId="{D396C037-2C6D-491B-BBE8-6DD7A7762992}" srcOrd="0" destOrd="0" presId="urn:microsoft.com/office/officeart/2005/8/layout/chevron2"/>
    <dgm:cxn modelId="{A6CC8753-647F-4822-8AEC-590165850548}" type="presOf" srcId="{ADE2A0F0-8E85-40F1-82C3-0D0FF6F2D7A2}" destId="{1FA20BFF-D854-481A-AF3E-FFBC3C0E6CEA}" srcOrd="0" destOrd="0" presId="urn:microsoft.com/office/officeart/2005/8/layout/chevron2"/>
    <dgm:cxn modelId="{702561C9-8464-401F-AAED-5C2AAB8FA2A4}" srcId="{A6B8973B-155C-49C0-9AD7-CE10A52C94C3}" destId="{40F49989-C035-4B82-918E-39A83C3BAF61}" srcOrd="2" destOrd="0" parTransId="{E2C91444-05A6-46B7-93F9-5B131A477578}" sibTransId="{E58E6262-DFCE-41F2-9AEE-E5CCC0889389}"/>
    <dgm:cxn modelId="{EC5069DD-E7D1-4BDF-9375-31FBA31F5ED8}" srcId="{9FED2E77-822C-4D9C-B5AD-CD7F1188B09E}" destId="{22F392C4-781C-48E7-9EF8-CDE9C231D243}" srcOrd="0" destOrd="0" parTransId="{2BF94864-B925-4A38-BCB2-D29C722F11ED}" sibTransId="{E36C5FBC-7CE4-4023-A60B-59F8F2608EB4}"/>
    <dgm:cxn modelId="{95EA3F9F-5E75-40E2-8584-A4D09B6435CF}" type="presOf" srcId="{CFFC518B-C33D-4D14-8163-7E3A076D1542}" destId="{6125208B-98D7-4FEF-AFA5-2DC715DCC753}" srcOrd="0" destOrd="1" presId="urn:microsoft.com/office/officeart/2005/8/layout/chevron2"/>
    <dgm:cxn modelId="{53D89403-CA79-45D4-8631-229A4AAEB33F}" srcId="{D1B2B743-7125-4846-B451-5C071AD76BDF}" destId="{FBACE3D6-AD9B-4CAB-A03E-B932B57F3552}" srcOrd="0" destOrd="0" parTransId="{31D5A22E-6C1A-4E84-A7C4-273DD469DD20}" sibTransId="{69EB325F-97F8-4EA2-8156-77761332ECF9}"/>
    <dgm:cxn modelId="{0AE73A29-C8BA-479E-9DDC-A9833D740D66}" type="presOf" srcId="{40F49989-C035-4B82-918E-39A83C3BAF61}" destId="{1FA20BFF-D854-481A-AF3E-FFBC3C0E6CEA}" srcOrd="0" destOrd="2" presId="urn:microsoft.com/office/officeart/2005/8/layout/chevron2"/>
    <dgm:cxn modelId="{A6E2AF6F-017C-43FA-913E-E35CF4CBD353}" type="presParOf" srcId="{478080E8-E527-4D60-9E8A-A8FD8CDEBD5F}" destId="{A80D68C9-E9D3-4A91-BAA5-ADBEA39F52DF}" srcOrd="0" destOrd="0" presId="urn:microsoft.com/office/officeart/2005/8/layout/chevron2"/>
    <dgm:cxn modelId="{56DC8D9E-092A-4185-800E-22C260FD6AE0}" type="presParOf" srcId="{A80D68C9-E9D3-4A91-BAA5-ADBEA39F52DF}" destId="{B2E731CD-246C-4E1A-9C46-1C019B378DA2}" srcOrd="0" destOrd="0" presId="urn:microsoft.com/office/officeart/2005/8/layout/chevron2"/>
    <dgm:cxn modelId="{7AE4DC24-EC57-4BBB-975B-34A8E971B9FF}" type="presParOf" srcId="{A80D68C9-E9D3-4A91-BAA5-ADBEA39F52DF}" destId="{6125208B-98D7-4FEF-AFA5-2DC715DCC753}" srcOrd="1" destOrd="0" presId="urn:microsoft.com/office/officeart/2005/8/layout/chevron2"/>
    <dgm:cxn modelId="{5C988B56-BA69-47C5-8D1A-0B9DEC9A15E6}" type="presParOf" srcId="{478080E8-E527-4D60-9E8A-A8FD8CDEBD5F}" destId="{DD4CB262-379C-4A1F-ACD9-46742D8E25AC}" srcOrd="1" destOrd="0" presId="urn:microsoft.com/office/officeart/2005/8/layout/chevron2"/>
    <dgm:cxn modelId="{C4D6319B-77BD-450C-9E16-04E95A24877C}" type="presParOf" srcId="{478080E8-E527-4D60-9E8A-A8FD8CDEBD5F}" destId="{4F83AB77-4564-4F64-B72A-65F6A399C9A1}" srcOrd="2" destOrd="0" presId="urn:microsoft.com/office/officeart/2005/8/layout/chevron2"/>
    <dgm:cxn modelId="{1BFA2839-F51D-4892-811D-4D4AB9662233}" type="presParOf" srcId="{4F83AB77-4564-4F64-B72A-65F6A399C9A1}" destId="{3CEC01DB-E0EF-4793-8909-7434684E9E25}" srcOrd="0" destOrd="0" presId="urn:microsoft.com/office/officeart/2005/8/layout/chevron2"/>
    <dgm:cxn modelId="{CC084B6F-B595-4A84-95F4-F72887C6CF97}" type="presParOf" srcId="{4F83AB77-4564-4F64-B72A-65F6A399C9A1}" destId="{1FA20BFF-D854-481A-AF3E-FFBC3C0E6CEA}" srcOrd="1" destOrd="0" presId="urn:microsoft.com/office/officeart/2005/8/layout/chevron2"/>
    <dgm:cxn modelId="{1E8726E0-776F-4D49-BA65-6FBA7350A773}" type="presParOf" srcId="{478080E8-E527-4D60-9E8A-A8FD8CDEBD5F}" destId="{DDA71EFE-383C-44F6-A90C-814480C64C31}" srcOrd="3" destOrd="0" presId="urn:microsoft.com/office/officeart/2005/8/layout/chevron2"/>
    <dgm:cxn modelId="{89898E84-37CB-4670-AFAA-195D00EE5918}" type="presParOf" srcId="{478080E8-E527-4D60-9E8A-A8FD8CDEBD5F}" destId="{1AB9DDA6-2000-4874-AEE0-CCB306DF74BD}" srcOrd="4" destOrd="0" presId="urn:microsoft.com/office/officeart/2005/8/layout/chevron2"/>
    <dgm:cxn modelId="{6B849022-69F6-498C-AE19-EF680D1C8B08}" type="presParOf" srcId="{1AB9DDA6-2000-4874-AEE0-CCB306DF74BD}" destId="{C9E48AD7-66A1-44EF-8E4D-2DCD735E6CC5}" srcOrd="0" destOrd="0" presId="urn:microsoft.com/office/officeart/2005/8/layout/chevron2"/>
    <dgm:cxn modelId="{7520EBBC-2D8D-40F4-B9AC-25022AA7783C}" type="presParOf" srcId="{1AB9DDA6-2000-4874-AEE0-CCB306DF74BD}" destId="{D396C037-2C6D-491B-BBE8-6DD7A77629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305DF-EEB8-43BF-A022-B6242B4690C4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A3F9B2-3423-4047-8E89-C4E41412289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/>
            <a:t>Выборы президента школы</a:t>
          </a:r>
          <a:endParaRPr lang="ru-RU" sz="1400" b="1" dirty="0"/>
        </a:p>
      </dgm:t>
    </dgm:pt>
    <dgm:pt modelId="{9E331F89-4487-4F9B-94A0-761D136E9444}" type="parTrans" cxnId="{F2A41823-39B6-401E-AFAB-63542B6035A9}">
      <dgm:prSet/>
      <dgm:spPr/>
      <dgm:t>
        <a:bodyPr/>
        <a:lstStyle/>
        <a:p>
          <a:endParaRPr lang="ru-RU"/>
        </a:p>
      </dgm:t>
    </dgm:pt>
    <dgm:pt modelId="{3BB8822E-E4EB-4BA8-8514-E72A891B8970}" type="sibTrans" cxnId="{F2A41823-39B6-401E-AFAB-63542B6035A9}">
      <dgm:prSet/>
      <dgm:spPr/>
      <dgm:t>
        <a:bodyPr/>
        <a:lstStyle/>
        <a:p>
          <a:endParaRPr lang="ru-RU"/>
        </a:p>
      </dgm:t>
    </dgm:pt>
    <dgm:pt modelId="{36DC5975-DED7-49BB-BF75-674A2ACC76F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Класс года</a:t>
          </a:r>
          <a:endParaRPr lang="ru-RU" sz="1800" b="1" dirty="0"/>
        </a:p>
      </dgm:t>
    </dgm:pt>
    <dgm:pt modelId="{0B988C40-74E6-476E-9F02-F80224BAC492}" type="parTrans" cxnId="{E022B73C-922A-4F1E-8589-8129B79EE095}">
      <dgm:prSet/>
      <dgm:spPr/>
      <dgm:t>
        <a:bodyPr/>
        <a:lstStyle/>
        <a:p>
          <a:endParaRPr lang="ru-RU"/>
        </a:p>
      </dgm:t>
    </dgm:pt>
    <dgm:pt modelId="{8484FD3F-D1E8-46C9-902E-2BFFBED2D48C}" type="sibTrans" cxnId="{E022B73C-922A-4F1E-8589-8129B79EE095}">
      <dgm:prSet/>
      <dgm:spPr/>
      <dgm:t>
        <a:bodyPr/>
        <a:lstStyle/>
        <a:p>
          <a:endParaRPr lang="ru-RU"/>
        </a:p>
      </dgm:t>
    </dgm:pt>
    <dgm:pt modelId="{D638344A-C5E5-425C-8B93-39936F7ABEF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Конкурс патриотической песни</a:t>
          </a:r>
          <a:endParaRPr lang="ru-RU" sz="1800" b="1" dirty="0"/>
        </a:p>
      </dgm:t>
    </dgm:pt>
    <dgm:pt modelId="{33914283-19D1-4BCF-85C9-534B0B9A554A}" type="parTrans" cxnId="{E99059C8-A9E8-47FB-BDFC-E10A5FDD3ADB}">
      <dgm:prSet/>
      <dgm:spPr/>
      <dgm:t>
        <a:bodyPr/>
        <a:lstStyle/>
        <a:p>
          <a:endParaRPr lang="ru-RU"/>
        </a:p>
      </dgm:t>
    </dgm:pt>
    <dgm:pt modelId="{CF111F5D-76D9-4B89-8EC5-9DBE470AA8D6}" type="sibTrans" cxnId="{E99059C8-A9E8-47FB-BDFC-E10A5FDD3ADB}">
      <dgm:prSet/>
      <dgm:spPr/>
      <dgm:t>
        <a:bodyPr/>
        <a:lstStyle/>
        <a:p>
          <a:endParaRPr lang="ru-RU"/>
        </a:p>
      </dgm:t>
    </dgm:pt>
    <dgm:pt modelId="{6D73A05F-8725-4D1D-BD03-87021C9F12CB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Конкурс коллажей</a:t>
          </a:r>
          <a:endParaRPr lang="ru-RU" b="1" dirty="0"/>
        </a:p>
      </dgm:t>
    </dgm:pt>
    <dgm:pt modelId="{794DA833-7A91-49F2-AA0B-32517D910F10}" type="parTrans" cxnId="{3CC0F8D0-72CD-45F9-AF61-8FE92FFA74A8}">
      <dgm:prSet/>
      <dgm:spPr/>
      <dgm:t>
        <a:bodyPr/>
        <a:lstStyle/>
        <a:p>
          <a:endParaRPr lang="ru-RU"/>
        </a:p>
      </dgm:t>
    </dgm:pt>
    <dgm:pt modelId="{52D51014-5A9E-44BA-B28E-A539AE0C75D5}" type="sibTrans" cxnId="{3CC0F8D0-72CD-45F9-AF61-8FE92FFA74A8}">
      <dgm:prSet/>
      <dgm:spPr/>
      <dgm:t>
        <a:bodyPr/>
        <a:lstStyle/>
        <a:p>
          <a:endParaRPr lang="ru-RU"/>
        </a:p>
      </dgm:t>
    </dgm:pt>
    <dgm:pt modelId="{F070014A-B2AE-46D8-94B8-409E07EB5A5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/>
            <a:t>Праздник национальных культур</a:t>
          </a:r>
          <a:endParaRPr lang="ru-RU" sz="1600" b="1" dirty="0"/>
        </a:p>
      </dgm:t>
    </dgm:pt>
    <dgm:pt modelId="{021CBA74-8DB5-497F-B894-2CCCC2F22957}" type="parTrans" cxnId="{C78EB9C1-8CC1-458A-A6EE-8D3297201CC5}">
      <dgm:prSet/>
      <dgm:spPr/>
      <dgm:t>
        <a:bodyPr/>
        <a:lstStyle/>
        <a:p>
          <a:endParaRPr lang="ru-RU"/>
        </a:p>
      </dgm:t>
    </dgm:pt>
    <dgm:pt modelId="{CF59D8BE-F6DB-4A33-9EF8-2C5FA023FDC5}" type="sibTrans" cxnId="{C78EB9C1-8CC1-458A-A6EE-8D3297201CC5}">
      <dgm:prSet/>
      <dgm:spPr/>
      <dgm:t>
        <a:bodyPr/>
        <a:lstStyle/>
        <a:p>
          <a:endParaRPr lang="ru-RU"/>
        </a:p>
      </dgm:t>
    </dgm:pt>
    <dgm:pt modelId="{CD977C80-3073-4F3E-B20E-A87D8D659B4E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День здоровья  </a:t>
          </a:r>
          <a:endParaRPr lang="ru-RU" b="1" dirty="0"/>
        </a:p>
      </dgm:t>
    </dgm:pt>
    <dgm:pt modelId="{C7C7B6B4-5FC7-489E-8E5C-7C2EBD3C1A96}" type="parTrans" cxnId="{B1935C15-E02E-4A91-A950-5BB871841A9D}">
      <dgm:prSet/>
      <dgm:spPr/>
      <dgm:t>
        <a:bodyPr/>
        <a:lstStyle/>
        <a:p>
          <a:endParaRPr lang="ru-RU"/>
        </a:p>
      </dgm:t>
    </dgm:pt>
    <dgm:pt modelId="{8885F8EF-7ABA-4500-AB2F-8698DCBE30EA}" type="sibTrans" cxnId="{B1935C15-E02E-4A91-A950-5BB871841A9D}">
      <dgm:prSet/>
      <dgm:spPr/>
      <dgm:t>
        <a:bodyPr/>
        <a:lstStyle/>
        <a:p>
          <a:endParaRPr lang="ru-RU"/>
        </a:p>
      </dgm:t>
    </dgm:pt>
    <dgm:pt modelId="{D790DF46-5BEE-4042-89A2-275A5C5E7AAF}" type="pres">
      <dgm:prSet presAssocID="{E0A305DF-EEB8-43BF-A022-B6242B4690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3F3B3-A302-4077-A440-D551C79138DC}" type="pres">
      <dgm:prSet presAssocID="{18A3F9B2-3423-4047-8E89-C4E41412289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EA66D-8A04-46C0-BF17-41F0DDEDE909}" type="pres">
      <dgm:prSet presAssocID="{3BB8822E-E4EB-4BA8-8514-E72A891B8970}" presName="sibTrans" presStyleLbl="sibTrans2D1" presStyleIdx="0" presStyleCnt="6"/>
      <dgm:spPr/>
      <dgm:t>
        <a:bodyPr/>
        <a:lstStyle/>
        <a:p>
          <a:endParaRPr lang="ru-RU"/>
        </a:p>
      </dgm:t>
    </dgm:pt>
    <dgm:pt modelId="{6B3C7FF8-1D4C-416A-A5BB-C2726494289B}" type="pres">
      <dgm:prSet presAssocID="{3BB8822E-E4EB-4BA8-8514-E72A891B8970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92E40001-8C76-46CE-A6B8-AD8068B97924}" type="pres">
      <dgm:prSet presAssocID="{36DC5975-DED7-49BB-BF75-674A2ACC76F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88111-2FF8-4A73-B454-6776C59FEE08}" type="pres">
      <dgm:prSet presAssocID="{8484FD3F-D1E8-46C9-902E-2BFFBED2D48C}" presName="sibTrans" presStyleLbl="sibTrans2D1" presStyleIdx="1" presStyleCnt="6"/>
      <dgm:spPr/>
      <dgm:t>
        <a:bodyPr/>
        <a:lstStyle/>
        <a:p>
          <a:endParaRPr lang="ru-RU"/>
        </a:p>
      </dgm:t>
    </dgm:pt>
    <dgm:pt modelId="{82D3A4ED-F4F2-41C2-88CF-C44067C28350}" type="pres">
      <dgm:prSet presAssocID="{8484FD3F-D1E8-46C9-902E-2BFFBED2D48C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3F9599C8-0F22-4F96-BB67-01E3FC33363D}" type="pres">
      <dgm:prSet presAssocID="{D638344A-C5E5-425C-8B93-39936F7ABEF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295A7-7CBA-4BBB-A701-67AAA706D5FA}" type="pres">
      <dgm:prSet presAssocID="{CF111F5D-76D9-4B89-8EC5-9DBE470AA8D6}" presName="sibTrans" presStyleLbl="sibTrans2D1" presStyleIdx="2" presStyleCnt="6"/>
      <dgm:spPr/>
      <dgm:t>
        <a:bodyPr/>
        <a:lstStyle/>
        <a:p>
          <a:endParaRPr lang="ru-RU"/>
        </a:p>
      </dgm:t>
    </dgm:pt>
    <dgm:pt modelId="{F97921A7-BD78-452D-B86D-2801EA6BBE1C}" type="pres">
      <dgm:prSet presAssocID="{CF111F5D-76D9-4B89-8EC5-9DBE470AA8D6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85212CB1-0B6A-4178-A8FB-8946368F20B0}" type="pres">
      <dgm:prSet presAssocID="{CD977C80-3073-4F3E-B20E-A87D8D659B4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3A7AD-DD1F-4972-91ED-B9A754D489C8}" type="pres">
      <dgm:prSet presAssocID="{8885F8EF-7ABA-4500-AB2F-8698DCBE30EA}" presName="sibTrans" presStyleLbl="sibTrans2D1" presStyleIdx="3" presStyleCnt="6"/>
      <dgm:spPr/>
      <dgm:t>
        <a:bodyPr/>
        <a:lstStyle/>
        <a:p>
          <a:endParaRPr lang="ru-RU"/>
        </a:p>
      </dgm:t>
    </dgm:pt>
    <dgm:pt modelId="{F162A30F-C0B7-4D58-9D1B-E542EC0ECC0D}" type="pres">
      <dgm:prSet presAssocID="{8885F8EF-7ABA-4500-AB2F-8698DCBE30E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91A674CF-D5CA-4BEF-8394-6DE1B785D54A}" type="pres">
      <dgm:prSet presAssocID="{6D73A05F-8725-4D1D-BD03-87021C9F12C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F4912-90EC-4B31-A00B-48D261AB3C3A}" type="pres">
      <dgm:prSet presAssocID="{52D51014-5A9E-44BA-B28E-A539AE0C75D5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DD48781-32DC-4221-BD75-5B5E53906203}" type="pres">
      <dgm:prSet presAssocID="{52D51014-5A9E-44BA-B28E-A539AE0C75D5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F177125-ECF1-4E00-A456-45957AC012E6}" type="pres">
      <dgm:prSet presAssocID="{F070014A-B2AE-46D8-94B8-409E07EB5A5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350E87-1053-4C4F-8759-77C3B85330B8}" type="pres">
      <dgm:prSet presAssocID="{CF59D8BE-F6DB-4A33-9EF8-2C5FA023FDC5}" presName="sibTrans" presStyleLbl="sibTrans2D1" presStyleIdx="5" presStyleCnt="6"/>
      <dgm:spPr/>
      <dgm:t>
        <a:bodyPr/>
        <a:lstStyle/>
        <a:p>
          <a:endParaRPr lang="ru-RU"/>
        </a:p>
      </dgm:t>
    </dgm:pt>
    <dgm:pt modelId="{37635079-B67F-4C4A-9F94-D9B82D433E18}" type="pres">
      <dgm:prSet presAssocID="{CF59D8BE-F6DB-4A33-9EF8-2C5FA023FDC5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3CC0F8D0-72CD-45F9-AF61-8FE92FFA74A8}" srcId="{E0A305DF-EEB8-43BF-A022-B6242B4690C4}" destId="{6D73A05F-8725-4D1D-BD03-87021C9F12CB}" srcOrd="4" destOrd="0" parTransId="{794DA833-7A91-49F2-AA0B-32517D910F10}" sibTransId="{52D51014-5A9E-44BA-B28E-A539AE0C75D5}"/>
    <dgm:cxn modelId="{C78EB9C1-8CC1-458A-A6EE-8D3297201CC5}" srcId="{E0A305DF-EEB8-43BF-A022-B6242B4690C4}" destId="{F070014A-B2AE-46D8-94B8-409E07EB5A5D}" srcOrd="5" destOrd="0" parTransId="{021CBA74-8DB5-497F-B894-2CCCC2F22957}" sibTransId="{CF59D8BE-F6DB-4A33-9EF8-2C5FA023FDC5}"/>
    <dgm:cxn modelId="{067A1B86-7BE3-4B73-927D-80502F758673}" type="presOf" srcId="{52D51014-5A9E-44BA-B28E-A539AE0C75D5}" destId="{1DD48781-32DC-4221-BD75-5B5E53906203}" srcOrd="1" destOrd="0" presId="urn:microsoft.com/office/officeart/2005/8/layout/cycle2"/>
    <dgm:cxn modelId="{718A6A8A-DA6E-4700-9B89-A4B79600E758}" type="presOf" srcId="{3BB8822E-E4EB-4BA8-8514-E72A891B8970}" destId="{194EA66D-8A04-46C0-BF17-41F0DDEDE909}" srcOrd="0" destOrd="0" presId="urn:microsoft.com/office/officeart/2005/8/layout/cycle2"/>
    <dgm:cxn modelId="{2601CC44-74CC-4232-ADDC-A35F923867A6}" type="presOf" srcId="{18A3F9B2-3423-4047-8E89-C4E414122891}" destId="{5973F3B3-A302-4077-A440-D551C79138DC}" srcOrd="0" destOrd="0" presId="urn:microsoft.com/office/officeart/2005/8/layout/cycle2"/>
    <dgm:cxn modelId="{3EE9C17F-C6EE-4B93-9A49-F4430BFEE7CB}" type="presOf" srcId="{CF59D8BE-F6DB-4A33-9EF8-2C5FA023FDC5}" destId="{7B350E87-1053-4C4F-8759-77C3B85330B8}" srcOrd="0" destOrd="0" presId="urn:microsoft.com/office/officeart/2005/8/layout/cycle2"/>
    <dgm:cxn modelId="{4F78411E-87EE-4214-9CC4-FB4C023AEB8D}" type="presOf" srcId="{36DC5975-DED7-49BB-BF75-674A2ACC76FB}" destId="{92E40001-8C76-46CE-A6B8-AD8068B97924}" srcOrd="0" destOrd="0" presId="urn:microsoft.com/office/officeart/2005/8/layout/cycle2"/>
    <dgm:cxn modelId="{0D79F197-AF07-464E-8EF1-1B1DE5E3D7E8}" type="presOf" srcId="{8484FD3F-D1E8-46C9-902E-2BFFBED2D48C}" destId="{19388111-2FF8-4A73-B454-6776C59FEE08}" srcOrd="0" destOrd="0" presId="urn:microsoft.com/office/officeart/2005/8/layout/cycle2"/>
    <dgm:cxn modelId="{232B358B-6944-4DFA-8495-7166E0C6C61F}" type="presOf" srcId="{D638344A-C5E5-425C-8B93-39936F7ABEFB}" destId="{3F9599C8-0F22-4F96-BB67-01E3FC33363D}" srcOrd="0" destOrd="0" presId="urn:microsoft.com/office/officeart/2005/8/layout/cycle2"/>
    <dgm:cxn modelId="{A01189D3-88EF-425D-9FC9-B3C55F5F7DB9}" type="presOf" srcId="{8885F8EF-7ABA-4500-AB2F-8698DCBE30EA}" destId="{F162A30F-C0B7-4D58-9D1B-E542EC0ECC0D}" srcOrd="1" destOrd="0" presId="urn:microsoft.com/office/officeart/2005/8/layout/cycle2"/>
    <dgm:cxn modelId="{E022B73C-922A-4F1E-8589-8129B79EE095}" srcId="{E0A305DF-EEB8-43BF-A022-B6242B4690C4}" destId="{36DC5975-DED7-49BB-BF75-674A2ACC76FB}" srcOrd="1" destOrd="0" parTransId="{0B988C40-74E6-476E-9F02-F80224BAC492}" sibTransId="{8484FD3F-D1E8-46C9-902E-2BFFBED2D48C}"/>
    <dgm:cxn modelId="{A371E7A9-9CD2-4CE3-AD1D-63F0A3B9D555}" type="presOf" srcId="{CF111F5D-76D9-4B89-8EC5-9DBE470AA8D6}" destId="{F97921A7-BD78-452D-B86D-2801EA6BBE1C}" srcOrd="1" destOrd="0" presId="urn:microsoft.com/office/officeart/2005/8/layout/cycle2"/>
    <dgm:cxn modelId="{90A39C65-79CB-41EC-8009-D3C318F34B7B}" type="presOf" srcId="{CF59D8BE-F6DB-4A33-9EF8-2C5FA023FDC5}" destId="{37635079-B67F-4C4A-9F94-D9B82D433E18}" srcOrd="1" destOrd="0" presId="urn:microsoft.com/office/officeart/2005/8/layout/cycle2"/>
    <dgm:cxn modelId="{6E4D289C-C837-48A3-90D7-50D7D196F4A4}" type="presOf" srcId="{CD977C80-3073-4F3E-B20E-A87D8D659B4E}" destId="{85212CB1-0B6A-4178-A8FB-8946368F20B0}" srcOrd="0" destOrd="0" presId="urn:microsoft.com/office/officeart/2005/8/layout/cycle2"/>
    <dgm:cxn modelId="{4DC5BE3C-8DA7-4AA2-8004-C122FF4B5F4C}" type="presOf" srcId="{F070014A-B2AE-46D8-94B8-409E07EB5A5D}" destId="{BF177125-ECF1-4E00-A456-45957AC012E6}" srcOrd="0" destOrd="0" presId="urn:microsoft.com/office/officeart/2005/8/layout/cycle2"/>
    <dgm:cxn modelId="{E99059C8-A9E8-47FB-BDFC-E10A5FDD3ADB}" srcId="{E0A305DF-EEB8-43BF-A022-B6242B4690C4}" destId="{D638344A-C5E5-425C-8B93-39936F7ABEFB}" srcOrd="2" destOrd="0" parTransId="{33914283-19D1-4BCF-85C9-534B0B9A554A}" sibTransId="{CF111F5D-76D9-4B89-8EC5-9DBE470AA8D6}"/>
    <dgm:cxn modelId="{05ABB887-F5D2-4306-A1A8-545F16ECF861}" type="presOf" srcId="{52D51014-5A9E-44BA-B28E-A539AE0C75D5}" destId="{899F4912-90EC-4B31-A00B-48D261AB3C3A}" srcOrd="0" destOrd="0" presId="urn:microsoft.com/office/officeart/2005/8/layout/cycle2"/>
    <dgm:cxn modelId="{9F39475E-EC0C-495F-8157-3D4DB373C746}" type="presOf" srcId="{8885F8EF-7ABA-4500-AB2F-8698DCBE30EA}" destId="{0F03A7AD-DD1F-4972-91ED-B9A754D489C8}" srcOrd="0" destOrd="0" presId="urn:microsoft.com/office/officeart/2005/8/layout/cycle2"/>
    <dgm:cxn modelId="{0D3D8C27-2152-400D-81A9-9476F976D90B}" type="presOf" srcId="{3BB8822E-E4EB-4BA8-8514-E72A891B8970}" destId="{6B3C7FF8-1D4C-416A-A5BB-C2726494289B}" srcOrd="1" destOrd="0" presId="urn:microsoft.com/office/officeart/2005/8/layout/cycle2"/>
    <dgm:cxn modelId="{A36C5453-C18C-4FA8-86A5-BD5732AEEEF7}" type="presOf" srcId="{8484FD3F-D1E8-46C9-902E-2BFFBED2D48C}" destId="{82D3A4ED-F4F2-41C2-88CF-C44067C28350}" srcOrd="1" destOrd="0" presId="urn:microsoft.com/office/officeart/2005/8/layout/cycle2"/>
    <dgm:cxn modelId="{7A91CE1A-DBCC-4474-880A-7DEE0BC58F50}" type="presOf" srcId="{6D73A05F-8725-4D1D-BD03-87021C9F12CB}" destId="{91A674CF-D5CA-4BEF-8394-6DE1B785D54A}" srcOrd="0" destOrd="0" presId="urn:microsoft.com/office/officeart/2005/8/layout/cycle2"/>
    <dgm:cxn modelId="{F2A41823-39B6-401E-AFAB-63542B6035A9}" srcId="{E0A305DF-EEB8-43BF-A022-B6242B4690C4}" destId="{18A3F9B2-3423-4047-8E89-C4E414122891}" srcOrd="0" destOrd="0" parTransId="{9E331F89-4487-4F9B-94A0-761D136E9444}" sibTransId="{3BB8822E-E4EB-4BA8-8514-E72A891B8970}"/>
    <dgm:cxn modelId="{6270383B-D89A-4B35-9F89-A44D77034421}" type="presOf" srcId="{CF111F5D-76D9-4B89-8EC5-9DBE470AA8D6}" destId="{98E295A7-7CBA-4BBB-A701-67AAA706D5FA}" srcOrd="0" destOrd="0" presId="urn:microsoft.com/office/officeart/2005/8/layout/cycle2"/>
    <dgm:cxn modelId="{B1935C15-E02E-4A91-A950-5BB871841A9D}" srcId="{E0A305DF-EEB8-43BF-A022-B6242B4690C4}" destId="{CD977C80-3073-4F3E-B20E-A87D8D659B4E}" srcOrd="3" destOrd="0" parTransId="{C7C7B6B4-5FC7-489E-8E5C-7C2EBD3C1A96}" sibTransId="{8885F8EF-7ABA-4500-AB2F-8698DCBE30EA}"/>
    <dgm:cxn modelId="{49AA2468-BC79-4559-B64E-E09322EA5269}" type="presOf" srcId="{E0A305DF-EEB8-43BF-A022-B6242B4690C4}" destId="{D790DF46-5BEE-4042-89A2-275A5C5E7AAF}" srcOrd="0" destOrd="0" presId="urn:microsoft.com/office/officeart/2005/8/layout/cycle2"/>
    <dgm:cxn modelId="{0F9A92F3-2EAA-4728-AEE6-060E5A1712B1}" type="presParOf" srcId="{D790DF46-5BEE-4042-89A2-275A5C5E7AAF}" destId="{5973F3B3-A302-4077-A440-D551C79138DC}" srcOrd="0" destOrd="0" presId="urn:microsoft.com/office/officeart/2005/8/layout/cycle2"/>
    <dgm:cxn modelId="{74E26080-2CAF-4000-B4FD-6DB16B63499E}" type="presParOf" srcId="{D790DF46-5BEE-4042-89A2-275A5C5E7AAF}" destId="{194EA66D-8A04-46C0-BF17-41F0DDEDE909}" srcOrd="1" destOrd="0" presId="urn:microsoft.com/office/officeart/2005/8/layout/cycle2"/>
    <dgm:cxn modelId="{242224FA-7064-4469-9984-4910629C08A8}" type="presParOf" srcId="{194EA66D-8A04-46C0-BF17-41F0DDEDE909}" destId="{6B3C7FF8-1D4C-416A-A5BB-C2726494289B}" srcOrd="0" destOrd="0" presId="urn:microsoft.com/office/officeart/2005/8/layout/cycle2"/>
    <dgm:cxn modelId="{970371C8-752B-466D-B9F2-C545CCA2E291}" type="presParOf" srcId="{D790DF46-5BEE-4042-89A2-275A5C5E7AAF}" destId="{92E40001-8C76-46CE-A6B8-AD8068B97924}" srcOrd="2" destOrd="0" presId="urn:microsoft.com/office/officeart/2005/8/layout/cycle2"/>
    <dgm:cxn modelId="{306F7633-C7CF-48E0-A04C-48F623629D93}" type="presParOf" srcId="{D790DF46-5BEE-4042-89A2-275A5C5E7AAF}" destId="{19388111-2FF8-4A73-B454-6776C59FEE08}" srcOrd="3" destOrd="0" presId="urn:microsoft.com/office/officeart/2005/8/layout/cycle2"/>
    <dgm:cxn modelId="{10E9C871-1A98-4F7D-9E43-DCAAF1CABC8C}" type="presParOf" srcId="{19388111-2FF8-4A73-B454-6776C59FEE08}" destId="{82D3A4ED-F4F2-41C2-88CF-C44067C28350}" srcOrd="0" destOrd="0" presId="urn:microsoft.com/office/officeart/2005/8/layout/cycle2"/>
    <dgm:cxn modelId="{F632937A-1E59-44DB-A056-C0C161C56FF2}" type="presParOf" srcId="{D790DF46-5BEE-4042-89A2-275A5C5E7AAF}" destId="{3F9599C8-0F22-4F96-BB67-01E3FC33363D}" srcOrd="4" destOrd="0" presId="urn:microsoft.com/office/officeart/2005/8/layout/cycle2"/>
    <dgm:cxn modelId="{94F9D5D5-C83C-4349-B116-3AEBB4FD4BFB}" type="presParOf" srcId="{D790DF46-5BEE-4042-89A2-275A5C5E7AAF}" destId="{98E295A7-7CBA-4BBB-A701-67AAA706D5FA}" srcOrd="5" destOrd="0" presId="urn:microsoft.com/office/officeart/2005/8/layout/cycle2"/>
    <dgm:cxn modelId="{31F0ADAB-54D3-4D26-B9CD-3FED33D1E7E3}" type="presParOf" srcId="{98E295A7-7CBA-4BBB-A701-67AAA706D5FA}" destId="{F97921A7-BD78-452D-B86D-2801EA6BBE1C}" srcOrd="0" destOrd="0" presId="urn:microsoft.com/office/officeart/2005/8/layout/cycle2"/>
    <dgm:cxn modelId="{68BE2EE2-4CC2-47FA-B186-9D0C4B104984}" type="presParOf" srcId="{D790DF46-5BEE-4042-89A2-275A5C5E7AAF}" destId="{85212CB1-0B6A-4178-A8FB-8946368F20B0}" srcOrd="6" destOrd="0" presId="urn:microsoft.com/office/officeart/2005/8/layout/cycle2"/>
    <dgm:cxn modelId="{59F17FB8-902F-4C8B-8D2E-A1947DF50FB7}" type="presParOf" srcId="{D790DF46-5BEE-4042-89A2-275A5C5E7AAF}" destId="{0F03A7AD-DD1F-4972-91ED-B9A754D489C8}" srcOrd="7" destOrd="0" presId="urn:microsoft.com/office/officeart/2005/8/layout/cycle2"/>
    <dgm:cxn modelId="{DA1DA4EE-3671-455F-AF56-0F4336527FD2}" type="presParOf" srcId="{0F03A7AD-DD1F-4972-91ED-B9A754D489C8}" destId="{F162A30F-C0B7-4D58-9D1B-E542EC0ECC0D}" srcOrd="0" destOrd="0" presId="urn:microsoft.com/office/officeart/2005/8/layout/cycle2"/>
    <dgm:cxn modelId="{EB9AFB65-45E7-49C5-B8C0-24FDCA5B6634}" type="presParOf" srcId="{D790DF46-5BEE-4042-89A2-275A5C5E7AAF}" destId="{91A674CF-D5CA-4BEF-8394-6DE1B785D54A}" srcOrd="8" destOrd="0" presId="urn:microsoft.com/office/officeart/2005/8/layout/cycle2"/>
    <dgm:cxn modelId="{87DB0E63-7D10-450E-93CC-58D4D4607CB0}" type="presParOf" srcId="{D790DF46-5BEE-4042-89A2-275A5C5E7AAF}" destId="{899F4912-90EC-4B31-A00B-48D261AB3C3A}" srcOrd="9" destOrd="0" presId="urn:microsoft.com/office/officeart/2005/8/layout/cycle2"/>
    <dgm:cxn modelId="{357701BB-27A1-41D8-A7B7-FC6FFF0D57C5}" type="presParOf" srcId="{899F4912-90EC-4B31-A00B-48D261AB3C3A}" destId="{1DD48781-32DC-4221-BD75-5B5E53906203}" srcOrd="0" destOrd="0" presId="urn:microsoft.com/office/officeart/2005/8/layout/cycle2"/>
    <dgm:cxn modelId="{0A62E9B3-446E-4666-AD23-A6815DE6A828}" type="presParOf" srcId="{D790DF46-5BEE-4042-89A2-275A5C5E7AAF}" destId="{BF177125-ECF1-4E00-A456-45957AC012E6}" srcOrd="10" destOrd="0" presId="urn:microsoft.com/office/officeart/2005/8/layout/cycle2"/>
    <dgm:cxn modelId="{91255874-F108-486B-AB91-B68E13A08FF0}" type="presParOf" srcId="{D790DF46-5BEE-4042-89A2-275A5C5E7AAF}" destId="{7B350E87-1053-4C4F-8759-77C3B85330B8}" srcOrd="11" destOrd="0" presId="urn:microsoft.com/office/officeart/2005/8/layout/cycle2"/>
    <dgm:cxn modelId="{7F3E17E0-A85F-4BFD-A4DD-1F23BB22A0E1}" type="presParOf" srcId="{7B350E87-1053-4C4F-8759-77C3B85330B8}" destId="{37635079-B67F-4C4A-9F94-D9B82D433E1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731CD-246C-4E1A-9C46-1C019B378DA2}">
      <dsp:nvSpPr>
        <dsp:cNvPr id="0" name=""/>
        <dsp:cNvSpPr/>
      </dsp:nvSpPr>
      <dsp:spPr>
        <a:xfrm rot="5400000">
          <a:off x="-268398" y="442313"/>
          <a:ext cx="1789322" cy="1252526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Образование</a:t>
          </a:r>
          <a:endParaRPr lang="ru-RU" sz="1600" b="1" kern="1200" dirty="0"/>
        </a:p>
      </dsp:txBody>
      <dsp:txXfrm rot="-5400000">
        <a:off x="0" y="800178"/>
        <a:ext cx="1252526" cy="536796"/>
      </dsp:txXfrm>
    </dsp:sp>
    <dsp:sp modelId="{6125208B-98D7-4FEF-AFA5-2DC715DCC753}">
      <dsp:nvSpPr>
        <dsp:cNvPr id="0" name=""/>
        <dsp:cNvSpPr/>
      </dsp:nvSpPr>
      <dsp:spPr>
        <a:xfrm rot="5400000">
          <a:off x="4395645" y="-3136540"/>
          <a:ext cx="1497730" cy="7783969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Высшее – 96%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Средне-специальное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– 4%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52526" y="79692"/>
        <a:ext cx="7710856" cy="1351504"/>
      </dsp:txXfrm>
    </dsp:sp>
    <dsp:sp modelId="{3CEC01DB-E0EF-4793-8909-7434684E9E25}">
      <dsp:nvSpPr>
        <dsp:cNvPr id="0" name=""/>
        <dsp:cNvSpPr/>
      </dsp:nvSpPr>
      <dsp:spPr>
        <a:xfrm rot="5400000">
          <a:off x="-268398" y="2101285"/>
          <a:ext cx="1789322" cy="1252526"/>
        </a:xfrm>
        <a:prstGeom prst="chevron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Квалификация</a:t>
          </a:r>
          <a:r>
            <a:rPr lang="ru-RU" sz="1500" kern="1200" dirty="0" smtClean="0"/>
            <a:t> </a:t>
          </a:r>
          <a:endParaRPr lang="ru-RU" sz="1500" kern="1200" dirty="0"/>
        </a:p>
      </dsp:txBody>
      <dsp:txXfrm rot="-5400000">
        <a:off x="0" y="2459150"/>
        <a:ext cx="1252526" cy="536796"/>
      </dsp:txXfrm>
    </dsp:sp>
    <dsp:sp modelId="{1FA20BFF-D854-481A-AF3E-FFBC3C0E6CEA}">
      <dsp:nvSpPr>
        <dsp:cNvPr id="0" name=""/>
        <dsp:cNvSpPr/>
      </dsp:nvSpPr>
      <dsp:spPr>
        <a:xfrm rot="5400000">
          <a:off x="4515429" y="-1478051"/>
          <a:ext cx="1258163" cy="7783969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Высшая категория – 14,2%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Первая категория – 9,5%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Соответствие – 38%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52526" y="1846270"/>
        <a:ext cx="7722551" cy="1135327"/>
      </dsp:txXfrm>
    </dsp:sp>
    <dsp:sp modelId="{C9E48AD7-66A1-44EF-8E4D-2DCD735E6CC5}">
      <dsp:nvSpPr>
        <dsp:cNvPr id="0" name=""/>
        <dsp:cNvSpPr/>
      </dsp:nvSpPr>
      <dsp:spPr>
        <a:xfrm rot="5400000">
          <a:off x="-268398" y="3846642"/>
          <a:ext cx="1789322" cy="1252526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Стаж </a:t>
          </a:r>
          <a:endParaRPr lang="ru-RU" sz="1600" b="1" kern="1200" dirty="0"/>
        </a:p>
      </dsp:txBody>
      <dsp:txXfrm rot="-5400000">
        <a:off x="0" y="4204507"/>
        <a:ext cx="1252526" cy="536796"/>
      </dsp:txXfrm>
    </dsp:sp>
    <dsp:sp modelId="{D396C037-2C6D-491B-BBE8-6DD7A7762992}">
      <dsp:nvSpPr>
        <dsp:cNvPr id="0" name=""/>
        <dsp:cNvSpPr/>
      </dsp:nvSpPr>
      <dsp:spPr>
        <a:xfrm rot="5400000">
          <a:off x="4429008" y="266858"/>
          <a:ext cx="1431005" cy="7783969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До 10 лет – 22,2%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10-20 лет – 17,4%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20-30 лет-22,2%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Более 30 лет – 39,6%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52526" y="3513196"/>
        <a:ext cx="7714113" cy="1291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3F3B3-A302-4077-A440-D551C79138DC}">
      <dsp:nvSpPr>
        <dsp:cNvPr id="0" name=""/>
        <dsp:cNvSpPr/>
      </dsp:nvSpPr>
      <dsp:spPr>
        <a:xfrm>
          <a:off x="3865438" y="1890"/>
          <a:ext cx="1413123" cy="1413123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Выборы президента школы</a:t>
          </a:r>
          <a:endParaRPr lang="ru-RU" sz="1400" b="1" kern="1200" dirty="0"/>
        </a:p>
      </dsp:txBody>
      <dsp:txXfrm>
        <a:off x="4072385" y="208837"/>
        <a:ext cx="999229" cy="999229"/>
      </dsp:txXfrm>
    </dsp:sp>
    <dsp:sp modelId="{194EA66D-8A04-46C0-BF17-41F0DDEDE909}">
      <dsp:nvSpPr>
        <dsp:cNvPr id="0" name=""/>
        <dsp:cNvSpPr/>
      </dsp:nvSpPr>
      <dsp:spPr>
        <a:xfrm rot="1800000">
          <a:off x="5293818" y="995212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301370" y="1062414"/>
        <a:ext cx="263057" cy="286157"/>
      </dsp:txXfrm>
    </dsp:sp>
    <dsp:sp modelId="{92E40001-8C76-46CE-A6B8-AD8068B97924}">
      <dsp:nvSpPr>
        <dsp:cNvPr id="0" name=""/>
        <dsp:cNvSpPr/>
      </dsp:nvSpPr>
      <dsp:spPr>
        <a:xfrm>
          <a:off x="5703293" y="1062976"/>
          <a:ext cx="1413123" cy="1413123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Класс года</a:t>
          </a:r>
          <a:endParaRPr lang="ru-RU" sz="1800" b="1" kern="1200" dirty="0"/>
        </a:p>
      </dsp:txBody>
      <dsp:txXfrm>
        <a:off x="5910240" y="1269923"/>
        <a:ext cx="999229" cy="999229"/>
      </dsp:txXfrm>
    </dsp:sp>
    <dsp:sp modelId="{19388111-2FF8-4A73-B454-6776C59FEE08}">
      <dsp:nvSpPr>
        <dsp:cNvPr id="0" name=""/>
        <dsp:cNvSpPr/>
      </dsp:nvSpPr>
      <dsp:spPr>
        <a:xfrm rot="5400000">
          <a:off x="6221956" y="2581523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278325" y="2620540"/>
        <a:ext cx="263057" cy="286157"/>
      </dsp:txXfrm>
    </dsp:sp>
    <dsp:sp modelId="{3F9599C8-0F22-4F96-BB67-01E3FC33363D}">
      <dsp:nvSpPr>
        <dsp:cNvPr id="0" name=""/>
        <dsp:cNvSpPr/>
      </dsp:nvSpPr>
      <dsp:spPr>
        <a:xfrm>
          <a:off x="5703293" y="3185148"/>
          <a:ext cx="1413123" cy="1413123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Конкурс патриотической песни</a:t>
          </a:r>
          <a:endParaRPr lang="ru-RU" sz="1800" b="1" kern="1200" dirty="0"/>
        </a:p>
      </dsp:txBody>
      <dsp:txXfrm>
        <a:off x="5910240" y="3392095"/>
        <a:ext cx="999229" cy="999229"/>
      </dsp:txXfrm>
    </dsp:sp>
    <dsp:sp modelId="{98E295A7-7CBA-4BBB-A701-67AAA706D5FA}">
      <dsp:nvSpPr>
        <dsp:cNvPr id="0" name=""/>
        <dsp:cNvSpPr/>
      </dsp:nvSpPr>
      <dsp:spPr>
        <a:xfrm rot="9000000">
          <a:off x="5312240" y="4178470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5417426" y="4245672"/>
        <a:ext cx="263057" cy="286157"/>
      </dsp:txXfrm>
    </dsp:sp>
    <dsp:sp modelId="{85212CB1-0B6A-4178-A8FB-8946368F20B0}">
      <dsp:nvSpPr>
        <dsp:cNvPr id="0" name=""/>
        <dsp:cNvSpPr/>
      </dsp:nvSpPr>
      <dsp:spPr>
        <a:xfrm>
          <a:off x="3865438" y="4246234"/>
          <a:ext cx="1413123" cy="1413123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День здоровья  </a:t>
          </a:r>
          <a:endParaRPr lang="ru-RU" sz="1700" b="1" kern="1200" dirty="0"/>
        </a:p>
      </dsp:txBody>
      <dsp:txXfrm>
        <a:off x="4072385" y="4453181"/>
        <a:ext cx="999229" cy="999229"/>
      </dsp:txXfrm>
    </dsp:sp>
    <dsp:sp modelId="{0F03A7AD-DD1F-4972-91ED-B9A754D489C8}">
      <dsp:nvSpPr>
        <dsp:cNvPr id="0" name=""/>
        <dsp:cNvSpPr/>
      </dsp:nvSpPr>
      <dsp:spPr>
        <a:xfrm rot="12600000">
          <a:off x="3474385" y="4189106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579571" y="4312677"/>
        <a:ext cx="263057" cy="286157"/>
      </dsp:txXfrm>
    </dsp:sp>
    <dsp:sp modelId="{91A674CF-D5CA-4BEF-8394-6DE1B785D54A}">
      <dsp:nvSpPr>
        <dsp:cNvPr id="0" name=""/>
        <dsp:cNvSpPr/>
      </dsp:nvSpPr>
      <dsp:spPr>
        <a:xfrm>
          <a:off x="2027583" y="3185148"/>
          <a:ext cx="1413123" cy="1413123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Конкурс коллажей</a:t>
          </a:r>
          <a:endParaRPr lang="ru-RU" sz="1700" b="1" kern="1200" dirty="0"/>
        </a:p>
      </dsp:txBody>
      <dsp:txXfrm>
        <a:off x="2234530" y="3392095"/>
        <a:ext cx="999229" cy="999229"/>
      </dsp:txXfrm>
    </dsp:sp>
    <dsp:sp modelId="{899F4912-90EC-4B31-A00B-48D261AB3C3A}">
      <dsp:nvSpPr>
        <dsp:cNvPr id="0" name=""/>
        <dsp:cNvSpPr/>
      </dsp:nvSpPr>
      <dsp:spPr>
        <a:xfrm rot="16200000">
          <a:off x="2546247" y="2602795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602616" y="2754550"/>
        <a:ext cx="263057" cy="286157"/>
      </dsp:txXfrm>
    </dsp:sp>
    <dsp:sp modelId="{BF177125-ECF1-4E00-A456-45957AC012E6}">
      <dsp:nvSpPr>
        <dsp:cNvPr id="0" name=""/>
        <dsp:cNvSpPr/>
      </dsp:nvSpPr>
      <dsp:spPr>
        <a:xfrm>
          <a:off x="2027583" y="1062976"/>
          <a:ext cx="1413123" cy="1413123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Праздник национальных культур</a:t>
          </a:r>
          <a:endParaRPr lang="ru-RU" sz="1600" b="1" kern="1200" dirty="0"/>
        </a:p>
      </dsp:txBody>
      <dsp:txXfrm>
        <a:off x="2234530" y="1269923"/>
        <a:ext cx="999229" cy="999229"/>
      </dsp:txXfrm>
    </dsp:sp>
    <dsp:sp modelId="{7B350E87-1053-4C4F-8759-77C3B85330B8}">
      <dsp:nvSpPr>
        <dsp:cNvPr id="0" name=""/>
        <dsp:cNvSpPr/>
      </dsp:nvSpPr>
      <dsp:spPr>
        <a:xfrm rot="19800000">
          <a:off x="3455963" y="1005848"/>
          <a:ext cx="375795" cy="47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463515" y="1129419"/>
        <a:ext cx="263057" cy="286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17A79-6FC1-439D-B4FC-78EBCAAA51AF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EE55E-2694-4FA6-9438-2EA78E22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3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EE55E-2694-4FA6-9438-2EA78E22AA9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7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8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9454" y="357166"/>
            <a:ext cx="1857388" cy="612793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3284984"/>
            <a:ext cx="6400800" cy="682170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«Средняя общеобразовательная школа №33»</a:t>
            </a:r>
            <a:endParaRPr lang="ru-RU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24" y="908721"/>
            <a:ext cx="7286676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Муниципальное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бюджетное образовательное учреждение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2" name="Picture 2" descr="C:\Users\g\Desktop\IMG_20210131_174652 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907704" cy="1396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lvl="4" algn="ctr">
              <a:buNone/>
            </a:pPr>
            <a:r>
              <a:rPr lang="ru-RU" sz="5400" dirty="0" smtClean="0">
                <a:latin typeface="Corrida" pitchFamily="34" charset="-52"/>
              </a:rPr>
              <a:t>Добро пожаловать в среднюю школу №33!</a:t>
            </a:r>
            <a:endParaRPr lang="ru-RU" sz="5400" dirty="0">
              <a:latin typeface="Corrida" pitchFamily="34" charset="-52"/>
            </a:endParaRPr>
          </a:p>
        </p:txBody>
      </p:sp>
      <p:pic>
        <p:nvPicPr>
          <p:cNvPr id="6146" name="Picture 2" descr="C:\Users\g\Desktop\IMG_20210131_174652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33227" y="0"/>
            <a:ext cx="1710773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709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</a:p>
          <a:p>
            <a:pPr algn="ctr">
              <a:buNone/>
            </a:pPr>
            <a:r>
              <a:rPr lang="ru-RU" sz="2400" b="1" i="1" dirty="0" smtClean="0"/>
              <a:t>   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школа №33 расположена в поселке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«Энергетик»Черновского района.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Впервые открыла  двери для своих  </a:t>
            </a:r>
          </a:p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учеников в 1967 году.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g\Desktop\IMG_20210131_174652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763688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Школьная инфраструктура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259632" y="1844824"/>
            <a:ext cx="7427168" cy="4536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В школе  25 учебных кабинетов, оснащенных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мультимедийными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проекторами. 5 кабинетов оборудованы интерактивными  комплексами. Также в школе имеется музей, спортивный зал, столярная и токарная мастерские, сенсорная комната, столовая.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3108" y="1357298"/>
            <a:ext cx="6400800" cy="395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715140" y="357166"/>
            <a:ext cx="1857388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6602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Характеристика   педагогического коллектива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84784"/>
          <a:ext cx="9036496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Традиции школы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g\Desktop\IMG_20210131_174652 (1)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3429000"/>
            <a:ext cx="1763688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Научная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Детское объединение</a:t>
            </a:r>
            <a:r>
              <a:rPr lang="ru-RU" dirty="0" smtClean="0"/>
              <a:t>               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Р</a:t>
            </a:r>
            <a:r>
              <a:rPr lang="ru-RU" dirty="0" smtClean="0"/>
              <a:t> – радость 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О</a:t>
            </a:r>
            <a:r>
              <a:rPr lang="ru-RU" dirty="0" smtClean="0"/>
              <a:t> - открытий</a:t>
            </a:r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   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</a:t>
            </a:r>
            <a:r>
              <a:rPr lang="ru-RU" dirty="0" smtClean="0"/>
              <a:t> - нас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О</a:t>
            </a:r>
            <a:r>
              <a:rPr lang="ru-RU" dirty="0" smtClean="0"/>
              <a:t> - окрыляет 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 Раскрыть талант и способности,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развить коммуникабельность,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расширить круг интересов и умений – это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одни из задач НОУ «РОНО». Основные виды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 деятельности: работа с одарёнными детьми,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Подготовка к олимпиадам, выполнение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проектных работ по предметам, участие в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 конкурсах.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1026" name="Picture 2" descr="C:\Users\g\Desktop\IMG_256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4221088"/>
            <a:ext cx="3023320" cy="2348880"/>
          </a:xfrm>
          <a:prstGeom prst="rect">
            <a:avLst/>
          </a:prstGeom>
          <a:noFill/>
        </p:spPr>
      </p:pic>
      <p:pic>
        <p:nvPicPr>
          <p:cNvPr id="2050" name="Picture 2" descr="C:\Users\g\Desktop\IMG-f4eb226b67ab1a8588ec92451ac73763-V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3000543" cy="2702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Внеурочная деятельность</a:t>
            </a:r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496944" cy="53012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Внеурочные мероприятия проходят в тесной связи с районной библиотекой №22, Детской школой искусств №5, ДК</a:t>
            </a:r>
          </a:p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 Забайкальские казаки» и ФОК «Энергетик»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g\Desktop\IMG-f16db8ccf716b08fcbc1af2cea6943d8-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2952328" cy="2376264"/>
          </a:xfrm>
          <a:prstGeom prst="rect">
            <a:avLst/>
          </a:prstGeom>
          <a:noFill/>
        </p:spPr>
      </p:pic>
      <p:pic>
        <p:nvPicPr>
          <p:cNvPr id="1026" name="Picture 2" descr="C:\Users\g\Desktop\IMG-ebd23c638711ca352e75077068543883-V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3789040"/>
            <a:ext cx="2808312" cy="2276872"/>
          </a:xfrm>
          <a:prstGeom prst="rect">
            <a:avLst/>
          </a:prstGeom>
          <a:noFill/>
        </p:spPr>
      </p:pic>
      <p:pic>
        <p:nvPicPr>
          <p:cNvPr id="14" name="Picture 2" descr="C:\Users\g\Desktop\IMG_245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30888" y="4505326"/>
            <a:ext cx="3133600" cy="2225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3407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/>
              <a:t>Волонтерский отряд</a:t>
            </a:r>
            <a:br>
              <a:rPr lang="ru-RU" sz="2800" dirty="0" smtClean="0"/>
            </a:br>
            <a:r>
              <a:rPr lang="ru-RU" sz="2800" dirty="0" smtClean="0"/>
              <a:t>«Энергия»    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67544" y="1484784"/>
            <a:ext cx="3008313" cy="46910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Активные, устремленные, ответственные, не равнодушные к проблемам школы и жителям поселка – именно такие учащиеся школы №33 являются членами волонтерского отряда «Энергия». Ребята  участвуют в поселковых и муниципальных мероприятиях, в благотворительных акциях, проводят агитационную работу среди молодежи.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g\Desktop\награждение 1 этап ОД (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3068960"/>
            <a:ext cx="5112568" cy="3240360"/>
          </a:xfrm>
          <a:prstGeom prst="rect">
            <a:avLst/>
          </a:prstGeom>
          <a:noFill/>
        </p:spPr>
      </p:pic>
      <p:pic>
        <p:nvPicPr>
          <p:cNvPr id="4098" name="Picture 2" descr="C:\Users\g\Desktop\IMG-93ec432afcdbddec445a40c2907a7e24-V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88640"/>
            <a:ext cx="5112568" cy="3329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               Спортивная деятельность –   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одно из направлений работы школы, способствующее сохранению здоровья молодого поколения</a:t>
            </a: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g\Desktop\IMG-d32263e1cc8fb0985a9037666ee23ac0-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2448" cy="4680520"/>
          </a:xfrm>
          <a:prstGeom prst="rect">
            <a:avLst/>
          </a:prstGeom>
          <a:noFill/>
        </p:spPr>
      </p:pic>
      <p:pic>
        <p:nvPicPr>
          <p:cNvPr id="3075" name="Picture 3" descr="C:\Users\g\Desktop\IMG-d2b3806fc3ae9ea0d38c4a692cf0ec34-V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4104456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318</Words>
  <Application>Microsoft Office PowerPoint</Application>
  <PresentationFormat>Экран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Специальное оформление</vt:lpstr>
      <vt:lpstr>Презентация PowerPoint</vt:lpstr>
      <vt:lpstr>Презентация PowerPoint</vt:lpstr>
      <vt:lpstr>                  Школьная инфраструктура</vt:lpstr>
      <vt:lpstr>         Характеристика   педагогического коллектива</vt:lpstr>
      <vt:lpstr>     Традиции школы</vt:lpstr>
      <vt:lpstr>                 Научная деятельность</vt:lpstr>
      <vt:lpstr>                 Внеурочная деятельность</vt:lpstr>
      <vt:lpstr>Волонтерский отряд «Энергия»     </vt:lpstr>
      <vt:lpstr>               Спортивная деятельность –    одно из направлений работы школы, способствующее сохранению здоровья молодого поколения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Логотип</dc:title>
  <dc:creator>Admin</dc:creator>
  <cp:lastModifiedBy>GordeevAV</cp:lastModifiedBy>
  <cp:revision>45</cp:revision>
  <dcterms:created xsi:type="dcterms:W3CDTF">2011-12-13T19:04:59Z</dcterms:created>
  <dcterms:modified xsi:type="dcterms:W3CDTF">2021-03-02T01:36:51Z</dcterms:modified>
</cp:coreProperties>
</file>