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7" r:id="rId9"/>
    <p:sldId id="260" r:id="rId10"/>
    <p:sldId id="266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20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3DF8AE-FB9E-44D4-9B0C-3728021C7503}" type="doc">
      <dgm:prSet loTypeId="urn:microsoft.com/office/officeart/2005/8/layout/hierarchy3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EBBB4DD2-2F34-495F-80BD-ED850DFBDDE4}">
      <dgm:prSet phldrT="[Текст]"/>
      <dgm:spPr>
        <a:ln w="38100"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Образовательные стандарты</a:t>
          </a:r>
        </a:p>
      </dgm:t>
    </dgm:pt>
    <dgm:pt modelId="{20AE917F-AA99-4FB8-A699-5C2E93042BBA}" type="parTrans" cxnId="{5F4A85A3-5FFE-4D25-BAD0-90952B5FE3BB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54DC0B-BDF1-4666-9CA1-7E33976D3966}" type="sibTrans" cxnId="{5F4A85A3-5FFE-4D25-BAD0-90952B5FE3BB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7C2814A-F0A5-403E-AD64-C6DA17EB6BE3}">
      <dgm:prSet phldrT="[Текст]"/>
      <dgm:spPr>
        <a:ln w="38100"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Реализуемые  образовательные программы</a:t>
          </a:r>
        </a:p>
      </dgm:t>
    </dgm:pt>
    <dgm:pt modelId="{BA89EF97-13F2-4087-9835-398D6836B0C3}" type="parTrans" cxnId="{BD86BDC9-6A2F-4AA7-9108-5E618CEA0E48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132118-CB85-42E2-8A96-CE578281E072}" type="sibTrans" cxnId="{BD86BDC9-6A2F-4AA7-9108-5E618CEA0E48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C27B18-BC66-4878-BE44-67454190F574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Федеральный  государственный  образовательный  стандарт основного  общего образования (ФГОС ООО)</a:t>
          </a:r>
        </a:p>
      </dgm:t>
    </dgm:pt>
    <dgm:pt modelId="{2B9EE736-CCBA-45B0-8BE0-8538D90442E4}" type="parTrans" cxnId="{183E2342-ABDB-4FBA-A564-8F5EDEAA670A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D4C5F1-8211-441B-9B51-42256D9F6BB1}" type="sibTrans" cxnId="{183E2342-ABDB-4FBA-A564-8F5EDEAA670A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8FF59E1-1A6D-4B50-A970-E6E82C6906E0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Федеральный  государственный  образовательный  стандарт среднего общего образования    (ФГОС СОО)</a:t>
          </a:r>
        </a:p>
      </dgm:t>
    </dgm:pt>
    <dgm:pt modelId="{3B49DF9C-9D85-408A-910F-EF7122DDF95F}" type="parTrans" cxnId="{B25E43D8-0061-4605-A416-D04E2B920BE4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2DF2A1C-548D-44B3-9E42-AD96D3854DEB}" type="sibTrans" cxnId="{B25E43D8-0061-4605-A416-D04E2B920BE4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4463913-D614-4C14-A1A3-8AE89AE47596}">
      <dgm:prSet phldrT="[Текст]"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Федеральный  государственный  образовательный  стандарт начального общего образования (ФГОС НОО)</a:t>
          </a:r>
          <a:endParaRPr lang="ru-RU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E548A9-25F9-4327-A2B8-C135EA873601}" type="parTrans" cxnId="{9107CCEA-06FC-40F0-9D0E-531F4FC89637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1A92C6C-117F-4C51-845B-72A5C6704D29}" type="sibTrans" cxnId="{9107CCEA-06FC-40F0-9D0E-531F4FC89637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EA0B41-A0D5-4221-A4AF-A447BE0AE2C9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Начальная школа – «Гармония», Основная образовательная программа  начального  общего образования  (ООП НОО)</a:t>
          </a:r>
        </a:p>
      </dgm:t>
    </dgm:pt>
    <dgm:pt modelId="{006E8F1C-1560-4318-9986-13E5A5EE7529}" type="parTrans" cxnId="{748FF450-F1C5-4856-BA91-E07DCBFD99A6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192DCC-65B9-4513-A557-D9A5CE27D2C7}" type="sibTrans" cxnId="{748FF450-F1C5-4856-BA91-E07DCBFD99A6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FAB9F4D-F66A-4D9B-926B-4C678C8BBDF4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Основная школа – Основная  образовательная программа  основного общего образования    (ООП ООО)  (5-9 классы)</a:t>
          </a:r>
        </a:p>
      </dgm:t>
    </dgm:pt>
    <dgm:pt modelId="{41AB2CEC-6C5A-48FF-BDA0-D539126BFA16}" type="parTrans" cxnId="{3F2B5D78-4812-4F10-8478-757BB9067D80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47D450-51C3-406D-B9EC-3C0DE0724624}" type="sibTrans" cxnId="{3F2B5D78-4812-4F10-8478-757BB9067D80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9E1858B-5E15-4545-AD9B-B3E6263B365E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Средняя школа – Основная образовательная программа среднего   общего  образования  (ООП СОО) (10-11 классы)</a:t>
          </a:r>
        </a:p>
      </dgm:t>
    </dgm:pt>
    <dgm:pt modelId="{7C9EE14F-B559-4A1B-A738-0350FA5C0E2E}" type="parTrans" cxnId="{C685FB85-82B5-4B8F-9B03-61364E04ADA5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F1788C-EBAB-40EA-A216-49F8C5C2B3B1}" type="sibTrans" cxnId="{C685FB85-82B5-4B8F-9B03-61364E04ADA5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DB41745-2CE4-4918-AA70-D63BA90B9020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Программы   дополнительного  образования  школьников</a:t>
          </a:r>
        </a:p>
      </dgm:t>
    </dgm:pt>
    <dgm:pt modelId="{E6AA4138-F078-4E1D-A916-7951385EED68}" type="parTrans" cxnId="{6CF0AD2B-5B71-45B6-A29C-AB8B30275397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C3391F-F84B-4127-BDE3-3BF548C13278}" type="sibTrans" cxnId="{6CF0AD2B-5B71-45B6-A29C-AB8B30275397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5269809-B046-4805-B55E-1C8CA3ADA6A1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Программы  внеурочной  деятельности школьников  </a:t>
          </a:r>
        </a:p>
      </dgm:t>
    </dgm:pt>
    <dgm:pt modelId="{FCDE0D42-2CB0-485D-BB71-32CA4837DE64}" type="parTrans" cxnId="{D595077F-13B6-4788-A277-1739A078BDC3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76E4A5-BA3E-43A7-BAF9-F54480D4BCBF}" type="sibTrans" cxnId="{D595077F-13B6-4788-A277-1739A078BDC3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0935EC-7695-4C80-B0BD-A557B93CEE61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Программы  элективных  курсов  по предметам «Подготовка  к  ГИА» </a:t>
          </a:r>
        </a:p>
      </dgm:t>
    </dgm:pt>
    <dgm:pt modelId="{234E9DE2-D954-4C89-933A-F48F49898323}" type="parTrans" cxnId="{C9162EA4-DCDE-40DD-B661-DB3494B72897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686CAA-5260-410C-AB2F-7B5B17D790FB}" type="sibTrans" cxnId="{C9162EA4-DCDE-40DD-B661-DB3494B72897}">
      <dgm:prSet/>
      <dgm:spPr/>
      <dgm:t>
        <a:bodyPr/>
        <a:lstStyle/>
        <a:p>
          <a:endParaRPr lang="ru-RU" b="1" i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247583F-7BCA-4472-9738-5545B1BED953}">
      <dgm:prSet phldrT="[Текст]"/>
      <dgm:spPr>
        <a:ln w="38100"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Нормативный  срок  обучения </a:t>
          </a:r>
        </a:p>
      </dgm:t>
    </dgm:pt>
    <dgm:pt modelId="{64ECE489-E15E-4980-B7B8-4E15E99B63E0}" type="parTrans" cxnId="{20EA8E89-FC53-4EB0-AABE-4D894686D62C}">
      <dgm:prSet/>
      <dgm:spPr/>
      <dgm:t>
        <a:bodyPr/>
        <a:lstStyle/>
        <a:p>
          <a:endParaRPr lang="ru-RU"/>
        </a:p>
      </dgm:t>
    </dgm:pt>
    <dgm:pt modelId="{7D872D1F-2015-4248-9908-231680F462C0}" type="sibTrans" cxnId="{20EA8E89-FC53-4EB0-AABE-4D894686D62C}">
      <dgm:prSet/>
      <dgm:spPr/>
      <dgm:t>
        <a:bodyPr/>
        <a:lstStyle/>
        <a:p>
          <a:endParaRPr lang="ru-RU"/>
        </a:p>
      </dgm:t>
    </dgm:pt>
    <dgm:pt modelId="{290946BB-2102-40E1-BBF4-B2160FC576E6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уровень – начальное образование (НОО), срок обучения 4 года</a:t>
          </a:r>
          <a:endParaRPr lang="ru-RU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3F86A6-E131-460E-AFF0-382459654710}" type="parTrans" cxnId="{4645C261-F259-498B-80DF-A483FF581B47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325A1650-F1EE-4F5B-9AA2-6F974772AD88}" type="sibTrans" cxnId="{4645C261-F259-498B-80DF-A483FF581B47}">
      <dgm:prSet/>
      <dgm:spPr/>
      <dgm:t>
        <a:bodyPr/>
        <a:lstStyle/>
        <a:p>
          <a:endParaRPr lang="ru-RU"/>
        </a:p>
      </dgm:t>
    </dgm:pt>
    <dgm:pt modelId="{FADC560A-9C2B-4F99-B217-D2930C2A584E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уровень – основное общее образование (ООО), обучения 5 лет</a:t>
          </a:r>
          <a:endParaRPr lang="ru-RU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7C1157-86D9-4CCE-B09D-E2B72E1206C8}" type="parTrans" cxnId="{79CED35D-D023-4374-89E5-65FE5D383AFF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F8B6AD51-07F9-4A2B-8368-E13ACA5FB378}" type="sibTrans" cxnId="{79CED35D-D023-4374-89E5-65FE5D383AFF}">
      <dgm:prSet/>
      <dgm:spPr/>
      <dgm:t>
        <a:bodyPr/>
        <a:lstStyle/>
        <a:p>
          <a:endParaRPr lang="ru-RU"/>
        </a:p>
      </dgm:t>
    </dgm:pt>
    <dgm:pt modelId="{5DD24FA1-BCE0-487D-83CA-12CADA9C9365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уровень – среднее общее образование (СОО),  обучения 2 года</a:t>
          </a:r>
          <a:endParaRPr lang="ru-RU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32F7C06-95C8-4C59-B999-34D446097E09}" type="parTrans" cxnId="{540B0337-FB6E-483C-BA04-D5F5B825296E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B7DD4ED8-1175-472B-B295-C46CBFD16291}" type="sibTrans" cxnId="{540B0337-FB6E-483C-BA04-D5F5B825296E}">
      <dgm:prSet/>
      <dgm:spPr/>
      <dgm:t>
        <a:bodyPr/>
        <a:lstStyle/>
        <a:p>
          <a:endParaRPr lang="ru-RU"/>
        </a:p>
      </dgm:t>
    </dgm:pt>
    <dgm:pt modelId="{220D016F-E2D9-40CA-8EA3-A662BD82542F}">
      <dgm:prSet/>
      <dgm:spPr>
        <a:ln>
          <a:solidFill>
            <a:srgbClr val="002060">
              <a:alpha val="80769"/>
            </a:srgbClr>
          </a:solidFill>
        </a:ln>
      </dgm:spPr>
      <dgm:t>
        <a:bodyPr/>
        <a:lstStyle/>
        <a:p>
          <a:r>
            <a:rPr lang="ru-RU" b="1" i="1" dirty="0">
              <a:latin typeface="Times New Roman" pitchFamily="18" charset="0"/>
            </a:rPr>
            <a:t>Федеральный государственный образовательный стандарт дополнительного образования</a:t>
          </a:r>
        </a:p>
      </dgm:t>
    </dgm:pt>
    <dgm:pt modelId="{8B6D41E5-9423-42EF-8D24-D6783236EE24}" type="parTrans" cxnId="{D5634A90-838F-42C3-AE4F-25BDCADDFE53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97BF4699-DB51-4B62-9141-A8578D1BB24F}" type="sibTrans" cxnId="{D5634A90-838F-42C3-AE4F-25BDCADDFE53}">
      <dgm:prSet/>
      <dgm:spPr/>
      <dgm:t>
        <a:bodyPr/>
        <a:lstStyle/>
        <a:p>
          <a:endParaRPr lang="ru-RU"/>
        </a:p>
      </dgm:t>
    </dgm:pt>
    <dgm:pt modelId="{20C34BA1-7CDB-497D-8DE8-1401E48FA3B9}">
      <dgm:prSet phldrT="[Текст]"/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Адаптированные  основные общеобразовательные программы  образования детей ограниченными возможностями здоровья</a:t>
          </a:r>
          <a:endParaRPr lang="en-US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CED23C-703B-4DE2-8C69-18D429F98E1F}" type="parTrans" cxnId="{6EF9DBE4-AB24-41D3-93B3-FC989625A2AB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F0EE86FD-9BFC-4402-804D-ED2FC5A07397}" type="sibTrans" cxnId="{6EF9DBE4-AB24-41D3-93B3-FC989625A2AB}">
      <dgm:prSet/>
      <dgm:spPr/>
      <dgm:t>
        <a:bodyPr/>
        <a:lstStyle/>
        <a:p>
          <a:endParaRPr lang="ru-RU"/>
        </a:p>
      </dgm:t>
    </dgm:pt>
    <dgm:pt modelId="{BFA3A2FD-CF53-4E67-AC60-0613A8C3F56D}">
      <dgm:prSet phldrT="[Текст]"/>
      <dgm:spPr>
        <a:ln w="38100"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Дополнительные  образовательные программы</a:t>
          </a:r>
          <a:endParaRPr lang="en-US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7317C2-B9CF-4BF3-AB17-0501008341D3}" type="parTrans" cxnId="{5D50FCCF-28C6-4734-A56F-EB0180FD5362}">
      <dgm:prSet/>
      <dgm:spPr/>
      <dgm:t>
        <a:bodyPr/>
        <a:lstStyle/>
        <a:p>
          <a:endParaRPr lang="ru-RU"/>
        </a:p>
      </dgm:t>
    </dgm:pt>
    <dgm:pt modelId="{0734A1EC-C0FA-461F-A8A1-182214131D88}" type="sibTrans" cxnId="{5D50FCCF-28C6-4734-A56F-EB0180FD5362}">
      <dgm:prSet/>
      <dgm:spPr/>
      <dgm:t>
        <a:bodyPr/>
        <a:lstStyle/>
        <a:p>
          <a:endParaRPr lang="ru-RU"/>
        </a:p>
      </dgm:t>
    </dgm:pt>
    <dgm:pt modelId="{D8573852-6EBC-4FF7-ABD1-BA14E6CFF212}" type="pres">
      <dgm:prSet presAssocID="{F23DF8AE-FB9E-44D4-9B0C-3728021C750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1F3A86-593C-4416-8700-0C284D690E8A}" type="pres">
      <dgm:prSet presAssocID="{EBBB4DD2-2F34-495F-80BD-ED850DFBDDE4}" presName="root" presStyleCnt="0"/>
      <dgm:spPr/>
    </dgm:pt>
    <dgm:pt modelId="{4D2A6887-2920-40E6-99DF-40BA77F36EAC}" type="pres">
      <dgm:prSet presAssocID="{EBBB4DD2-2F34-495F-80BD-ED850DFBDDE4}" presName="rootComposite" presStyleCnt="0"/>
      <dgm:spPr/>
    </dgm:pt>
    <dgm:pt modelId="{4D3B8579-72B4-4CF8-B3A0-BD42DD1F3832}" type="pres">
      <dgm:prSet presAssocID="{EBBB4DD2-2F34-495F-80BD-ED850DFBDDE4}" presName="rootText" presStyleLbl="node1" presStyleIdx="0" presStyleCnt="4"/>
      <dgm:spPr/>
    </dgm:pt>
    <dgm:pt modelId="{F261F7E0-2C9C-49C3-B4A1-A9E7FCD4F36F}" type="pres">
      <dgm:prSet presAssocID="{EBBB4DD2-2F34-495F-80BD-ED850DFBDDE4}" presName="rootConnector" presStyleLbl="node1" presStyleIdx="0" presStyleCnt="4"/>
      <dgm:spPr/>
    </dgm:pt>
    <dgm:pt modelId="{78C8631C-066F-477C-93B7-9E448F0ABB31}" type="pres">
      <dgm:prSet presAssocID="{EBBB4DD2-2F34-495F-80BD-ED850DFBDDE4}" presName="childShape" presStyleCnt="0"/>
      <dgm:spPr/>
    </dgm:pt>
    <dgm:pt modelId="{32EC8A45-21AC-4567-BB12-21AA7F5D23A2}" type="pres">
      <dgm:prSet presAssocID="{ADE548A9-25F9-4327-A2B8-C135EA873601}" presName="Name13" presStyleLbl="parChTrans1D2" presStyleIdx="0" presStyleCnt="14"/>
      <dgm:spPr/>
    </dgm:pt>
    <dgm:pt modelId="{37C7BDEB-9B78-400D-983B-559BAED85502}" type="pres">
      <dgm:prSet presAssocID="{B4463913-D614-4C14-A1A3-8AE89AE47596}" presName="childText" presStyleLbl="bgAcc1" presStyleIdx="0" presStyleCnt="14" custScaleX="127984">
        <dgm:presLayoutVars>
          <dgm:bulletEnabled val="1"/>
        </dgm:presLayoutVars>
      </dgm:prSet>
      <dgm:spPr/>
    </dgm:pt>
    <dgm:pt modelId="{959E0B03-335E-4559-9733-48E8E46A321B}" type="pres">
      <dgm:prSet presAssocID="{2B9EE736-CCBA-45B0-8BE0-8538D90442E4}" presName="Name13" presStyleLbl="parChTrans1D2" presStyleIdx="1" presStyleCnt="14"/>
      <dgm:spPr/>
    </dgm:pt>
    <dgm:pt modelId="{2E148B68-B6D3-4451-89AB-02AFE347D4DA}" type="pres">
      <dgm:prSet presAssocID="{65C27B18-BC66-4878-BE44-67454190F574}" presName="childText" presStyleLbl="bgAcc1" presStyleIdx="1" presStyleCnt="14" custScaleX="127984">
        <dgm:presLayoutVars>
          <dgm:bulletEnabled val="1"/>
        </dgm:presLayoutVars>
      </dgm:prSet>
      <dgm:spPr/>
    </dgm:pt>
    <dgm:pt modelId="{DB226F3B-B2C2-4203-80FF-A396AFC99D7F}" type="pres">
      <dgm:prSet presAssocID="{3B49DF9C-9D85-408A-910F-EF7122DDF95F}" presName="Name13" presStyleLbl="parChTrans1D2" presStyleIdx="2" presStyleCnt="14"/>
      <dgm:spPr/>
    </dgm:pt>
    <dgm:pt modelId="{D3FF68E1-244A-465B-B000-EA0CBA1645EA}" type="pres">
      <dgm:prSet presAssocID="{E8FF59E1-1A6D-4B50-A970-E6E82C6906E0}" presName="childText" presStyleLbl="bgAcc1" presStyleIdx="2" presStyleCnt="14" custScaleX="127984">
        <dgm:presLayoutVars>
          <dgm:bulletEnabled val="1"/>
        </dgm:presLayoutVars>
      </dgm:prSet>
      <dgm:spPr/>
    </dgm:pt>
    <dgm:pt modelId="{F63D8680-C705-47D4-ADAF-88B5AC3D9D5A}" type="pres">
      <dgm:prSet presAssocID="{8B6D41E5-9423-42EF-8D24-D6783236EE24}" presName="Name13" presStyleLbl="parChTrans1D2" presStyleIdx="3" presStyleCnt="14"/>
      <dgm:spPr/>
    </dgm:pt>
    <dgm:pt modelId="{A4AE676F-45C3-4F52-8706-AE46894C5C05}" type="pres">
      <dgm:prSet presAssocID="{220D016F-E2D9-40CA-8EA3-A662BD82542F}" presName="childText" presStyleLbl="bgAcc1" presStyleIdx="3" presStyleCnt="14" custScaleX="130583">
        <dgm:presLayoutVars>
          <dgm:bulletEnabled val="1"/>
        </dgm:presLayoutVars>
      </dgm:prSet>
      <dgm:spPr/>
    </dgm:pt>
    <dgm:pt modelId="{843337CF-1B9D-4B34-965D-105CF4A6A092}" type="pres">
      <dgm:prSet presAssocID="{2247583F-7BCA-4472-9738-5545B1BED953}" presName="root" presStyleCnt="0"/>
      <dgm:spPr/>
    </dgm:pt>
    <dgm:pt modelId="{34E1FB9E-3629-4A8A-B2C0-5DBD1599C061}" type="pres">
      <dgm:prSet presAssocID="{2247583F-7BCA-4472-9738-5545B1BED953}" presName="rootComposite" presStyleCnt="0"/>
      <dgm:spPr/>
    </dgm:pt>
    <dgm:pt modelId="{4419E051-39A1-493E-82AD-0196FACA83B1}" type="pres">
      <dgm:prSet presAssocID="{2247583F-7BCA-4472-9738-5545B1BED953}" presName="rootText" presStyleLbl="node1" presStyleIdx="1" presStyleCnt="4"/>
      <dgm:spPr/>
    </dgm:pt>
    <dgm:pt modelId="{4CBB7D80-36B2-41EE-8EAE-83D3D051194A}" type="pres">
      <dgm:prSet presAssocID="{2247583F-7BCA-4472-9738-5545B1BED953}" presName="rootConnector" presStyleLbl="node1" presStyleIdx="1" presStyleCnt="4"/>
      <dgm:spPr/>
    </dgm:pt>
    <dgm:pt modelId="{C64AEAF4-8FC7-4A3F-9E5B-FDCF13026053}" type="pres">
      <dgm:prSet presAssocID="{2247583F-7BCA-4472-9738-5545B1BED953}" presName="childShape" presStyleCnt="0"/>
      <dgm:spPr/>
    </dgm:pt>
    <dgm:pt modelId="{046DFA7B-DD15-4574-A45F-C256A1AF58AE}" type="pres">
      <dgm:prSet presAssocID="{F13F86A6-E131-460E-AFF0-382459654710}" presName="Name13" presStyleLbl="parChTrans1D2" presStyleIdx="4" presStyleCnt="14"/>
      <dgm:spPr/>
    </dgm:pt>
    <dgm:pt modelId="{6E0E1A0F-487B-4150-BABD-1A9D8DC495E9}" type="pres">
      <dgm:prSet presAssocID="{290946BB-2102-40E1-BBF4-B2160FC576E6}" presName="childText" presStyleLbl="bgAcc1" presStyleIdx="4" presStyleCnt="14" custScaleX="111839">
        <dgm:presLayoutVars>
          <dgm:bulletEnabled val="1"/>
        </dgm:presLayoutVars>
      </dgm:prSet>
      <dgm:spPr/>
    </dgm:pt>
    <dgm:pt modelId="{416DE5FB-0F71-4099-94B4-8130A9C29F2A}" type="pres">
      <dgm:prSet presAssocID="{AB7C1157-86D9-4CCE-B09D-E2B72E1206C8}" presName="Name13" presStyleLbl="parChTrans1D2" presStyleIdx="5" presStyleCnt="14"/>
      <dgm:spPr/>
    </dgm:pt>
    <dgm:pt modelId="{471762A4-8FCE-494E-95E7-4BA8A95DC1C5}" type="pres">
      <dgm:prSet presAssocID="{FADC560A-9C2B-4F99-B217-D2930C2A584E}" presName="childText" presStyleLbl="bgAcc1" presStyleIdx="5" presStyleCnt="14" custScaleX="111839">
        <dgm:presLayoutVars>
          <dgm:bulletEnabled val="1"/>
        </dgm:presLayoutVars>
      </dgm:prSet>
      <dgm:spPr/>
    </dgm:pt>
    <dgm:pt modelId="{9A4E1412-E889-4F0B-AC39-59FF8978520E}" type="pres">
      <dgm:prSet presAssocID="{032F7C06-95C8-4C59-B999-34D446097E09}" presName="Name13" presStyleLbl="parChTrans1D2" presStyleIdx="6" presStyleCnt="14"/>
      <dgm:spPr/>
    </dgm:pt>
    <dgm:pt modelId="{AAC4635B-AEBF-4400-AC36-86C432366EB1}" type="pres">
      <dgm:prSet presAssocID="{5DD24FA1-BCE0-487D-83CA-12CADA9C9365}" presName="childText" presStyleLbl="bgAcc1" presStyleIdx="6" presStyleCnt="14" custScaleX="111839">
        <dgm:presLayoutVars>
          <dgm:bulletEnabled val="1"/>
        </dgm:presLayoutVars>
      </dgm:prSet>
      <dgm:spPr/>
    </dgm:pt>
    <dgm:pt modelId="{B6A3E3A9-FC86-46AB-827B-B5CD094451D2}" type="pres">
      <dgm:prSet presAssocID="{67C2814A-F0A5-403E-AD64-C6DA17EB6BE3}" presName="root" presStyleCnt="0"/>
      <dgm:spPr/>
    </dgm:pt>
    <dgm:pt modelId="{0ABC7D06-5B4D-4B4B-B6FB-4DBEBDF2A03B}" type="pres">
      <dgm:prSet presAssocID="{67C2814A-F0A5-403E-AD64-C6DA17EB6BE3}" presName="rootComposite" presStyleCnt="0"/>
      <dgm:spPr/>
    </dgm:pt>
    <dgm:pt modelId="{4D21B543-7060-4A33-9041-387F0B565E21}" type="pres">
      <dgm:prSet presAssocID="{67C2814A-F0A5-403E-AD64-C6DA17EB6BE3}" presName="rootText" presStyleLbl="node1" presStyleIdx="2" presStyleCnt="4"/>
      <dgm:spPr/>
    </dgm:pt>
    <dgm:pt modelId="{78735441-DC7A-4868-A949-911382832895}" type="pres">
      <dgm:prSet presAssocID="{67C2814A-F0A5-403E-AD64-C6DA17EB6BE3}" presName="rootConnector" presStyleLbl="node1" presStyleIdx="2" presStyleCnt="4"/>
      <dgm:spPr/>
    </dgm:pt>
    <dgm:pt modelId="{EB036A87-2BF3-46E4-BF2D-CFB21D57F639}" type="pres">
      <dgm:prSet presAssocID="{67C2814A-F0A5-403E-AD64-C6DA17EB6BE3}" presName="childShape" presStyleCnt="0"/>
      <dgm:spPr/>
    </dgm:pt>
    <dgm:pt modelId="{338DDA45-1503-4003-9DCF-C4804EDF13C6}" type="pres">
      <dgm:prSet presAssocID="{006E8F1C-1560-4318-9986-13E5A5EE7529}" presName="Name13" presStyleLbl="parChTrans1D2" presStyleIdx="7" presStyleCnt="14"/>
      <dgm:spPr/>
    </dgm:pt>
    <dgm:pt modelId="{410D5E80-53D4-4262-9D15-B935228C72F9}" type="pres">
      <dgm:prSet presAssocID="{B1EA0B41-A0D5-4221-A4AF-A447BE0AE2C9}" presName="childText" presStyleLbl="bgAcc1" presStyleIdx="7" presStyleCnt="14" custScaleX="127984">
        <dgm:presLayoutVars>
          <dgm:bulletEnabled val="1"/>
        </dgm:presLayoutVars>
      </dgm:prSet>
      <dgm:spPr/>
    </dgm:pt>
    <dgm:pt modelId="{B1B9ECFD-3039-4DF3-98F6-A4CB220A9BB0}" type="pres">
      <dgm:prSet presAssocID="{41AB2CEC-6C5A-48FF-BDA0-D539126BFA16}" presName="Name13" presStyleLbl="parChTrans1D2" presStyleIdx="8" presStyleCnt="14"/>
      <dgm:spPr/>
    </dgm:pt>
    <dgm:pt modelId="{15D00D9B-C29A-4B95-8596-3F2E53DAC607}" type="pres">
      <dgm:prSet presAssocID="{3FAB9F4D-F66A-4D9B-926B-4C678C8BBDF4}" presName="childText" presStyleLbl="bgAcc1" presStyleIdx="8" presStyleCnt="14" custScaleX="127984">
        <dgm:presLayoutVars>
          <dgm:bulletEnabled val="1"/>
        </dgm:presLayoutVars>
      </dgm:prSet>
      <dgm:spPr/>
    </dgm:pt>
    <dgm:pt modelId="{D0E46FCC-2ED3-4758-9BFF-7227E496A89C}" type="pres">
      <dgm:prSet presAssocID="{7C9EE14F-B559-4A1B-A738-0350FA5C0E2E}" presName="Name13" presStyleLbl="parChTrans1D2" presStyleIdx="9" presStyleCnt="14"/>
      <dgm:spPr/>
    </dgm:pt>
    <dgm:pt modelId="{6E128D7A-30D4-498F-A1BE-C40D8E160B72}" type="pres">
      <dgm:prSet presAssocID="{79E1858B-5E15-4545-AD9B-B3E6263B365E}" presName="childText" presStyleLbl="bgAcc1" presStyleIdx="9" presStyleCnt="14" custScaleX="127984">
        <dgm:presLayoutVars>
          <dgm:bulletEnabled val="1"/>
        </dgm:presLayoutVars>
      </dgm:prSet>
      <dgm:spPr/>
    </dgm:pt>
    <dgm:pt modelId="{6F84D7CA-9F7B-4D3B-AC63-F6F2E016C72C}" type="pres">
      <dgm:prSet presAssocID="{9BCED23C-703B-4DE2-8C69-18D429F98E1F}" presName="Name13" presStyleLbl="parChTrans1D2" presStyleIdx="10" presStyleCnt="14"/>
      <dgm:spPr/>
    </dgm:pt>
    <dgm:pt modelId="{95536DCC-0D1E-4BDC-ABD0-092059F1FCA8}" type="pres">
      <dgm:prSet presAssocID="{20C34BA1-7CDB-497D-8DE8-1401E48FA3B9}" presName="childText" presStyleLbl="bgAcc1" presStyleIdx="10" presStyleCnt="14" custScaleX="127984">
        <dgm:presLayoutVars>
          <dgm:bulletEnabled val="1"/>
        </dgm:presLayoutVars>
      </dgm:prSet>
      <dgm:spPr/>
    </dgm:pt>
    <dgm:pt modelId="{21B663B1-2B2D-4F61-AD05-A3E4BD735297}" type="pres">
      <dgm:prSet presAssocID="{BFA3A2FD-CF53-4E67-AC60-0613A8C3F56D}" presName="root" presStyleCnt="0"/>
      <dgm:spPr/>
    </dgm:pt>
    <dgm:pt modelId="{DC8863D2-0804-445D-BCE6-C7FFCA347BAE}" type="pres">
      <dgm:prSet presAssocID="{BFA3A2FD-CF53-4E67-AC60-0613A8C3F56D}" presName="rootComposite" presStyleCnt="0"/>
      <dgm:spPr/>
    </dgm:pt>
    <dgm:pt modelId="{3A0F290A-F9FA-4AB6-8A89-E2716A1F3BCC}" type="pres">
      <dgm:prSet presAssocID="{BFA3A2FD-CF53-4E67-AC60-0613A8C3F56D}" presName="rootText" presStyleLbl="node1" presStyleIdx="3" presStyleCnt="4"/>
      <dgm:spPr/>
    </dgm:pt>
    <dgm:pt modelId="{3340F5F7-9D7A-4E9D-A3C2-C04F421B05FE}" type="pres">
      <dgm:prSet presAssocID="{BFA3A2FD-CF53-4E67-AC60-0613A8C3F56D}" presName="rootConnector" presStyleLbl="node1" presStyleIdx="3" presStyleCnt="4"/>
      <dgm:spPr/>
    </dgm:pt>
    <dgm:pt modelId="{5B68D1AB-CA82-45BC-B144-1D9750F4BDD3}" type="pres">
      <dgm:prSet presAssocID="{BFA3A2FD-CF53-4E67-AC60-0613A8C3F56D}" presName="childShape" presStyleCnt="0"/>
      <dgm:spPr/>
    </dgm:pt>
    <dgm:pt modelId="{1B2B03B3-967B-4C78-9C1D-2ED0B356FC19}" type="pres">
      <dgm:prSet presAssocID="{E6AA4138-F078-4E1D-A916-7951385EED68}" presName="Name13" presStyleLbl="parChTrans1D2" presStyleIdx="11" presStyleCnt="14"/>
      <dgm:spPr/>
    </dgm:pt>
    <dgm:pt modelId="{A02BFC46-91BF-4501-9AC9-82F3E9FB00A5}" type="pres">
      <dgm:prSet presAssocID="{4DB41745-2CE4-4918-AA70-D63BA90B9020}" presName="childText" presStyleLbl="bgAcc1" presStyleIdx="11" presStyleCnt="14" custScaleX="127984">
        <dgm:presLayoutVars>
          <dgm:bulletEnabled val="1"/>
        </dgm:presLayoutVars>
      </dgm:prSet>
      <dgm:spPr/>
    </dgm:pt>
    <dgm:pt modelId="{0E6E450C-703A-4B72-9446-93BE9910E611}" type="pres">
      <dgm:prSet presAssocID="{FCDE0D42-2CB0-485D-BB71-32CA4837DE64}" presName="Name13" presStyleLbl="parChTrans1D2" presStyleIdx="12" presStyleCnt="14"/>
      <dgm:spPr/>
    </dgm:pt>
    <dgm:pt modelId="{D342E32E-5670-499F-BE11-B26E04E580AA}" type="pres">
      <dgm:prSet presAssocID="{75269809-B046-4805-B55E-1C8CA3ADA6A1}" presName="childText" presStyleLbl="bgAcc1" presStyleIdx="12" presStyleCnt="14" custScaleX="127984">
        <dgm:presLayoutVars>
          <dgm:bulletEnabled val="1"/>
        </dgm:presLayoutVars>
      </dgm:prSet>
      <dgm:spPr/>
    </dgm:pt>
    <dgm:pt modelId="{44655827-301A-4BCA-9FC6-7D8EA1207E7D}" type="pres">
      <dgm:prSet presAssocID="{234E9DE2-D954-4C89-933A-F48F49898323}" presName="Name13" presStyleLbl="parChTrans1D2" presStyleIdx="13" presStyleCnt="14"/>
      <dgm:spPr/>
    </dgm:pt>
    <dgm:pt modelId="{B45D9DEE-C7D1-44BF-A0B1-7E2C47FCE0EC}" type="pres">
      <dgm:prSet presAssocID="{7E0935EC-7695-4C80-B0BD-A557B93CEE61}" presName="childText" presStyleLbl="bgAcc1" presStyleIdx="13" presStyleCnt="14" custScaleX="127984">
        <dgm:presLayoutVars>
          <dgm:bulletEnabled val="1"/>
        </dgm:presLayoutVars>
      </dgm:prSet>
      <dgm:spPr/>
    </dgm:pt>
  </dgm:ptLst>
  <dgm:cxnLst>
    <dgm:cxn modelId="{D3179002-5A56-48B5-B525-AB493FFD4D70}" type="presOf" srcId="{2B9EE736-CCBA-45B0-8BE0-8538D90442E4}" destId="{959E0B03-335E-4559-9733-48E8E46A321B}" srcOrd="0" destOrd="0" presId="urn:microsoft.com/office/officeart/2005/8/layout/hierarchy3"/>
    <dgm:cxn modelId="{39BEBF03-5F38-4509-B947-34296DD5F8F7}" type="presOf" srcId="{290946BB-2102-40E1-BBF4-B2160FC576E6}" destId="{6E0E1A0F-487B-4150-BABD-1A9D8DC495E9}" srcOrd="0" destOrd="0" presId="urn:microsoft.com/office/officeart/2005/8/layout/hierarchy3"/>
    <dgm:cxn modelId="{BCEF9404-565E-4B11-911E-381E3168433C}" type="presOf" srcId="{032F7C06-95C8-4C59-B999-34D446097E09}" destId="{9A4E1412-E889-4F0B-AC39-59FF8978520E}" srcOrd="0" destOrd="0" presId="urn:microsoft.com/office/officeart/2005/8/layout/hierarchy3"/>
    <dgm:cxn modelId="{09AA5F0E-1A95-4CDE-8AAD-4DE9EBC4DFE7}" type="presOf" srcId="{65C27B18-BC66-4878-BE44-67454190F574}" destId="{2E148B68-B6D3-4451-89AB-02AFE347D4DA}" srcOrd="0" destOrd="0" presId="urn:microsoft.com/office/officeart/2005/8/layout/hierarchy3"/>
    <dgm:cxn modelId="{10227C14-A242-42E9-9FC0-496F0F707376}" type="presOf" srcId="{67C2814A-F0A5-403E-AD64-C6DA17EB6BE3}" destId="{78735441-DC7A-4868-A949-911382832895}" srcOrd="1" destOrd="0" presId="urn:microsoft.com/office/officeart/2005/8/layout/hierarchy3"/>
    <dgm:cxn modelId="{91F8371E-ED84-4C8C-8645-BB3C1EA2A0BA}" type="presOf" srcId="{41AB2CEC-6C5A-48FF-BDA0-D539126BFA16}" destId="{B1B9ECFD-3039-4DF3-98F6-A4CB220A9BB0}" srcOrd="0" destOrd="0" presId="urn:microsoft.com/office/officeart/2005/8/layout/hierarchy3"/>
    <dgm:cxn modelId="{6CF0AD2B-5B71-45B6-A29C-AB8B30275397}" srcId="{BFA3A2FD-CF53-4E67-AC60-0613A8C3F56D}" destId="{4DB41745-2CE4-4918-AA70-D63BA90B9020}" srcOrd="0" destOrd="0" parTransId="{E6AA4138-F078-4E1D-A916-7951385EED68}" sibTransId="{4CC3391F-F84B-4127-BDE3-3BF548C13278}"/>
    <dgm:cxn modelId="{F1A43E2D-2D3B-4D4C-96BD-8A0FDE379816}" type="presOf" srcId="{2247583F-7BCA-4472-9738-5545B1BED953}" destId="{4CBB7D80-36B2-41EE-8EAE-83D3D051194A}" srcOrd="1" destOrd="0" presId="urn:microsoft.com/office/officeart/2005/8/layout/hierarchy3"/>
    <dgm:cxn modelId="{771F072E-A51A-4A24-8448-6C60DC14517D}" type="presOf" srcId="{FCDE0D42-2CB0-485D-BB71-32CA4837DE64}" destId="{0E6E450C-703A-4B72-9446-93BE9910E611}" srcOrd="0" destOrd="0" presId="urn:microsoft.com/office/officeart/2005/8/layout/hierarchy3"/>
    <dgm:cxn modelId="{2AAC3635-E647-4B30-BB4D-7899B39BD2E3}" type="presOf" srcId="{B1EA0B41-A0D5-4221-A4AF-A447BE0AE2C9}" destId="{410D5E80-53D4-4262-9D15-B935228C72F9}" srcOrd="0" destOrd="0" presId="urn:microsoft.com/office/officeart/2005/8/layout/hierarchy3"/>
    <dgm:cxn modelId="{540B0337-FB6E-483C-BA04-D5F5B825296E}" srcId="{2247583F-7BCA-4472-9738-5545B1BED953}" destId="{5DD24FA1-BCE0-487D-83CA-12CADA9C9365}" srcOrd="2" destOrd="0" parTransId="{032F7C06-95C8-4C59-B999-34D446097E09}" sibTransId="{B7DD4ED8-1175-472B-B295-C46CBFD16291}"/>
    <dgm:cxn modelId="{A022613D-24D9-4BA1-98BA-D06143B90CA1}" type="presOf" srcId="{7E0935EC-7695-4C80-B0BD-A557B93CEE61}" destId="{B45D9DEE-C7D1-44BF-A0B1-7E2C47FCE0EC}" srcOrd="0" destOrd="0" presId="urn:microsoft.com/office/officeart/2005/8/layout/hierarchy3"/>
    <dgm:cxn modelId="{CBD3083F-52A2-4395-B2DF-A71356CCD329}" type="presOf" srcId="{EBBB4DD2-2F34-495F-80BD-ED850DFBDDE4}" destId="{4D3B8579-72B4-4CF8-B3A0-BD42DD1F3832}" srcOrd="0" destOrd="0" presId="urn:microsoft.com/office/officeart/2005/8/layout/hierarchy3"/>
    <dgm:cxn modelId="{79CED35D-D023-4374-89E5-65FE5D383AFF}" srcId="{2247583F-7BCA-4472-9738-5545B1BED953}" destId="{FADC560A-9C2B-4F99-B217-D2930C2A584E}" srcOrd="1" destOrd="0" parTransId="{AB7C1157-86D9-4CCE-B09D-E2B72E1206C8}" sibTransId="{F8B6AD51-07F9-4A2B-8368-E13ACA5FB378}"/>
    <dgm:cxn modelId="{DF8EED60-3BFB-4FDB-AC52-C2665BFACFE0}" type="presOf" srcId="{EBBB4DD2-2F34-495F-80BD-ED850DFBDDE4}" destId="{F261F7E0-2C9C-49C3-B4A1-A9E7FCD4F36F}" srcOrd="1" destOrd="0" presId="urn:microsoft.com/office/officeart/2005/8/layout/hierarchy3"/>
    <dgm:cxn modelId="{4645C261-F259-498B-80DF-A483FF581B47}" srcId="{2247583F-7BCA-4472-9738-5545B1BED953}" destId="{290946BB-2102-40E1-BBF4-B2160FC576E6}" srcOrd="0" destOrd="0" parTransId="{F13F86A6-E131-460E-AFF0-382459654710}" sibTransId="{325A1650-F1EE-4F5B-9AA2-6F974772AD88}"/>
    <dgm:cxn modelId="{183E2342-ABDB-4FBA-A564-8F5EDEAA670A}" srcId="{EBBB4DD2-2F34-495F-80BD-ED850DFBDDE4}" destId="{65C27B18-BC66-4878-BE44-67454190F574}" srcOrd="1" destOrd="0" parTransId="{2B9EE736-CCBA-45B0-8BE0-8538D90442E4}" sibTransId="{A4D4C5F1-8211-441B-9B51-42256D9F6BB1}"/>
    <dgm:cxn modelId="{48EC8043-7C6E-46FA-B3EE-D335D070FAD2}" type="presOf" srcId="{20C34BA1-7CDB-497D-8DE8-1401E48FA3B9}" destId="{95536DCC-0D1E-4BDC-ABD0-092059F1FCA8}" srcOrd="0" destOrd="0" presId="urn:microsoft.com/office/officeart/2005/8/layout/hierarchy3"/>
    <dgm:cxn modelId="{0A338D45-B28A-4B15-A9D8-95BA85739A87}" type="presOf" srcId="{E6AA4138-F078-4E1D-A916-7951385EED68}" destId="{1B2B03B3-967B-4C78-9C1D-2ED0B356FC19}" srcOrd="0" destOrd="0" presId="urn:microsoft.com/office/officeart/2005/8/layout/hierarchy3"/>
    <dgm:cxn modelId="{0D1DD065-E101-470B-AB65-33784ABA3F5F}" type="presOf" srcId="{2247583F-7BCA-4472-9738-5545B1BED953}" destId="{4419E051-39A1-493E-82AD-0196FACA83B1}" srcOrd="0" destOrd="0" presId="urn:microsoft.com/office/officeart/2005/8/layout/hierarchy3"/>
    <dgm:cxn modelId="{2797EF66-2B33-4C90-BC9A-C7E47A7D79E9}" type="presOf" srcId="{67C2814A-F0A5-403E-AD64-C6DA17EB6BE3}" destId="{4D21B543-7060-4A33-9041-387F0B565E21}" srcOrd="0" destOrd="0" presId="urn:microsoft.com/office/officeart/2005/8/layout/hierarchy3"/>
    <dgm:cxn modelId="{0C6B6147-8F26-4463-91DE-41DE4B763828}" type="presOf" srcId="{9BCED23C-703B-4DE2-8C69-18D429F98E1F}" destId="{6F84D7CA-9F7B-4D3B-AC63-F6F2E016C72C}" srcOrd="0" destOrd="0" presId="urn:microsoft.com/office/officeart/2005/8/layout/hierarchy3"/>
    <dgm:cxn modelId="{92EF964B-0F8F-4913-9DA8-F3EB7DF8A5D4}" type="presOf" srcId="{AB7C1157-86D9-4CCE-B09D-E2B72E1206C8}" destId="{416DE5FB-0F71-4099-94B4-8130A9C29F2A}" srcOrd="0" destOrd="0" presId="urn:microsoft.com/office/officeart/2005/8/layout/hierarchy3"/>
    <dgm:cxn modelId="{BF59746F-B637-412A-AD13-1BAEC681976D}" type="presOf" srcId="{E8FF59E1-1A6D-4B50-A970-E6E82C6906E0}" destId="{D3FF68E1-244A-465B-B000-EA0CBA1645EA}" srcOrd="0" destOrd="0" presId="urn:microsoft.com/office/officeart/2005/8/layout/hierarchy3"/>
    <dgm:cxn modelId="{748FF450-F1C5-4856-BA91-E07DCBFD99A6}" srcId="{67C2814A-F0A5-403E-AD64-C6DA17EB6BE3}" destId="{B1EA0B41-A0D5-4221-A4AF-A447BE0AE2C9}" srcOrd="0" destOrd="0" parTransId="{006E8F1C-1560-4318-9986-13E5A5EE7529}" sibTransId="{CF192DCC-65B9-4513-A557-D9A5CE27D2C7}"/>
    <dgm:cxn modelId="{09A3FB71-A60D-4A23-8BEF-EBF9DF3A7E0F}" type="presOf" srcId="{3FAB9F4D-F66A-4D9B-926B-4C678C8BBDF4}" destId="{15D00D9B-C29A-4B95-8596-3F2E53DAC607}" srcOrd="0" destOrd="0" presId="urn:microsoft.com/office/officeart/2005/8/layout/hierarchy3"/>
    <dgm:cxn modelId="{8DBCF974-CE70-46C7-806D-5982EF212A49}" type="presOf" srcId="{7C9EE14F-B559-4A1B-A738-0350FA5C0E2E}" destId="{D0E46FCC-2ED3-4758-9BFF-7227E496A89C}" srcOrd="0" destOrd="0" presId="urn:microsoft.com/office/officeart/2005/8/layout/hierarchy3"/>
    <dgm:cxn modelId="{C3FD0E76-7374-4E8E-95CC-2CF438B89122}" type="presOf" srcId="{006E8F1C-1560-4318-9986-13E5A5EE7529}" destId="{338DDA45-1503-4003-9DCF-C4804EDF13C6}" srcOrd="0" destOrd="0" presId="urn:microsoft.com/office/officeart/2005/8/layout/hierarchy3"/>
    <dgm:cxn modelId="{3F2B5D78-4812-4F10-8478-757BB9067D80}" srcId="{67C2814A-F0A5-403E-AD64-C6DA17EB6BE3}" destId="{3FAB9F4D-F66A-4D9B-926B-4C678C8BBDF4}" srcOrd="1" destOrd="0" parTransId="{41AB2CEC-6C5A-48FF-BDA0-D539126BFA16}" sibTransId="{E147D450-51C3-406D-B9EC-3C0DE0724624}"/>
    <dgm:cxn modelId="{D595077F-13B6-4788-A277-1739A078BDC3}" srcId="{BFA3A2FD-CF53-4E67-AC60-0613A8C3F56D}" destId="{75269809-B046-4805-B55E-1C8CA3ADA6A1}" srcOrd="1" destOrd="0" parTransId="{FCDE0D42-2CB0-485D-BB71-32CA4837DE64}" sibTransId="{E476E4A5-BA3E-43A7-BAF9-F54480D4BCBF}"/>
    <dgm:cxn modelId="{C685FB85-82B5-4B8F-9B03-61364E04ADA5}" srcId="{67C2814A-F0A5-403E-AD64-C6DA17EB6BE3}" destId="{79E1858B-5E15-4545-AD9B-B3E6263B365E}" srcOrd="2" destOrd="0" parTransId="{7C9EE14F-B559-4A1B-A738-0350FA5C0E2E}" sibTransId="{65F1788C-EBAB-40EA-A216-49F8C5C2B3B1}"/>
    <dgm:cxn modelId="{D3946F88-3A15-462B-8DE5-9E0B52F9A2F9}" type="presOf" srcId="{FADC560A-9C2B-4F99-B217-D2930C2A584E}" destId="{471762A4-8FCE-494E-95E7-4BA8A95DC1C5}" srcOrd="0" destOrd="0" presId="urn:microsoft.com/office/officeart/2005/8/layout/hierarchy3"/>
    <dgm:cxn modelId="{20EA8E89-FC53-4EB0-AABE-4D894686D62C}" srcId="{F23DF8AE-FB9E-44D4-9B0C-3728021C7503}" destId="{2247583F-7BCA-4472-9738-5545B1BED953}" srcOrd="1" destOrd="0" parTransId="{64ECE489-E15E-4980-B7B8-4E15E99B63E0}" sibTransId="{7D872D1F-2015-4248-9908-231680F462C0}"/>
    <dgm:cxn modelId="{6440808C-80F6-4F01-9518-8B9DD0E82D6C}" type="presOf" srcId="{5DD24FA1-BCE0-487D-83CA-12CADA9C9365}" destId="{AAC4635B-AEBF-4400-AC36-86C432366EB1}" srcOrd="0" destOrd="0" presId="urn:microsoft.com/office/officeart/2005/8/layout/hierarchy3"/>
    <dgm:cxn modelId="{4AB7E98D-AE3E-44A0-B7AA-31D91BAF589C}" type="presOf" srcId="{234E9DE2-D954-4C89-933A-F48F49898323}" destId="{44655827-301A-4BCA-9FC6-7D8EA1207E7D}" srcOrd="0" destOrd="0" presId="urn:microsoft.com/office/officeart/2005/8/layout/hierarchy3"/>
    <dgm:cxn modelId="{D5634A90-838F-42C3-AE4F-25BDCADDFE53}" srcId="{EBBB4DD2-2F34-495F-80BD-ED850DFBDDE4}" destId="{220D016F-E2D9-40CA-8EA3-A662BD82542F}" srcOrd="3" destOrd="0" parTransId="{8B6D41E5-9423-42EF-8D24-D6783236EE24}" sibTransId="{97BF4699-DB51-4B62-9141-A8578D1BB24F}"/>
    <dgm:cxn modelId="{24B3D79F-64A8-4084-AEC5-3AE765C97858}" type="presOf" srcId="{BFA3A2FD-CF53-4E67-AC60-0613A8C3F56D}" destId="{3A0F290A-F9FA-4AB6-8A89-E2716A1F3BCC}" srcOrd="0" destOrd="0" presId="urn:microsoft.com/office/officeart/2005/8/layout/hierarchy3"/>
    <dgm:cxn modelId="{5F4A85A3-5FFE-4D25-BAD0-90952B5FE3BB}" srcId="{F23DF8AE-FB9E-44D4-9B0C-3728021C7503}" destId="{EBBB4DD2-2F34-495F-80BD-ED850DFBDDE4}" srcOrd="0" destOrd="0" parTransId="{20AE917F-AA99-4FB8-A699-5C2E93042BBA}" sibTransId="{F054DC0B-BDF1-4666-9CA1-7E33976D3966}"/>
    <dgm:cxn modelId="{C9162EA4-DCDE-40DD-B661-DB3494B72897}" srcId="{BFA3A2FD-CF53-4E67-AC60-0613A8C3F56D}" destId="{7E0935EC-7695-4C80-B0BD-A557B93CEE61}" srcOrd="2" destOrd="0" parTransId="{234E9DE2-D954-4C89-933A-F48F49898323}" sibTransId="{48686CAA-5260-410C-AB2F-7B5B17D790FB}"/>
    <dgm:cxn modelId="{73FE9BA4-06DA-4018-B6C3-FFB09DC89EB8}" type="presOf" srcId="{F23DF8AE-FB9E-44D4-9B0C-3728021C7503}" destId="{D8573852-6EBC-4FF7-ABD1-BA14E6CFF212}" srcOrd="0" destOrd="0" presId="urn:microsoft.com/office/officeart/2005/8/layout/hierarchy3"/>
    <dgm:cxn modelId="{04B20DA9-BEFB-4CF0-81E0-F2191A534236}" type="presOf" srcId="{8B6D41E5-9423-42EF-8D24-D6783236EE24}" destId="{F63D8680-C705-47D4-ADAF-88B5AC3D9D5A}" srcOrd="0" destOrd="0" presId="urn:microsoft.com/office/officeart/2005/8/layout/hierarchy3"/>
    <dgm:cxn modelId="{74ACA1B0-331E-479A-A588-868F29C6A35A}" type="presOf" srcId="{F13F86A6-E131-460E-AFF0-382459654710}" destId="{046DFA7B-DD15-4574-A45F-C256A1AF58AE}" srcOrd="0" destOrd="0" presId="urn:microsoft.com/office/officeart/2005/8/layout/hierarchy3"/>
    <dgm:cxn modelId="{C5E825B3-12FB-4143-82AB-0AE5E241D196}" type="presOf" srcId="{220D016F-E2D9-40CA-8EA3-A662BD82542F}" destId="{A4AE676F-45C3-4F52-8706-AE46894C5C05}" srcOrd="0" destOrd="0" presId="urn:microsoft.com/office/officeart/2005/8/layout/hierarchy3"/>
    <dgm:cxn modelId="{115699C7-1621-41A0-AB8B-C0F2018AFCE7}" type="presOf" srcId="{ADE548A9-25F9-4327-A2B8-C135EA873601}" destId="{32EC8A45-21AC-4567-BB12-21AA7F5D23A2}" srcOrd="0" destOrd="0" presId="urn:microsoft.com/office/officeart/2005/8/layout/hierarchy3"/>
    <dgm:cxn modelId="{BD86BDC9-6A2F-4AA7-9108-5E618CEA0E48}" srcId="{F23DF8AE-FB9E-44D4-9B0C-3728021C7503}" destId="{67C2814A-F0A5-403E-AD64-C6DA17EB6BE3}" srcOrd="2" destOrd="0" parTransId="{BA89EF97-13F2-4087-9835-398D6836B0C3}" sibTransId="{83132118-CB85-42E2-8A96-CE578281E072}"/>
    <dgm:cxn modelId="{5D50FCCF-28C6-4734-A56F-EB0180FD5362}" srcId="{F23DF8AE-FB9E-44D4-9B0C-3728021C7503}" destId="{BFA3A2FD-CF53-4E67-AC60-0613A8C3F56D}" srcOrd="3" destOrd="0" parTransId="{B07317C2-B9CF-4BF3-AB17-0501008341D3}" sibTransId="{0734A1EC-C0FA-461F-A8A1-182214131D88}"/>
    <dgm:cxn modelId="{8CAA90D0-4B1E-49C3-B0E0-28DEC357D421}" type="presOf" srcId="{4DB41745-2CE4-4918-AA70-D63BA90B9020}" destId="{A02BFC46-91BF-4501-9AC9-82F3E9FB00A5}" srcOrd="0" destOrd="0" presId="urn:microsoft.com/office/officeart/2005/8/layout/hierarchy3"/>
    <dgm:cxn modelId="{B25E43D8-0061-4605-A416-D04E2B920BE4}" srcId="{EBBB4DD2-2F34-495F-80BD-ED850DFBDDE4}" destId="{E8FF59E1-1A6D-4B50-A970-E6E82C6906E0}" srcOrd="2" destOrd="0" parTransId="{3B49DF9C-9D85-408A-910F-EF7122DDF95F}" sibTransId="{92DF2A1C-548D-44B3-9E42-AD96D3854DEB}"/>
    <dgm:cxn modelId="{8117BFD8-E9E4-423B-A7DF-49C20B4AB3A9}" type="presOf" srcId="{3B49DF9C-9D85-408A-910F-EF7122DDF95F}" destId="{DB226F3B-B2C2-4203-80FF-A396AFC99D7F}" srcOrd="0" destOrd="0" presId="urn:microsoft.com/office/officeart/2005/8/layout/hierarchy3"/>
    <dgm:cxn modelId="{027854DA-1065-44E3-87FD-B9365C7B1B23}" type="presOf" srcId="{BFA3A2FD-CF53-4E67-AC60-0613A8C3F56D}" destId="{3340F5F7-9D7A-4E9D-A3C2-C04F421B05FE}" srcOrd="1" destOrd="0" presId="urn:microsoft.com/office/officeart/2005/8/layout/hierarchy3"/>
    <dgm:cxn modelId="{CE0A57E4-243A-4923-ADCC-F0FA634999C4}" type="presOf" srcId="{B4463913-D614-4C14-A1A3-8AE89AE47596}" destId="{37C7BDEB-9B78-400D-983B-559BAED85502}" srcOrd="0" destOrd="0" presId="urn:microsoft.com/office/officeart/2005/8/layout/hierarchy3"/>
    <dgm:cxn modelId="{6EF9DBE4-AB24-41D3-93B3-FC989625A2AB}" srcId="{67C2814A-F0A5-403E-AD64-C6DA17EB6BE3}" destId="{20C34BA1-7CDB-497D-8DE8-1401E48FA3B9}" srcOrd="3" destOrd="0" parTransId="{9BCED23C-703B-4DE2-8C69-18D429F98E1F}" sibTransId="{F0EE86FD-9BFC-4402-804D-ED2FC5A07397}"/>
    <dgm:cxn modelId="{384566E5-385E-4371-9A70-2669042E4F8F}" type="presOf" srcId="{75269809-B046-4805-B55E-1C8CA3ADA6A1}" destId="{D342E32E-5670-499F-BE11-B26E04E580AA}" srcOrd="0" destOrd="0" presId="urn:microsoft.com/office/officeart/2005/8/layout/hierarchy3"/>
    <dgm:cxn modelId="{9107CCEA-06FC-40F0-9D0E-531F4FC89637}" srcId="{EBBB4DD2-2F34-495F-80BD-ED850DFBDDE4}" destId="{B4463913-D614-4C14-A1A3-8AE89AE47596}" srcOrd="0" destOrd="0" parTransId="{ADE548A9-25F9-4327-A2B8-C135EA873601}" sibTransId="{51A92C6C-117F-4C51-845B-72A5C6704D29}"/>
    <dgm:cxn modelId="{A97CDBEC-39D9-4904-A40D-93EAA7381236}" type="presOf" srcId="{79E1858B-5E15-4545-AD9B-B3E6263B365E}" destId="{6E128D7A-30D4-498F-A1BE-C40D8E160B72}" srcOrd="0" destOrd="0" presId="urn:microsoft.com/office/officeart/2005/8/layout/hierarchy3"/>
    <dgm:cxn modelId="{3FB8605D-53B9-48D8-81F8-F61F62F8DA6A}" type="presParOf" srcId="{D8573852-6EBC-4FF7-ABD1-BA14E6CFF212}" destId="{3B1F3A86-593C-4416-8700-0C284D690E8A}" srcOrd="0" destOrd="0" presId="urn:microsoft.com/office/officeart/2005/8/layout/hierarchy3"/>
    <dgm:cxn modelId="{61BC8E12-760D-4CBD-9FDE-7BC034373B45}" type="presParOf" srcId="{3B1F3A86-593C-4416-8700-0C284D690E8A}" destId="{4D2A6887-2920-40E6-99DF-40BA77F36EAC}" srcOrd="0" destOrd="0" presId="urn:microsoft.com/office/officeart/2005/8/layout/hierarchy3"/>
    <dgm:cxn modelId="{38AD7FA4-3DA9-4BB9-998E-664D7CFC84DF}" type="presParOf" srcId="{4D2A6887-2920-40E6-99DF-40BA77F36EAC}" destId="{4D3B8579-72B4-4CF8-B3A0-BD42DD1F3832}" srcOrd="0" destOrd="0" presId="urn:microsoft.com/office/officeart/2005/8/layout/hierarchy3"/>
    <dgm:cxn modelId="{7FB0215C-936C-468B-A217-147E0ADF4FD7}" type="presParOf" srcId="{4D2A6887-2920-40E6-99DF-40BA77F36EAC}" destId="{F261F7E0-2C9C-49C3-B4A1-A9E7FCD4F36F}" srcOrd="1" destOrd="0" presId="urn:microsoft.com/office/officeart/2005/8/layout/hierarchy3"/>
    <dgm:cxn modelId="{B00A7C52-9C1E-4B4F-8AD5-E936E4F649E7}" type="presParOf" srcId="{3B1F3A86-593C-4416-8700-0C284D690E8A}" destId="{78C8631C-066F-477C-93B7-9E448F0ABB31}" srcOrd="1" destOrd="0" presId="urn:microsoft.com/office/officeart/2005/8/layout/hierarchy3"/>
    <dgm:cxn modelId="{A7D11424-B61F-4221-9996-E70DCF50C24B}" type="presParOf" srcId="{78C8631C-066F-477C-93B7-9E448F0ABB31}" destId="{32EC8A45-21AC-4567-BB12-21AA7F5D23A2}" srcOrd="0" destOrd="0" presId="urn:microsoft.com/office/officeart/2005/8/layout/hierarchy3"/>
    <dgm:cxn modelId="{63D213CF-2C60-4B5B-B2D3-7257B66793D4}" type="presParOf" srcId="{78C8631C-066F-477C-93B7-9E448F0ABB31}" destId="{37C7BDEB-9B78-400D-983B-559BAED85502}" srcOrd="1" destOrd="0" presId="urn:microsoft.com/office/officeart/2005/8/layout/hierarchy3"/>
    <dgm:cxn modelId="{1DCD9E45-BD8F-4E29-A55F-8E9E8D99606C}" type="presParOf" srcId="{78C8631C-066F-477C-93B7-9E448F0ABB31}" destId="{959E0B03-335E-4559-9733-48E8E46A321B}" srcOrd="2" destOrd="0" presId="urn:microsoft.com/office/officeart/2005/8/layout/hierarchy3"/>
    <dgm:cxn modelId="{CD5B7B18-F373-4C66-BE8F-D77D0A28D6A1}" type="presParOf" srcId="{78C8631C-066F-477C-93B7-9E448F0ABB31}" destId="{2E148B68-B6D3-4451-89AB-02AFE347D4DA}" srcOrd="3" destOrd="0" presId="urn:microsoft.com/office/officeart/2005/8/layout/hierarchy3"/>
    <dgm:cxn modelId="{90FAFA29-8789-45B0-A0A5-52408D37A48D}" type="presParOf" srcId="{78C8631C-066F-477C-93B7-9E448F0ABB31}" destId="{DB226F3B-B2C2-4203-80FF-A396AFC99D7F}" srcOrd="4" destOrd="0" presId="urn:microsoft.com/office/officeart/2005/8/layout/hierarchy3"/>
    <dgm:cxn modelId="{226912CC-8A96-4340-AA75-2328F949FD86}" type="presParOf" srcId="{78C8631C-066F-477C-93B7-9E448F0ABB31}" destId="{D3FF68E1-244A-465B-B000-EA0CBA1645EA}" srcOrd="5" destOrd="0" presId="urn:microsoft.com/office/officeart/2005/8/layout/hierarchy3"/>
    <dgm:cxn modelId="{01A9B43A-ACC8-449C-9978-8D83C39E914D}" type="presParOf" srcId="{78C8631C-066F-477C-93B7-9E448F0ABB31}" destId="{F63D8680-C705-47D4-ADAF-88B5AC3D9D5A}" srcOrd="6" destOrd="0" presId="urn:microsoft.com/office/officeart/2005/8/layout/hierarchy3"/>
    <dgm:cxn modelId="{4DBCBE0A-6827-488F-9BBF-9110E6CDEEF7}" type="presParOf" srcId="{78C8631C-066F-477C-93B7-9E448F0ABB31}" destId="{A4AE676F-45C3-4F52-8706-AE46894C5C05}" srcOrd="7" destOrd="0" presId="urn:microsoft.com/office/officeart/2005/8/layout/hierarchy3"/>
    <dgm:cxn modelId="{698A4EE8-5FC9-46A7-A55D-C5E4517947AF}" type="presParOf" srcId="{D8573852-6EBC-4FF7-ABD1-BA14E6CFF212}" destId="{843337CF-1B9D-4B34-965D-105CF4A6A092}" srcOrd="1" destOrd="0" presId="urn:microsoft.com/office/officeart/2005/8/layout/hierarchy3"/>
    <dgm:cxn modelId="{566586B5-ADA3-48FF-98B6-031A1E141BA4}" type="presParOf" srcId="{843337CF-1B9D-4B34-965D-105CF4A6A092}" destId="{34E1FB9E-3629-4A8A-B2C0-5DBD1599C061}" srcOrd="0" destOrd="0" presId="urn:microsoft.com/office/officeart/2005/8/layout/hierarchy3"/>
    <dgm:cxn modelId="{5B6C23A3-7DE6-447E-90F1-E9AB7DDFBF4E}" type="presParOf" srcId="{34E1FB9E-3629-4A8A-B2C0-5DBD1599C061}" destId="{4419E051-39A1-493E-82AD-0196FACA83B1}" srcOrd="0" destOrd="0" presId="urn:microsoft.com/office/officeart/2005/8/layout/hierarchy3"/>
    <dgm:cxn modelId="{5AF3B319-79B2-411D-AD9E-3C9213E98065}" type="presParOf" srcId="{34E1FB9E-3629-4A8A-B2C0-5DBD1599C061}" destId="{4CBB7D80-36B2-41EE-8EAE-83D3D051194A}" srcOrd="1" destOrd="0" presId="urn:microsoft.com/office/officeart/2005/8/layout/hierarchy3"/>
    <dgm:cxn modelId="{F2DAC17E-C90D-49CD-BBF7-F5C7019826CD}" type="presParOf" srcId="{843337CF-1B9D-4B34-965D-105CF4A6A092}" destId="{C64AEAF4-8FC7-4A3F-9E5B-FDCF13026053}" srcOrd="1" destOrd="0" presId="urn:microsoft.com/office/officeart/2005/8/layout/hierarchy3"/>
    <dgm:cxn modelId="{7FF4251A-AF4C-4858-8044-B28E29B3B8D5}" type="presParOf" srcId="{C64AEAF4-8FC7-4A3F-9E5B-FDCF13026053}" destId="{046DFA7B-DD15-4574-A45F-C256A1AF58AE}" srcOrd="0" destOrd="0" presId="urn:microsoft.com/office/officeart/2005/8/layout/hierarchy3"/>
    <dgm:cxn modelId="{2E503973-B3CC-4CD9-8DF1-880B1F0D4282}" type="presParOf" srcId="{C64AEAF4-8FC7-4A3F-9E5B-FDCF13026053}" destId="{6E0E1A0F-487B-4150-BABD-1A9D8DC495E9}" srcOrd="1" destOrd="0" presId="urn:microsoft.com/office/officeart/2005/8/layout/hierarchy3"/>
    <dgm:cxn modelId="{398F5D73-C771-4A51-968C-ECEA72417096}" type="presParOf" srcId="{C64AEAF4-8FC7-4A3F-9E5B-FDCF13026053}" destId="{416DE5FB-0F71-4099-94B4-8130A9C29F2A}" srcOrd="2" destOrd="0" presId="urn:microsoft.com/office/officeart/2005/8/layout/hierarchy3"/>
    <dgm:cxn modelId="{2FAD33ED-B9CA-44C1-8ED8-DC66342A1AE1}" type="presParOf" srcId="{C64AEAF4-8FC7-4A3F-9E5B-FDCF13026053}" destId="{471762A4-8FCE-494E-95E7-4BA8A95DC1C5}" srcOrd="3" destOrd="0" presId="urn:microsoft.com/office/officeart/2005/8/layout/hierarchy3"/>
    <dgm:cxn modelId="{E247DFD6-FA1B-4B23-8153-517A8E901D62}" type="presParOf" srcId="{C64AEAF4-8FC7-4A3F-9E5B-FDCF13026053}" destId="{9A4E1412-E889-4F0B-AC39-59FF8978520E}" srcOrd="4" destOrd="0" presId="urn:microsoft.com/office/officeart/2005/8/layout/hierarchy3"/>
    <dgm:cxn modelId="{A7A15B2B-7A85-42FB-A747-5211704C3819}" type="presParOf" srcId="{C64AEAF4-8FC7-4A3F-9E5B-FDCF13026053}" destId="{AAC4635B-AEBF-4400-AC36-86C432366EB1}" srcOrd="5" destOrd="0" presId="urn:microsoft.com/office/officeart/2005/8/layout/hierarchy3"/>
    <dgm:cxn modelId="{07D9C056-49BC-4D37-A383-EA67864DF80F}" type="presParOf" srcId="{D8573852-6EBC-4FF7-ABD1-BA14E6CFF212}" destId="{B6A3E3A9-FC86-46AB-827B-B5CD094451D2}" srcOrd="2" destOrd="0" presId="urn:microsoft.com/office/officeart/2005/8/layout/hierarchy3"/>
    <dgm:cxn modelId="{7ABC73DD-CE57-43FC-8EE9-CAB4CB66614F}" type="presParOf" srcId="{B6A3E3A9-FC86-46AB-827B-B5CD094451D2}" destId="{0ABC7D06-5B4D-4B4B-B6FB-4DBEBDF2A03B}" srcOrd="0" destOrd="0" presId="urn:microsoft.com/office/officeart/2005/8/layout/hierarchy3"/>
    <dgm:cxn modelId="{3596969F-CF10-4BCD-B0DB-048DE1837D1D}" type="presParOf" srcId="{0ABC7D06-5B4D-4B4B-B6FB-4DBEBDF2A03B}" destId="{4D21B543-7060-4A33-9041-387F0B565E21}" srcOrd="0" destOrd="0" presId="urn:microsoft.com/office/officeart/2005/8/layout/hierarchy3"/>
    <dgm:cxn modelId="{6C5CC387-6F77-4530-9FBE-C3E732E9090B}" type="presParOf" srcId="{0ABC7D06-5B4D-4B4B-B6FB-4DBEBDF2A03B}" destId="{78735441-DC7A-4868-A949-911382832895}" srcOrd="1" destOrd="0" presId="urn:microsoft.com/office/officeart/2005/8/layout/hierarchy3"/>
    <dgm:cxn modelId="{6F6A06ED-BA82-497F-9B08-EDCB3393152D}" type="presParOf" srcId="{B6A3E3A9-FC86-46AB-827B-B5CD094451D2}" destId="{EB036A87-2BF3-46E4-BF2D-CFB21D57F639}" srcOrd="1" destOrd="0" presId="urn:microsoft.com/office/officeart/2005/8/layout/hierarchy3"/>
    <dgm:cxn modelId="{37F1AB41-F186-47F2-A2F5-ADAC330241A5}" type="presParOf" srcId="{EB036A87-2BF3-46E4-BF2D-CFB21D57F639}" destId="{338DDA45-1503-4003-9DCF-C4804EDF13C6}" srcOrd="0" destOrd="0" presId="urn:microsoft.com/office/officeart/2005/8/layout/hierarchy3"/>
    <dgm:cxn modelId="{E9AA03DE-39BB-4E5A-A0C0-A2F4EEA6EE0D}" type="presParOf" srcId="{EB036A87-2BF3-46E4-BF2D-CFB21D57F639}" destId="{410D5E80-53D4-4262-9D15-B935228C72F9}" srcOrd="1" destOrd="0" presId="urn:microsoft.com/office/officeart/2005/8/layout/hierarchy3"/>
    <dgm:cxn modelId="{FE664CFF-4996-4490-B127-5424C0C42104}" type="presParOf" srcId="{EB036A87-2BF3-46E4-BF2D-CFB21D57F639}" destId="{B1B9ECFD-3039-4DF3-98F6-A4CB220A9BB0}" srcOrd="2" destOrd="0" presId="urn:microsoft.com/office/officeart/2005/8/layout/hierarchy3"/>
    <dgm:cxn modelId="{E349D917-6F4B-460C-B56B-ACC5CE8BAD06}" type="presParOf" srcId="{EB036A87-2BF3-46E4-BF2D-CFB21D57F639}" destId="{15D00D9B-C29A-4B95-8596-3F2E53DAC607}" srcOrd="3" destOrd="0" presId="urn:microsoft.com/office/officeart/2005/8/layout/hierarchy3"/>
    <dgm:cxn modelId="{33022A74-9800-4077-B50B-D05D7AACDF52}" type="presParOf" srcId="{EB036A87-2BF3-46E4-BF2D-CFB21D57F639}" destId="{D0E46FCC-2ED3-4758-9BFF-7227E496A89C}" srcOrd="4" destOrd="0" presId="urn:microsoft.com/office/officeart/2005/8/layout/hierarchy3"/>
    <dgm:cxn modelId="{989F19D3-5DA8-40D3-8AA1-EEA2975CD511}" type="presParOf" srcId="{EB036A87-2BF3-46E4-BF2D-CFB21D57F639}" destId="{6E128D7A-30D4-498F-A1BE-C40D8E160B72}" srcOrd="5" destOrd="0" presId="urn:microsoft.com/office/officeart/2005/8/layout/hierarchy3"/>
    <dgm:cxn modelId="{41B72FBD-41D8-4C03-939B-B307842C90E6}" type="presParOf" srcId="{EB036A87-2BF3-46E4-BF2D-CFB21D57F639}" destId="{6F84D7CA-9F7B-4D3B-AC63-F6F2E016C72C}" srcOrd="6" destOrd="0" presId="urn:microsoft.com/office/officeart/2005/8/layout/hierarchy3"/>
    <dgm:cxn modelId="{81D66633-F349-4832-B382-C9ED3DF14564}" type="presParOf" srcId="{EB036A87-2BF3-46E4-BF2D-CFB21D57F639}" destId="{95536DCC-0D1E-4BDC-ABD0-092059F1FCA8}" srcOrd="7" destOrd="0" presId="urn:microsoft.com/office/officeart/2005/8/layout/hierarchy3"/>
    <dgm:cxn modelId="{21914B7B-BF5E-465C-AE67-DAA7488A5363}" type="presParOf" srcId="{D8573852-6EBC-4FF7-ABD1-BA14E6CFF212}" destId="{21B663B1-2B2D-4F61-AD05-A3E4BD735297}" srcOrd="3" destOrd="0" presId="urn:microsoft.com/office/officeart/2005/8/layout/hierarchy3"/>
    <dgm:cxn modelId="{671554A7-D4EF-4C55-A4DF-BF96BACA1350}" type="presParOf" srcId="{21B663B1-2B2D-4F61-AD05-A3E4BD735297}" destId="{DC8863D2-0804-445D-BCE6-C7FFCA347BAE}" srcOrd="0" destOrd="0" presId="urn:microsoft.com/office/officeart/2005/8/layout/hierarchy3"/>
    <dgm:cxn modelId="{8634833B-04AD-42BF-A532-67E6B455D321}" type="presParOf" srcId="{DC8863D2-0804-445D-BCE6-C7FFCA347BAE}" destId="{3A0F290A-F9FA-4AB6-8A89-E2716A1F3BCC}" srcOrd="0" destOrd="0" presId="urn:microsoft.com/office/officeart/2005/8/layout/hierarchy3"/>
    <dgm:cxn modelId="{82CDDA58-FDCE-4FCE-9BA4-7205A12A190A}" type="presParOf" srcId="{DC8863D2-0804-445D-BCE6-C7FFCA347BAE}" destId="{3340F5F7-9D7A-4E9D-A3C2-C04F421B05FE}" srcOrd="1" destOrd="0" presId="urn:microsoft.com/office/officeart/2005/8/layout/hierarchy3"/>
    <dgm:cxn modelId="{3064D932-1758-4BF2-8C0B-6A655E4AC805}" type="presParOf" srcId="{21B663B1-2B2D-4F61-AD05-A3E4BD735297}" destId="{5B68D1AB-CA82-45BC-B144-1D9750F4BDD3}" srcOrd="1" destOrd="0" presId="urn:microsoft.com/office/officeart/2005/8/layout/hierarchy3"/>
    <dgm:cxn modelId="{2E0F9574-FA85-4258-A0C7-F5E0EF05E930}" type="presParOf" srcId="{5B68D1AB-CA82-45BC-B144-1D9750F4BDD3}" destId="{1B2B03B3-967B-4C78-9C1D-2ED0B356FC19}" srcOrd="0" destOrd="0" presId="urn:microsoft.com/office/officeart/2005/8/layout/hierarchy3"/>
    <dgm:cxn modelId="{4073CC2C-D969-4989-829E-8B5EFE53C571}" type="presParOf" srcId="{5B68D1AB-CA82-45BC-B144-1D9750F4BDD3}" destId="{A02BFC46-91BF-4501-9AC9-82F3E9FB00A5}" srcOrd="1" destOrd="0" presId="urn:microsoft.com/office/officeart/2005/8/layout/hierarchy3"/>
    <dgm:cxn modelId="{890FBFA8-EED7-4E4E-97DD-5B7EF578F699}" type="presParOf" srcId="{5B68D1AB-CA82-45BC-B144-1D9750F4BDD3}" destId="{0E6E450C-703A-4B72-9446-93BE9910E611}" srcOrd="2" destOrd="0" presId="urn:microsoft.com/office/officeart/2005/8/layout/hierarchy3"/>
    <dgm:cxn modelId="{71015FD7-0D46-4CA8-B5A3-FA736E030452}" type="presParOf" srcId="{5B68D1AB-CA82-45BC-B144-1D9750F4BDD3}" destId="{D342E32E-5670-499F-BE11-B26E04E580AA}" srcOrd="3" destOrd="0" presId="urn:microsoft.com/office/officeart/2005/8/layout/hierarchy3"/>
    <dgm:cxn modelId="{8E98EA7A-B0D7-477A-9E04-ECA55BF2506F}" type="presParOf" srcId="{5B68D1AB-CA82-45BC-B144-1D9750F4BDD3}" destId="{44655827-301A-4BCA-9FC6-7D8EA1207E7D}" srcOrd="4" destOrd="0" presId="urn:microsoft.com/office/officeart/2005/8/layout/hierarchy3"/>
    <dgm:cxn modelId="{48C4A549-D0E3-4594-B69D-A0D93C60E9AC}" type="presParOf" srcId="{5B68D1AB-CA82-45BC-B144-1D9750F4BDD3}" destId="{B45D9DEE-C7D1-44BF-A0B1-7E2C47FCE0EC}" srcOrd="5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2E9392-0A57-4847-947C-5E4EEB27E83C}" type="doc">
      <dgm:prSet loTypeId="urn:microsoft.com/office/officeart/2005/8/layout/cycle8" loCatId="cycle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11C1E7E8-D9DB-4A7C-A8D9-9EC4ED3F5C42}">
      <dgm:prSet phldrT="[Текст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Социальный педагог</a:t>
          </a:r>
        </a:p>
      </dgm:t>
    </dgm:pt>
    <dgm:pt modelId="{F4A1C9A1-A13E-4954-8D6B-EE48B8029AB3}" type="parTrans" cxnId="{25FD15E4-A48D-4513-BB4D-8FB5F863E1B2}">
      <dgm:prSet/>
      <dgm:spPr/>
      <dgm:t>
        <a:bodyPr/>
        <a:lstStyle/>
        <a:p>
          <a:endParaRPr lang="ru-RU"/>
        </a:p>
      </dgm:t>
    </dgm:pt>
    <dgm:pt modelId="{FBB18E47-6705-462C-B481-9E9AEDD81802}" type="sibTrans" cxnId="{25FD15E4-A48D-4513-BB4D-8FB5F863E1B2}">
      <dgm:prSet/>
      <dgm:spPr/>
      <dgm:t>
        <a:bodyPr/>
        <a:lstStyle/>
        <a:p>
          <a:endParaRPr lang="ru-RU"/>
        </a:p>
      </dgm:t>
    </dgm:pt>
    <dgm:pt modelId="{961E01C4-9849-45D9-9E93-718663571F71}">
      <dgm:prSet phldrT="[Текст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Учитель - дефектолог</a:t>
          </a:r>
        </a:p>
      </dgm:t>
    </dgm:pt>
    <dgm:pt modelId="{79E8F9E7-82AC-4E86-A95B-43A5E251AB93}" type="parTrans" cxnId="{839436DD-6E37-461D-8642-725B53902035}">
      <dgm:prSet/>
      <dgm:spPr/>
      <dgm:t>
        <a:bodyPr/>
        <a:lstStyle/>
        <a:p>
          <a:endParaRPr lang="ru-RU"/>
        </a:p>
      </dgm:t>
    </dgm:pt>
    <dgm:pt modelId="{80D5206F-5638-47AB-81A2-74910AE2275B}" type="sibTrans" cxnId="{839436DD-6E37-461D-8642-725B53902035}">
      <dgm:prSet/>
      <dgm:spPr/>
      <dgm:t>
        <a:bodyPr/>
        <a:lstStyle/>
        <a:p>
          <a:endParaRPr lang="ru-RU"/>
        </a:p>
      </dgm:t>
    </dgm:pt>
    <dgm:pt modelId="{13A5699A-6C2B-4350-B300-3B6FCA3AF822}">
      <dgm:prSet phldrT="[Текст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Учитель - логопед</a:t>
          </a:r>
        </a:p>
      </dgm:t>
    </dgm:pt>
    <dgm:pt modelId="{3C0FED49-A978-46CB-A54F-643DDFD9B00F}" type="parTrans" cxnId="{A6F0CD58-7C55-4441-81CE-5E157085405A}">
      <dgm:prSet/>
      <dgm:spPr/>
      <dgm:t>
        <a:bodyPr/>
        <a:lstStyle/>
        <a:p>
          <a:endParaRPr lang="ru-RU"/>
        </a:p>
      </dgm:t>
    </dgm:pt>
    <dgm:pt modelId="{BBE5D123-A075-4610-9F8C-F09C76AB4A90}" type="sibTrans" cxnId="{A6F0CD58-7C55-4441-81CE-5E157085405A}">
      <dgm:prSet/>
      <dgm:spPr/>
      <dgm:t>
        <a:bodyPr/>
        <a:lstStyle/>
        <a:p>
          <a:endParaRPr lang="ru-RU"/>
        </a:p>
      </dgm:t>
    </dgm:pt>
    <dgm:pt modelId="{D2BFBE94-5B0D-4857-8FB2-C27B69BFDE85}">
      <dgm:prSet phldrT="[Текст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>
          <a:solidFill>
            <a:srgbClr val="002060"/>
          </a:solidFill>
        </a:ln>
      </dgm:spPr>
      <dgm:t>
        <a:bodyPr/>
        <a:lstStyle/>
        <a:p>
          <a:r>
            <a: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Педагог - психолог</a:t>
          </a:r>
        </a:p>
      </dgm:t>
    </dgm:pt>
    <dgm:pt modelId="{05C74D9B-7428-43BE-87AA-01DC844F7B94}" type="parTrans" cxnId="{CCCCBDF1-18CC-4861-AEAE-8D7545448490}">
      <dgm:prSet/>
      <dgm:spPr/>
      <dgm:t>
        <a:bodyPr/>
        <a:lstStyle/>
        <a:p>
          <a:endParaRPr lang="ru-RU"/>
        </a:p>
      </dgm:t>
    </dgm:pt>
    <dgm:pt modelId="{D82E205D-E8B9-4F6B-BD65-25219F962D44}" type="sibTrans" cxnId="{CCCCBDF1-18CC-4861-AEAE-8D7545448490}">
      <dgm:prSet/>
      <dgm:spPr/>
      <dgm:t>
        <a:bodyPr/>
        <a:lstStyle/>
        <a:p>
          <a:endParaRPr lang="ru-RU"/>
        </a:p>
      </dgm:t>
    </dgm:pt>
    <dgm:pt modelId="{0317A092-2C22-4F9F-AC53-24BD517F2B37}" type="pres">
      <dgm:prSet presAssocID="{DA2E9392-0A57-4847-947C-5E4EEB27E83C}" presName="compositeShape" presStyleCnt="0">
        <dgm:presLayoutVars>
          <dgm:chMax val="7"/>
          <dgm:dir/>
          <dgm:resizeHandles val="exact"/>
        </dgm:presLayoutVars>
      </dgm:prSet>
      <dgm:spPr/>
    </dgm:pt>
    <dgm:pt modelId="{E8DAB461-2382-42EF-9FDA-C79967207022}" type="pres">
      <dgm:prSet presAssocID="{DA2E9392-0A57-4847-947C-5E4EEB27E83C}" presName="wedge1" presStyleLbl="node1" presStyleIdx="0" presStyleCnt="4"/>
      <dgm:spPr/>
    </dgm:pt>
    <dgm:pt modelId="{268CA593-F09A-439B-AA06-FAC26045BDEE}" type="pres">
      <dgm:prSet presAssocID="{DA2E9392-0A57-4847-947C-5E4EEB27E83C}" presName="dummy1a" presStyleCnt="0"/>
      <dgm:spPr/>
    </dgm:pt>
    <dgm:pt modelId="{E68A5E8D-4B65-445B-8DFA-21AC777E12FB}" type="pres">
      <dgm:prSet presAssocID="{DA2E9392-0A57-4847-947C-5E4EEB27E83C}" presName="dummy1b" presStyleCnt="0"/>
      <dgm:spPr/>
    </dgm:pt>
    <dgm:pt modelId="{356CD292-AB16-43A5-9F42-5DBFB2BBFD99}" type="pres">
      <dgm:prSet presAssocID="{DA2E9392-0A57-4847-947C-5E4EEB27E83C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0788306-65C8-455E-9C10-9418E1E670F4}" type="pres">
      <dgm:prSet presAssocID="{DA2E9392-0A57-4847-947C-5E4EEB27E83C}" presName="wedge2" presStyleLbl="node1" presStyleIdx="1" presStyleCnt="4"/>
      <dgm:spPr/>
    </dgm:pt>
    <dgm:pt modelId="{A9A01F37-8EDE-4235-A407-8461EE041E9A}" type="pres">
      <dgm:prSet presAssocID="{DA2E9392-0A57-4847-947C-5E4EEB27E83C}" presName="dummy2a" presStyleCnt="0"/>
      <dgm:spPr/>
    </dgm:pt>
    <dgm:pt modelId="{CD542EFD-C6E8-45DA-88EF-0BC9280F4F37}" type="pres">
      <dgm:prSet presAssocID="{DA2E9392-0A57-4847-947C-5E4EEB27E83C}" presName="dummy2b" presStyleCnt="0"/>
      <dgm:spPr/>
    </dgm:pt>
    <dgm:pt modelId="{613DBDB0-3774-4412-B522-20035325E334}" type="pres">
      <dgm:prSet presAssocID="{DA2E9392-0A57-4847-947C-5E4EEB27E83C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427F0BD-8E5F-44E8-A382-BE2CE9C618EE}" type="pres">
      <dgm:prSet presAssocID="{DA2E9392-0A57-4847-947C-5E4EEB27E83C}" presName="wedge3" presStyleLbl="node1" presStyleIdx="2" presStyleCnt="4"/>
      <dgm:spPr/>
    </dgm:pt>
    <dgm:pt modelId="{D5C767DD-4BD5-4AA5-B542-A76DF3E87797}" type="pres">
      <dgm:prSet presAssocID="{DA2E9392-0A57-4847-947C-5E4EEB27E83C}" presName="dummy3a" presStyleCnt="0"/>
      <dgm:spPr/>
    </dgm:pt>
    <dgm:pt modelId="{975BC8AC-6CC3-4292-9B12-58B031B3FFDA}" type="pres">
      <dgm:prSet presAssocID="{DA2E9392-0A57-4847-947C-5E4EEB27E83C}" presName="dummy3b" presStyleCnt="0"/>
      <dgm:spPr/>
    </dgm:pt>
    <dgm:pt modelId="{F3AE72B8-5E1C-4777-BE7B-AAAB498B177A}" type="pres">
      <dgm:prSet presAssocID="{DA2E9392-0A57-4847-947C-5E4EEB27E83C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C1C3919-AE5D-403A-A7E9-0F11782ED2C2}" type="pres">
      <dgm:prSet presAssocID="{DA2E9392-0A57-4847-947C-5E4EEB27E83C}" presName="wedge4" presStyleLbl="node1" presStyleIdx="3" presStyleCnt="4"/>
      <dgm:spPr/>
    </dgm:pt>
    <dgm:pt modelId="{6D9BA676-A7E1-44DD-9C3C-EF8C52C18CE1}" type="pres">
      <dgm:prSet presAssocID="{DA2E9392-0A57-4847-947C-5E4EEB27E83C}" presName="dummy4a" presStyleCnt="0"/>
      <dgm:spPr/>
    </dgm:pt>
    <dgm:pt modelId="{1A8888D7-7119-4266-8FA6-E6A1A0F146FD}" type="pres">
      <dgm:prSet presAssocID="{DA2E9392-0A57-4847-947C-5E4EEB27E83C}" presName="dummy4b" presStyleCnt="0"/>
      <dgm:spPr/>
    </dgm:pt>
    <dgm:pt modelId="{02573031-D16C-455D-B2FC-75BBB5BE8FBE}" type="pres">
      <dgm:prSet presAssocID="{DA2E9392-0A57-4847-947C-5E4EEB27E83C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28A3D44-F573-412B-84AF-64A3C7830706}" type="pres">
      <dgm:prSet presAssocID="{FBB18E47-6705-462C-B481-9E9AEDD81802}" presName="arrowWedge1" presStyleLbl="fgSibTrans2D1" presStyleIdx="0" presStyleCnt="4"/>
      <dgm:spPr/>
    </dgm:pt>
    <dgm:pt modelId="{34507800-4836-42D0-97D6-43932EE01E11}" type="pres">
      <dgm:prSet presAssocID="{80D5206F-5638-47AB-81A2-74910AE2275B}" presName="arrowWedge2" presStyleLbl="fgSibTrans2D1" presStyleIdx="1" presStyleCnt="4"/>
      <dgm:spPr/>
    </dgm:pt>
    <dgm:pt modelId="{0982F00F-7B93-4123-AC9C-E05417D5EE6C}" type="pres">
      <dgm:prSet presAssocID="{BBE5D123-A075-4610-9F8C-F09C76AB4A90}" presName="arrowWedge3" presStyleLbl="fgSibTrans2D1" presStyleIdx="2" presStyleCnt="4"/>
      <dgm:spPr/>
    </dgm:pt>
    <dgm:pt modelId="{31033387-4699-4AC5-A61D-100925594C58}" type="pres">
      <dgm:prSet presAssocID="{D82E205D-E8B9-4F6B-BD65-25219F962D44}" presName="arrowWedge4" presStyleLbl="fgSibTrans2D1" presStyleIdx="3" presStyleCnt="4"/>
      <dgm:spPr/>
    </dgm:pt>
  </dgm:ptLst>
  <dgm:cxnLst>
    <dgm:cxn modelId="{8BA8C809-547F-4CB2-8A13-8ED5DF8E4C20}" type="presOf" srcId="{961E01C4-9849-45D9-9E93-718663571F71}" destId="{C0788306-65C8-455E-9C10-9418E1E670F4}" srcOrd="0" destOrd="0" presId="urn:microsoft.com/office/officeart/2005/8/layout/cycle8"/>
    <dgm:cxn modelId="{A2F19D21-D32D-4AA1-80FC-FA9E8B037A02}" type="presOf" srcId="{DA2E9392-0A57-4847-947C-5E4EEB27E83C}" destId="{0317A092-2C22-4F9F-AC53-24BD517F2B37}" srcOrd="0" destOrd="0" presId="urn:microsoft.com/office/officeart/2005/8/layout/cycle8"/>
    <dgm:cxn modelId="{C6510524-BA71-44C5-8A90-F3ECB4675BF7}" type="presOf" srcId="{11C1E7E8-D9DB-4A7C-A8D9-9EC4ED3F5C42}" destId="{356CD292-AB16-43A5-9F42-5DBFB2BBFD99}" srcOrd="1" destOrd="0" presId="urn:microsoft.com/office/officeart/2005/8/layout/cycle8"/>
    <dgm:cxn modelId="{70554C5F-FEA7-43E3-990F-5F9507C6B8DD}" type="presOf" srcId="{11C1E7E8-D9DB-4A7C-A8D9-9EC4ED3F5C42}" destId="{E8DAB461-2382-42EF-9FDA-C79967207022}" srcOrd="0" destOrd="0" presId="urn:microsoft.com/office/officeart/2005/8/layout/cycle8"/>
    <dgm:cxn modelId="{A6F0CD58-7C55-4441-81CE-5E157085405A}" srcId="{DA2E9392-0A57-4847-947C-5E4EEB27E83C}" destId="{13A5699A-6C2B-4350-B300-3B6FCA3AF822}" srcOrd="2" destOrd="0" parTransId="{3C0FED49-A978-46CB-A54F-643DDFD9B00F}" sibTransId="{BBE5D123-A075-4610-9F8C-F09C76AB4A90}"/>
    <dgm:cxn modelId="{AB65967A-7127-4075-8149-088D54A98B2D}" type="presOf" srcId="{D2BFBE94-5B0D-4857-8FB2-C27B69BFDE85}" destId="{02573031-D16C-455D-B2FC-75BBB5BE8FBE}" srcOrd="1" destOrd="0" presId="urn:microsoft.com/office/officeart/2005/8/layout/cycle8"/>
    <dgm:cxn modelId="{914C037C-E835-47C9-A90B-E3F1B29167E6}" type="presOf" srcId="{961E01C4-9849-45D9-9E93-718663571F71}" destId="{613DBDB0-3774-4412-B522-20035325E334}" srcOrd="1" destOrd="0" presId="urn:microsoft.com/office/officeart/2005/8/layout/cycle8"/>
    <dgm:cxn modelId="{F66C0E85-8EED-421F-B252-78BDFA7A6588}" type="presOf" srcId="{13A5699A-6C2B-4350-B300-3B6FCA3AF822}" destId="{F3AE72B8-5E1C-4777-BE7B-AAAB498B177A}" srcOrd="1" destOrd="0" presId="urn:microsoft.com/office/officeart/2005/8/layout/cycle8"/>
    <dgm:cxn modelId="{BC8A949F-CA63-4F4A-B9AD-58B8FA309D68}" type="presOf" srcId="{13A5699A-6C2B-4350-B300-3B6FCA3AF822}" destId="{6427F0BD-8E5F-44E8-A382-BE2CE9C618EE}" srcOrd="0" destOrd="0" presId="urn:microsoft.com/office/officeart/2005/8/layout/cycle8"/>
    <dgm:cxn modelId="{839436DD-6E37-461D-8642-725B53902035}" srcId="{DA2E9392-0A57-4847-947C-5E4EEB27E83C}" destId="{961E01C4-9849-45D9-9E93-718663571F71}" srcOrd="1" destOrd="0" parTransId="{79E8F9E7-82AC-4E86-A95B-43A5E251AB93}" sibTransId="{80D5206F-5638-47AB-81A2-74910AE2275B}"/>
    <dgm:cxn modelId="{A87820E3-1B69-4953-BB29-85601D2BD7D2}" type="presOf" srcId="{D2BFBE94-5B0D-4857-8FB2-C27B69BFDE85}" destId="{2C1C3919-AE5D-403A-A7E9-0F11782ED2C2}" srcOrd="0" destOrd="0" presId="urn:microsoft.com/office/officeart/2005/8/layout/cycle8"/>
    <dgm:cxn modelId="{25FD15E4-A48D-4513-BB4D-8FB5F863E1B2}" srcId="{DA2E9392-0A57-4847-947C-5E4EEB27E83C}" destId="{11C1E7E8-D9DB-4A7C-A8D9-9EC4ED3F5C42}" srcOrd="0" destOrd="0" parTransId="{F4A1C9A1-A13E-4954-8D6B-EE48B8029AB3}" sibTransId="{FBB18E47-6705-462C-B481-9E9AEDD81802}"/>
    <dgm:cxn modelId="{CCCCBDF1-18CC-4861-AEAE-8D7545448490}" srcId="{DA2E9392-0A57-4847-947C-5E4EEB27E83C}" destId="{D2BFBE94-5B0D-4857-8FB2-C27B69BFDE85}" srcOrd="3" destOrd="0" parTransId="{05C74D9B-7428-43BE-87AA-01DC844F7B94}" sibTransId="{D82E205D-E8B9-4F6B-BD65-25219F962D44}"/>
    <dgm:cxn modelId="{188AB061-F4DB-4CEA-A6E4-B47515341ADA}" type="presParOf" srcId="{0317A092-2C22-4F9F-AC53-24BD517F2B37}" destId="{E8DAB461-2382-42EF-9FDA-C79967207022}" srcOrd="0" destOrd="0" presId="urn:microsoft.com/office/officeart/2005/8/layout/cycle8"/>
    <dgm:cxn modelId="{6AACD3B2-87A5-43F8-91EB-381B8A5CF792}" type="presParOf" srcId="{0317A092-2C22-4F9F-AC53-24BD517F2B37}" destId="{268CA593-F09A-439B-AA06-FAC26045BDEE}" srcOrd="1" destOrd="0" presId="urn:microsoft.com/office/officeart/2005/8/layout/cycle8"/>
    <dgm:cxn modelId="{C49D634D-F039-4E61-8089-65FC5D9BD81C}" type="presParOf" srcId="{0317A092-2C22-4F9F-AC53-24BD517F2B37}" destId="{E68A5E8D-4B65-445B-8DFA-21AC777E12FB}" srcOrd="2" destOrd="0" presId="urn:microsoft.com/office/officeart/2005/8/layout/cycle8"/>
    <dgm:cxn modelId="{E21A2B6E-0553-4BEE-A9D5-EE357194825A}" type="presParOf" srcId="{0317A092-2C22-4F9F-AC53-24BD517F2B37}" destId="{356CD292-AB16-43A5-9F42-5DBFB2BBFD99}" srcOrd="3" destOrd="0" presId="urn:microsoft.com/office/officeart/2005/8/layout/cycle8"/>
    <dgm:cxn modelId="{E8135554-04D4-437E-93E2-F53134936A6E}" type="presParOf" srcId="{0317A092-2C22-4F9F-AC53-24BD517F2B37}" destId="{C0788306-65C8-455E-9C10-9418E1E670F4}" srcOrd="4" destOrd="0" presId="urn:microsoft.com/office/officeart/2005/8/layout/cycle8"/>
    <dgm:cxn modelId="{319E6B31-DDB7-45F6-B1C6-3C1D1E939845}" type="presParOf" srcId="{0317A092-2C22-4F9F-AC53-24BD517F2B37}" destId="{A9A01F37-8EDE-4235-A407-8461EE041E9A}" srcOrd="5" destOrd="0" presId="urn:microsoft.com/office/officeart/2005/8/layout/cycle8"/>
    <dgm:cxn modelId="{2C9F30B0-4BDD-4214-BFC2-81E28682C384}" type="presParOf" srcId="{0317A092-2C22-4F9F-AC53-24BD517F2B37}" destId="{CD542EFD-C6E8-45DA-88EF-0BC9280F4F37}" srcOrd="6" destOrd="0" presId="urn:microsoft.com/office/officeart/2005/8/layout/cycle8"/>
    <dgm:cxn modelId="{866B55E1-A053-4CE1-80D4-2065493E8E42}" type="presParOf" srcId="{0317A092-2C22-4F9F-AC53-24BD517F2B37}" destId="{613DBDB0-3774-4412-B522-20035325E334}" srcOrd="7" destOrd="0" presId="urn:microsoft.com/office/officeart/2005/8/layout/cycle8"/>
    <dgm:cxn modelId="{60F4A31D-8210-45BB-A153-6F25B301D6C3}" type="presParOf" srcId="{0317A092-2C22-4F9F-AC53-24BD517F2B37}" destId="{6427F0BD-8E5F-44E8-A382-BE2CE9C618EE}" srcOrd="8" destOrd="0" presId="urn:microsoft.com/office/officeart/2005/8/layout/cycle8"/>
    <dgm:cxn modelId="{8C78839C-E6F5-46BD-A472-C6E3E96EFA67}" type="presParOf" srcId="{0317A092-2C22-4F9F-AC53-24BD517F2B37}" destId="{D5C767DD-4BD5-4AA5-B542-A76DF3E87797}" srcOrd="9" destOrd="0" presId="urn:microsoft.com/office/officeart/2005/8/layout/cycle8"/>
    <dgm:cxn modelId="{D09D4729-EBD5-4D3A-BD1A-0CDC573373F5}" type="presParOf" srcId="{0317A092-2C22-4F9F-AC53-24BD517F2B37}" destId="{975BC8AC-6CC3-4292-9B12-58B031B3FFDA}" srcOrd="10" destOrd="0" presId="urn:microsoft.com/office/officeart/2005/8/layout/cycle8"/>
    <dgm:cxn modelId="{2A4B514B-29EF-4358-84DF-76A7D99E1540}" type="presParOf" srcId="{0317A092-2C22-4F9F-AC53-24BD517F2B37}" destId="{F3AE72B8-5E1C-4777-BE7B-AAAB498B177A}" srcOrd="11" destOrd="0" presId="urn:microsoft.com/office/officeart/2005/8/layout/cycle8"/>
    <dgm:cxn modelId="{9661B876-D4A7-4198-8C8E-951735CF529B}" type="presParOf" srcId="{0317A092-2C22-4F9F-AC53-24BD517F2B37}" destId="{2C1C3919-AE5D-403A-A7E9-0F11782ED2C2}" srcOrd="12" destOrd="0" presId="urn:microsoft.com/office/officeart/2005/8/layout/cycle8"/>
    <dgm:cxn modelId="{F0836A7A-3817-41C6-ADF0-E7F378360E0E}" type="presParOf" srcId="{0317A092-2C22-4F9F-AC53-24BD517F2B37}" destId="{6D9BA676-A7E1-44DD-9C3C-EF8C52C18CE1}" srcOrd="13" destOrd="0" presId="urn:microsoft.com/office/officeart/2005/8/layout/cycle8"/>
    <dgm:cxn modelId="{4EDE5C15-A086-4382-9D05-6B9E39CCD491}" type="presParOf" srcId="{0317A092-2C22-4F9F-AC53-24BD517F2B37}" destId="{1A8888D7-7119-4266-8FA6-E6A1A0F146FD}" srcOrd="14" destOrd="0" presId="urn:microsoft.com/office/officeart/2005/8/layout/cycle8"/>
    <dgm:cxn modelId="{E2F6DB43-8C0E-4502-8A53-5BB0E0C46A92}" type="presParOf" srcId="{0317A092-2C22-4F9F-AC53-24BD517F2B37}" destId="{02573031-D16C-455D-B2FC-75BBB5BE8FBE}" srcOrd="15" destOrd="0" presId="urn:microsoft.com/office/officeart/2005/8/layout/cycle8"/>
    <dgm:cxn modelId="{415DAC01-9FC5-4045-8EA0-D99AD93484E8}" type="presParOf" srcId="{0317A092-2C22-4F9F-AC53-24BD517F2B37}" destId="{E28A3D44-F573-412B-84AF-64A3C7830706}" srcOrd="16" destOrd="0" presId="urn:microsoft.com/office/officeart/2005/8/layout/cycle8"/>
    <dgm:cxn modelId="{753F8B33-5F82-4A2E-BD04-5C5E525D6304}" type="presParOf" srcId="{0317A092-2C22-4F9F-AC53-24BD517F2B37}" destId="{34507800-4836-42D0-97D6-43932EE01E11}" srcOrd="17" destOrd="0" presId="urn:microsoft.com/office/officeart/2005/8/layout/cycle8"/>
    <dgm:cxn modelId="{325C537F-933A-43D8-B893-6360BECF78A7}" type="presParOf" srcId="{0317A092-2C22-4F9F-AC53-24BD517F2B37}" destId="{0982F00F-7B93-4123-AC9C-E05417D5EE6C}" srcOrd="18" destOrd="0" presId="urn:microsoft.com/office/officeart/2005/8/layout/cycle8"/>
    <dgm:cxn modelId="{E24E017F-9293-4887-9EB2-4A5DB0C0D8A5}" type="presParOf" srcId="{0317A092-2C22-4F9F-AC53-24BD517F2B37}" destId="{31033387-4699-4AC5-A61D-100925594C58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B8579-72B4-4CF8-B3A0-BD42DD1F3832}">
      <dsp:nvSpPr>
        <dsp:cNvPr id="0" name=""/>
        <dsp:cNvSpPr/>
      </dsp:nvSpPr>
      <dsp:spPr>
        <a:xfrm>
          <a:off x="211850" y="720"/>
          <a:ext cx="1607698" cy="803849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Образовательные стандарты</a:t>
          </a:r>
        </a:p>
      </dsp:txBody>
      <dsp:txXfrm>
        <a:off x="235394" y="24264"/>
        <a:ext cx="1560610" cy="756761"/>
      </dsp:txXfrm>
    </dsp:sp>
    <dsp:sp modelId="{32EC8A45-21AC-4567-BB12-21AA7F5D23A2}">
      <dsp:nvSpPr>
        <dsp:cNvPr id="0" name=""/>
        <dsp:cNvSpPr/>
      </dsp:nvSpPr>
      <dsp:spPr>
        <a:xfrm>
          <a:off x="372620" y="804569"/>
          <a:ext cx="160769" cy="602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886"/>
              </a:lnTo>
              <a:lnTo>
                <a:pt x="160769" y="602886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7BDEB-9B78-400D-983B-559BAED85502}">
      <dsp:nvSpPr>
        <dsp:cNvPr id="0" name=""/>
        <dsp:cNvSpPr/>
      </dsp:nvSpPr>
      <dsp:spPr>
        <a:xfrm>
          <a:off x="533390" y="1005532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Федеральный  государственный  образовательный  стандарт начального общего образования (ФГОС НОО)</a:t>
          </a:r>
          <a:endParaRPr lang="ru-RU" sz="9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6934" y="1029076"/>
        <a:ext cx="1598989" cy="756761"/>
      </dsp:txXfrm>
    </dsp:sp>
    <dsp:sp modelId="{959E0B03-335E-4559-9733-48E8E46A321B}">
      <dsp:nvSpPr>
        <dsp:cNvPr id="0" name=""/>
        <dsp:cNvSpPr/>
      </dsp:nvSpPr>
      <dsp:spPr>
        <a:xfrm>
          <a:off x="372620" y="804569"/>
          <a:ext cx="160769" cy="160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7698"/>
              </a:lnTo>
              <a:lnTo>
                <a:pt x="160769" y="1607698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48B68-B6D3-4451-89AB-02AFE347D4DA}">
      <dsp:nvSpPr>
        <dsp:cNvPr id="0" name=""/>
        <dsp:cNvSpPr/>
      </dsp:nvSpPr>
      <dsp:spPr>
        <a:xfrm>
          <a:off x="533390" y="2010343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Федеральный  государственный  образовательный  стандарт основного  общего образования (ФГОС ООО)</a:t>
          </a:r>
        </a:p>
      </dsp:txBody>
      <dsp:txXfrm>
        <a:off x="556934" y="2033887"/>
        <a:ext cx="1598989" cy="756761"/>
      </dsp:txXfrm>
    </dsp:sp>
    <dsp:sp modelId="{DB226F3B-B2C2-4203-80FF-A396AFC99D7F}">
      <dsp:nvSpPr>
        <dsp:cNvPr id="0" name=""/>
        <dsp:cNvSpPr/>
      </dsp:nvSpPr>
      <dsp:spPr>
        <a:xfrm>
          <a:off x="372620" y="804569"/>
          <a:ext cx="160769" cy="2612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2509"/>
              </a:lnTo>
              <a:lnTo>
                <a:pt x="160769" y="2612509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F68E1-244A-465B-B000-EA0CBA1645EA}">
      <dsp:nvSpPr>
        <dsp:cNvPr id="0" name=""/>
        <dsp:cNvSpPr/>
      </dsp:nvSpPr>
      <dsp:spPr>
        <a:xfrm>
          <a:off x="533390" y="3015154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Федеральный  государственный  образовательный  стандарт среднего общего образования    (ФГОС СОО)</a:t>
          </a:r>
        </a:p>
      </dsp:txBody>
      <dsp:txXfrm>
        <a:off x="556934" y="3038698"/>
        <a:ext cx="1598989" cy="756761"/>
      </dsp:txXfrm>
    </dsp:sp>
    <dsp:sp modelId="{F63D8680-C705-47D4-ADAF-88B5AC3D9D5A}">
      <dsp:nvSpPr>
        <dsp:cNvPr id="0" name=""/>
        <dsp:cNvSpPr/>
      </dsp:nvSpPr>
      <dsp:spPr>
        <a:xfrm>
          <a:off x="372620" y="804569"/>
          <a:ext cx="160769" cy="361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7320"/>
              </a:lnTo>
              <a:lnTo>
                <a:pt x="160769" y="3617320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E676F-45C3-4F52-8706-AE46894C5C05}">
      <dsp:nvSpPr>
        <dsp:cNvPr id="0" name=""/>
        <dsp:cNvSpPr/>
      </dsp:nvSpPr>
      <dsp:spPr>
        <a:xfrm>
          <a:off x="533390" y="4019966"/>
          <a:ext cx="1679504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>
              <a:alpha val="80769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latin typeface="Times New Roman" pitchFamily="18" charset="0"/>
            </a:rPr>
            <a:t>Федеральный государственный образовательный стандарт дополнительного образования</a:t>
          </a:r>
        </a:p>
      </dsp:txBody>
      <dsp:txXfrm>
        <a:off x="556934" y="4043510"/>
        <a:ext cx="1632416" cy="756761"/>
      </dsp:txXfrm>
    </dsp:sp>
    <dsp:sp modelId="{4419E051-39A1-493E-82AD-0196FACA83B1}">
      <dsp:nvSpPr>
        <dsp:cNvPr id="0" name=""/>
        <dsp:cNvSpPr/>
      </dsp:nvSpPr>
      <dsp:spPr>
        <a:xfrm>
          <a:off x="2259852" y="720"/>
          <a:ext cx="1607698" cy="803849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Нормативный  срок  обучения </a:t>
          </a:r>
        </a:p>
      </dsp:txBody>
      <dsp:txXfrm>
        <a:off x="2283396" y="24264"/>
        <a:ext cx="1560610" cy="756761"/>
      </dsp:txXfrm>
    </dsp:sp>
    <dsp:sp modelId="{046DFA7B-DD15-4574-A45F-C256A1AF58AE}">
      <dsp:nvSpPr>
        <dsp:cNvPr id="0" name=""/>
        <dsp:cNvSpPr/>
      </dsp:nvSpPr>
      <dsp:spPr>
        <a:xfrm>
          <a:off x="2420622" y="804569"/>
          <a:ext cx="160769" cy="602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886"/>
              </a:lnTo>
              <a:lnTo>
                <a:pt x="160769" y="602886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E1A0F-487B-4150-BABD-1A9D8DC495E9}">
      <dsp:nvSpPr>
        <dsp:cNvPr id="0" name=""/>
        <dsp:cNvSpPr/>
      </dsp:nvSpPr>
      <dsp:spPr>
        <a:xfrm>
          <a:off x="2581391" y="1005532"/>
          <a:ext cx="1438426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уровень – начальное образование (НОО), срок обучения 4 года</a:t>
          </a:r>
          <a:endParaRPr lang="ru-RU" sz="900" b="1" i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04935" y="1029076"/>
        <a:ext cx="1391338" cy="756761"/>
      </dsp:txXfrm>
    </dsp:sp>
    <dsp:sp modelId="{416DE5FB-0F71-4099-94B4-8130A9C29F2A}">
      <dsp:nvSpPr>
        <dsp:cNvPr id="0" name=""/>
        <dsp:cNvSpPr/>
      </dsp:nvSpPr>
      <dsp:spPr>
        <a:xfrm>
          <a:off x="2420622" y="804569"/>
          <a:ext cx="160769" cy="160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7698"/>
              </a:lnTo>
              <a:lnTo>
                <a:pt x="160769" y="1607698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762A4-8FCE-494E-95E7-4BA8A95DC1C5}">
      <dsp:nvSpPr>
        <dsp:cNvPr id="0" name=""/>
        <dsp:cNvSpPr/>
      </dsp:nvSpPr>
      <dsp:spPr>
        <a:xfrm>
          <a:off x="2581391" y="2010343"/>
          <a:ext cx="1438426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уровень – основное общее образование (ООО), обучения 5 лет</a:t>
          </a:r>
          <a:endParaRPr lang="ru-RU" sz="900" b="1" i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04935" y="2033887"/>
        <a:ext cx="1391338" cy="756761"/>
      </dsp:txXfrm>
    </dsp:sp>
    <dsp:sp modelId="{9A4E1412-E889-4F0B-AC39-59FF8978520E}">
      <dsp:nvSpPr>
        <dsp:cNvPr id="0" name=""/>
        <dsp:cNvSpPr/>
      </dsp:nvSpPr>
      <dsp:spPr>
        <a:xfrm>
          <a:off x="2420622" y="804569"/>
          <a:ext cx="160769" cy="2612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2509"/>
              </a:lnTo>
              <a:lnTo>
                <a:pt x="160769" y="2612509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4635B-AEBF-4400-AC36-86C432366EB1}">
      <dsp:nvSpPr>
        <dsp:cNvPr id="0" name=""/>
        <dsp:cNvSpPr/>
      </dsp:nvSpPr>
      <dsp:spPr>
        <a:xfrm>
          <a:off x="2581391" y="3015154"/>
          <a:ext cx="1438426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уровень – среднее общее образование (СОО),  обучения 2 года</a:t>
          </a:r>
          <a:endParaRPr lang="ru-RU" sz="900" b="1" i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04935" y="3038698"/>
        <a:ext cx="1391338" cy="756761"/>
      </dsp:txXfrm>
    </dsp:sp>
    <dsp:sp modelId="{4D21B543-7060-4A33-9041-387F0B565E21}">
      <dsp:nvSpPr>
        <dsp:cNvPr id="0" name=""/>
        <dsp:cNvSpPr/>
      </dsp:nvSpPr>
      <dsp:spPr>
        <a:xfrm>
          <a:off x="4269474" y="720"/>
          <a:ext cx="1607698" cy="803849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Реализуемые  образовательные программы</a:t>
          </a:r>
        </a:p>
      </dsp:txBody>
      <dsp:txXfrm>
        <a:off x="4293018" y="24264"/>
        <a:ext cx="1560610" cy="756761"/>
      </dsp:txXfrm>
    </dsp:sp>
    <dsp:sp modelId="{338DDA45-1503-4003-9DCF-C4804EDF13C6}">
      <dsp:nvSpPr>
        <dsp:cNvPr id="0" name=""/>
        <dsp:cNvSpPr/>
      </dsp:nvSpPr>
      <dsp:spPr>
        <a:xfrm>
          <a:off x="4430244" y="804569"/>
          <a:ext cx="160769" cy="602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886"/>
              </a:lnTo>
              <a:lnTo>
                <a:pt x="160769" y="602886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D5E80-53D4-4262-9D15-B935228C72F9}">
      <dsp:nvSpPr>
        <dsp:cNvPr id="0" name=""/>
        <dsp:cNvSpPr/>
      </dsp:nvSpPr>
      <dsp:spPr>
        <a:xfrm>
          <a:off x="4591014" y="1005532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Начальная школа – «Гармония», Основная образовательная программа  начального  общего образования  (ООП НОО)</a:t>
          </a:r>
        </a:p>
      </dsp:txBody>
      <dsp:txXfrm>
        <a:off x="4614558" y="1029076"/>
        <a:ext cx="1598989" cy="756761"/>
      </dsp:txXfrm>
    </dsp:sp>
    <dsp:sp modelId="{B1B9ECFD-3039-4DF3-98F6-A4CB220A9BB0}">
      <dsp:nvSpPr>
        <dsp:cNvPr id="0" name=""/>
        <dsp:cNvSpPr/>
      </dsp:nvSpPr>
      <dsp:spPr>
        <a:xfrm>
          <a:off x="4430244" y="804569"/>
          <a:ext cx="160769" cy="160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7698"/>
              </a:lnTo>
              <a:lnTo>
                <a:pt x="160769" y="1607698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00D9B-C29A-4B95-8596-3F2E53DAC607}">
      <dsp:nvSpPr>
        <dsp:cNvPr id="0" name=""/>
        <dsp:cNvSpPr/>
      </dsp:nvSpPr>
      <dsp:spPr>
        <a:xfrm>
          <a:off x="4591014" y="2010343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Основная школа – Основная  образовательная программа  основного общего образования    (ООП ООО)  (5-9 классы)</a:t>
          </a:r>
        </a:p>
      </dsp:txBody>
      <dsp:txXfrm>
        <a:off x="4614558" y="2033887"/>
        <a:ext cx="1598989" cy="756761"/>
      </dsp:txXfrm>
    </dsp:sp>
    <dsp:sp modelId="{D0E46FCC-2ED3-4758-9BFF-7227E496A89C}">
      <dsp:nvSpPr>
        <dsp:cNvPr id="0" name=""/>
        <dsp:cNvSpPr/>
      </dsp:nvSpPr>
      <dsp:spPr>
        <a:xfrm>
          <a:off x="4430244" y="804569"/>
          <a:ext cx="160769" cy="2612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2509"/>
              </a:lnTo>
              <a:lnTo>
                <a:pt x="160769" y="2612509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28D7A-30D4-498F-A1BE-C40D8E160B72}">
      <dsp:nvSpPr>
        <dsp:cNvPr id="0" name=""/>
        <dsp:cNvSpPr/>
      </dsp:nvSpPr>
      <dsp:spPr>
        <a:xfrm>
          <a:off x="4591014" y="3015154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Средняя школа – Основная образовательная программа среднего   общего  образования  (ООП СОО) (10-11 классы)</a:t>
          </a:r>
        </a:p>
      </dsp:txBody>
      <dsp:txXfrm>
        <a:off x="4614558" y="3038698"/>
        <a:ext cx="1598989" cy="756761"/>
      </dsp:txXfrm>
    </dsp:sp>
    <dsp:sp modelId="{6F84D7CA-9F7B-4D3B-AC63-F6F2E016C72C}">
      <dsp:nvSpPr>
        <dsp:cNvPr id="0" name=""/>
        <dsp:cNvSpPr/>
      </dsp:nvSpPr>
      <dsp:spPr>
        <a:xfrm>
          <a:off x="4430244" y="804569"/>
          <a:ext cx="160769" cy="361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7320"/>
              </a:lnTo>
              <a:lnTo>
                <a:pt x="160769" y="3617320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36DCC-0D1E-4BDC-ABD0-092059F1FCA8}">
      <dsp:nvSpPr>
        <dsp:cNvPr id="0" name=""/>
        <dsp:cNvSpPr/>
      </dsp:nvSpPr>
      <dsp:spPr>
        <a:xfrm>
          <a:off x="4591014" y="4019966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Адаптированные  основные общеобразовательные программы  образования детей ограниченными возможностями здоровья</a:t>
          </a:r>
          <a:endParaRPr lang="en-US" sz="9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14558" y="4043510"/>
        <a:ext cx="1598989" cy="756761"/>
      </dsp:txXfrm>
    </dsp:sp>
    <dsp:sp modelId="{3A0F290A-F9FA-4AB6-8A89-E2716A1F3BCC}">
      <dsp:nvSpPr>
        <dsp:cNvPr id="0" name=""/>
        <dsp:cNvSpPr/>
      </dsp:nvSpPr>
      <dsp:spPr>
        <a:xfrm>
          <a:off x="6317476" y="720"/>
          <a:ext cx="1607698" cy="803849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Дополнительные  образовательные программы</a:t>
          </a:r>
          <a:endParaRPr lang="en-US" sz="15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41020" y="24264"/>
        <a:ext cx="1560610" cy="756761"/>
      </dsp:txXfrm>
    </dsp:sp>
    <dsp:sp modelId="{1B2B03B3-967B-4C78-9C1D-2ED0B356FC19}">
      <dsp:nvSpPr>
        <dsp:cNvPr id="0" name=""/>
        <dsp:cNvSpPr/>
      </dsp:nvSpPr>
      <dsp:spPr>
        <a:xfrm>
          <a:off x="6478246" y="804569"/>
          <a:ext cx="160769" cy="602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886"/>
              </a:lnTo>
              <a:lnTo>
                <a:pt x="160769" y="602886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BFC46-91BF-4501-9AC9-82F3E9FB00A5}">
      <dsp:nvSpPr>
        <dsp:cNvPr id="0" name=""/>
        <dsp:cNvSpPr/>
      </dsp:nvSpPr>
      <dsp:spPr>
        <a:xfrm>
          <a:off x="6639016" y="1005532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Программы   дополнительного  образования  школьников</a:t>
          </a:r>
        </a:p>
      </dsp:txBody>
      <dsp:txXfrm>
        <a:off x="6662560" y="1029076"/>
        <a:ext cx="1598989" cy="756761"/>
      </dsp:txXfrm>
    </dsp:sp>
    <dsp:sp modelId="{0E6E450C-703A-4B72-9446-93BE9910E611}">
      <dsp:nvSpPr>
        <dsp:cNvPr id="0" name=""/>
        <dsp:cNvSpPr/>
      </dsp:nvSpPr>
      <dsp:spPr>
        <a:xfrm>
          <a:off x="6478246" y="804569"/>
          <a:ext cx="160769" cy="160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7698"/>
              </a:lnTo>
              <a:lnTo>
                <a:pt x="160769" y="1607698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2E32E-5670-499F-BE11-B26E04E580AA}">
      <dsp:nvSpPr>
        <dsp:cNvPr id="0" name=""/>
        <dsp:cNvSpPr/>
      </dsp:nvSpPr>
      <dsp:spPr>
        <a:xfrm>
          <a:off x="6639016" y="2010343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Программы  внеурочной  деятельности школьников  </a:t>
          </a:r>
        </a:p>
      </dsp:txBody>
      <dsp:txXfrm>
        <a:off x="6662560" y="2033887"/>
        <a:ext cx="1598989" cy="756761"/>
      </dsp:txXfrm>
    </dsp:sp>
    <dsp:sp modelId="{44655827-301A-4BCA-9FC6-7D8EA1207E7D}">
      <dsp:nvSpPr>
        <dsp:cNvPr id="0" name=""/>
        <dsp:cNvSpPr/>
      </dsp:nvSpPr>
      <dsp:spPr>
        <a:xfrm>
          <a:off x="6478246" y="804569"/>
          <a:ext cx="160769" cy="2612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2509"/>
              </a:lnTo>
              <a:lnTo>
                <a:pt x="160769" y="2612509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5D9DEE-C7D1-44BF-A0B1-7E2C47FCE0EC}">
      <dsp:nvSpPr>
        <dsp:cNvPr id="0" name=""/>
        <dsp:cNvSpPr/>
      </dsp:nvSpPr>
      <dsp:spPr>
        <a:xfrm>
          <a:off x="6639016" y="3015154"/>
          <a:ext cx="1646077" cy="80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1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Программы  элективных  курсов  по предметам «Подготовка  к  ГИА» </a:t>
          </a:r>
        </a:p>
      </dsp:txBody>
      <dsp:txXfrm>
        <a:off x="6662560" y="3038698"/>
        <a:ext cx="1598989" cy="7567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AB461-2382-42EF-9FDA-C79967207022}">
      <dsp:nvSpPr>
        <dsp:cNvPr id="0" name=""/>
        <dsp:cNvSpPr/>
      </dsp:nvSpPr>
      <dsp:spPr>
        <a:xfrm>
          <a:off x="1032722" y="249817"/>
          <a:ext cx="3413760" cy="3413760"/>
        </a:xfrm>
        <a:prstGeom prst="pie">
          <a:avLst>
            <a:gd name="adj1" fmla="val 16200000"/>
            <a:gd name="adj2" fmla="val 0"/>
          </a:avLst>
        </a:prstGeom>
        <a:solidFill>
          <a:schemeClr val="accent5"/>
        </a:solidFill>
        <a:ln w="38100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Социальный педагог</a:t>
          </a:r>
        </a:p>
      </dsp:txBody>
      <dsp:txXfrm>
        <a:off x="2844860" y="957360"/>
        <a:ext cx="1259840" cy="934720"/>
      </dsp:txXfrm>
    </dsp:sp>
    <dsp:sp modelId="{C0788306-65C8-455E-9C10-9418E1E670F4}">
      <dsp:nvSpPr>
        <dsp:cNvPr id="0" name=""/>
        <dsp:cNvSpPr/>
      </dsp:nvSpPr>
      <dsp:spPr>
        <a:xfrm>
          <a:off x="1032722" y="364422"/>
          <a:ext cx="3413760" cy="3413760"/>
        </a:xfrm>
        <a:prstGeom prst="pie">
          <a:avLst>
            <a:gd name="adj1" fmla="val 0"/>
            <a:gd name="adj2" fmla="val 5400000"/>
          </a:avLst>
        </a:prstGeom>
        <a:solidFill>
          <a:schemeClr val="accent5"/>
        </a:solidFill>
        <a:ln w="38100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Учитель - дефектолог</a:t>
          </a:r>
        </a:p>
      </dsp:txBody>
      <dsp:txXfrm>
        <a:off x="2844860" y="2135920"/>
        <a:ext cx="1259840" cy="934720"/>
      </dsp:txXfrm>
    </dsp:sp>
    <dsp:sp modelId="{6427F0BD-8E5F-44E8-A382-BE2CE9C618EE}">
      <dsp:nvSpPr>
        <dsp:cNvPr id="0" name=""/>
        <dsp:cNvSpPr/>
      </dsp:nvSpPr>
      <dsp:spPr>
        <a:xfrm>
          <a:off x="918117" y="364422"/>
          <a:ext cx="3413760" cy="3413760"/>
        </a:xfrm>
        <a:prstGeom prst="pie">
          <a:avLst>
            <a:gd name="adj1" fmla="val 5400000"/>
            <a:gd name="adj2" fmla="val 10800000"/>
          </a:avLst>
        </a:prstGeom>
        <a:solidFill>
          <a:schemeClr val="accent5"/>
        </a:solidFill>
        <a:ln w="38100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Учитель - логопед</a:t>
          </a:r>
        </a:p>
      </dsp:txBody>
      <dsp:txXfrm>
        <a:off x="1259900" y="2135920"/>
        <a:ext cx="1259840" cy="934720"/>
      </dsp:txXfrm>
    </dsp:sp>
    <dsp:sp modelId="{2C1C3919-AE5D-403A-A7E9-0F11782ED2C2}">
      <dsp:nvSpPr>
        <dsp:cNvPr id="0" name=""/>
        <dsp:cNvSpPr/>
      </dsp:nvSpPr>
      <dsp:spPr>
        <a:xfrm>
          <a:off x="918117" y="249817"/>
          <a:ext cx="3413760" cy="3413760"/>
        </a:xfrm>
        <a:prstGeom prst="pie">
          <a:avLst>
            <a:gd name="adj1" fmla="val 10800000"/>
            <a:gd name="adj2" fmla="val 16200000"/>
          </a:avLst>
        </a:prstGeom>
        <a:solidFill>
          <a:schemeClr val="accent5"/>
        </a:solidFill>
        <a:ln w="38100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Педагог - психолог</a:t>
          </a:r>
        </a:p>
      </dsp:txBody>
      <dsp:txXfrm>
        <a:off x="1259900" y="957360"/>
        <a:ext cx="1259840" cy="934720"/>
      </dsp:txXfrm>
    </dsp:sp>
    <dsp:sp modelId="{E28A3D44-F573-412B-84AF-64A3C7830706}">
      <dsp:nvSpPr>
        <dsp:cNvPr id="0" name=""/>
        <dsp:cNvSpPr/>
      </dsp:nvSpPr>
      <dsp:spPr>
        <a:xfrm>
          <a:off x="821394" y="38489"/>
          <a:ext cx="3836416" cy="383641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07800-4836-42D0-97D6-43932EE01E11}">
      <dsp:nvSpPr>
        <dsp:cNvPr id="0" name=""/>
        <dsp:cNvSpPr/>
      </dsp:nvSpPr>
      <dsp:spPr>
        <a:xfrm>
          <a:off x="821394" y="153094"/>
          <a:ext cx="3836416" cy="383641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2F00F-7B93-4123-AC9C-E05417D5EE6C}">
      <dsp:nvSpPr>
        <dsp:cNvPr id="0" name=""/>
        <dsp:cNvSpPr/>
      </dsp:nvSpPr>
      <dsp:spPr>
        <a:xfrm>
          <a:off x="706789" y="153094"/>
          <a:ext cx="3836416" cy="383641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33387-4699-4AC5-A61D-100925594C58}">
      <dsp:nvSpPr>
        <dsp:cNvPr id="0" name=""/>
        <dsp:cNvSpPr/>
      </dsp:nvSpPr>
      <dsp:spPr>
        <a:xfrm>
          <a:off x="706789" y="38489"/>
          <a:ext cx="3836416" cy="383641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F7DF5-CC50-4442-8DE1-947F80536727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4BBF6-1D54-4291-BF6A-CFED95EBA4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606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BF39F-803E-4E3E-A02A-BBB1C491C01D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11D57-EDC6-4DDF-87BC-BFF0C286BB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400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11D57-EDC6-4DDF-87BC-BFF0C286BB2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57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11D57-EDC6-4DDF-87BC-BFF0C286BB2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83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7" Type="http://schemas.openxmlformats.org/officeDocument/2006/relationships/image" Target="../media/image48.jpe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jpeg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17" Type="http://schemas.openxmlformats.org/officeDocument/2006/relationships/image" Target="../media/image23.jpeg"/><Relationship Id="rId2" Type="http://schemas.openxmlformats.org/officeDocument/2006/relationships/image" Target="../media/image8.jpeg"/><Relationship Id="rId16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10" Type="http://schemas.openxmlformats.org/officeDocument/2006/relationships/image" Target="../media/image32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7" Type="http://schemas.openxmlformats.org/officeDocument/2006/relationships/image" Target="../media/image38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628800"/>
            <a:ext cx="6264696" cy="1686049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</a:t>
            </a:r>
            <a:b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«Средняя общеобразовательная школа №13 (с этнокультурным компонентом образования)»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3501008"/>
            <a:ext cx="4680520" cy="28392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Сотрудничество семьи и школы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6016" y="2060848"/>
            <a:ext cx="3970784" cy="4464495"/>
          </a:xfr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Непременным условием развития школы наших дней является сотрудничество педагогического коллектива с родителями учащихся. </a:t>
            </a:r>
          </a:p>
          <a:p>
            <a:pPr algn="ctr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Ведущий аспект работы школы в данном направлении -  создание условий для творческого развития учащихся, защите их прав, решение актуальных проблем воспитания через взаимодействие с семьей.</a:t>
            </a:r>
          </a:p>
          <a:p>
            <a:pPr algn="ctr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Благодаря совместным усилиям школы  и семьи  создаются условия для развития духовно богатой, нравственно чистой и физически здоровой личности ребенка. </a:t>
            </a:r>
          </a:p>
          <a:p>
            <a:pPr algn="ctr">
              <a:buNone/>
            </a:pP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Представители родительского сообщества входят в управляющий совет школы и общешкольное родительское собрание. </a:t>
            </a:r>
          </a:p>
          <a:p>
            <a:pPr algn="ctr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Сегодня в школе реализуются  программы  «Молодая семья» и «Совет отцов»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870968" cy="1161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501008"/>
            <a:ext cx="2016224" cy="12241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2016224" cy="15121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988840"/>
            <a:ext cx="2023160" cy="14401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797152"/>
            <a:ext cx="4176464" cy="17281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3501008"/>
            <a:ext cx="2016224" cy="12241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43192" cy="108012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Прием в школу будущих первоклассников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5536" y="1916832"/>
            <a:ext cx="4032448" cy="4320480"/>
          </a:xfr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01.04.2021 года  МБОУ СОШ №13 осуществляет прием  заявлений   для  обучения детей в 1 классе 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на 2021 – 2022 учебный год</a:t>
            </a:r>
          </a:p>
          <a:p>
            <a:pPr algn="ctr">
              <a:spcBef>
                <a:spcPts val="0"/>
              </a:spcBef>
              <a:buNone/>
            </a:pP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Зачисление детей  в школу осуществляется  с  территориальным  закреплением  (проживающих на территории, закрепленной за ОУ)</a:t>
            </a:r>
          </a:p>
          <a:p>
            <a:pPr algn="ctr">
              <a:spcBef>
                <a:spcPts val="0"/>
              </a:spcBef>
              <a:buNone/>
            </a:pP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приема заявлений: ежедневно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10.00 до 16.00 час                          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(кроме субботы, воскресенья)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88024" y="1916832"/>
            <a:ext cx="4104456" cy="4281339"/>
          </a:xfr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Документы, </a:t>
            </a:r>
          </a:p>
          <a:p>
            <a:pPr algn="ctr">
              <a:buNone/>
            </a:pPr>
            <a:r>
              <a:rPr lang="ru-RU" sz="3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необходимые  для  зачисления  в  школу:</a:t>
            </a:r>
          </a:p>
          <a:p>
            <a:pPr algn="ctr">
              <a:buNone/>
            </a:pP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271463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Оригинал и копия документа, удостоверяющего  личность одного из родителей (законных представителей);</a:t>
            </a:r>
          </a:p>
          <a:p>
            <a:pPr marL="0" lvl="0" indent="271463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от родителей (законных представителей) ребенка о зачислении в ОУ;</a:t>
            </a:r>
          </a:p>
          <a:p>
            <a:pPr marL="0" lvl="0" indent="271463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Свидетельство о рождении  ребенка (копия);</a:t>
            </a:r>
          </a:p>
          <a:p>
            <a:pPr marL="0" lvl="0" indent="271463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жительства  на закрепленной территории (копия), можно копию паспорта с пропиской одного из родителей (законных представителей) или договор найма жилья;</a:t>
            </a:r>
          </a:p>
          <a:p>
            <a:pPr marL="0" lvl="0" indent="271463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Медицинское заключение о состоянии здоровья ребенка</a:t>
            </a:r>
          </a:p>
          <a:p>
            <a:pPr marL="0" lvl="0" indent="271463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СНИЛС (копия);</a:t>
            </a:r>
          </a:p>
          <a:p>
            <a:pPr marL="0" lvl="0" indent="271463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Полис ОМС (копия);</a:t>
            </a:r>
          </a:p>
          <a:p>
            <a:pPr marL="0" indent="271463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 ПМПК о готовности ребенка к обучению в школе  в случае не достижения ребенком возраста 6 лет 6 мес. на 1 сентября текущего года</a:t>
            </a:r>
          </a:p>
        </p:txBody>
      </p:sp>
      <p:pic>
        <p:nvPicPr>
          <p:cNvPr id="3073" name="Picture 1" descr="G:\13\Безымянный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1287792" cy="1224136"/>
          </a:xfrm>
          <a:prstGeom prst="rect">
            <a:avLst/>
          </a:prstGeom>
          <a:noFill/>
        </p:spPr>
      </p:pic>
      <p:pic>
        <p:nvPicPr>
          <p:cNvPr id="3074" name="Picture 2" descr="G:\13\эмблемы_школы\эмблема 1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647287" cy="504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обучения школьников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44825"/>
          <a:ext cx="849694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s://kalitsosh.ru/images/phocagallery/2020-02-28/202007024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2232248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 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–воспитательного  процесса – изучение культуры русского  народа и народов мира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796136" y="1988840"/>
            <a:ext cx="3096344" cy="4536504"/>
          </a:xfr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Приоритетными</a:t>
            </a:r>
          </a:p>
          <a:p>
            <a:pPr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направлениями внеурочной деятельности учащегося являются: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2000" b="1" i="1" dirty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Общеинтеллектуальное 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Духовно-нравственное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Спортивно-оздоровительное 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Общекультурное 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Социальное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G:\макеты.jpg\nvbmhbkm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5254002" cy="44644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9" name="Picture 13" descr="G:\830 Юрченкова Карина Руслановна (pdf.io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814504" cy="11521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7200800" cy="1584176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 и поддержка талантливых 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844824"/>
            <a:ext cx="4320480" cy="4525963"/>
          </a:xfr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ШНОУ является самостоятельным формированием, которое объединяет обучающихся школы, способных к научному поиску, заинтересованных в повышении своего интеллектуального и культурного уровня, стремящихся к углублению знаний, как по отдельным предметам, так и в области современных научных знаний.</a:t>
            </a:r>
            <a:endParaRPr lang="en-US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ШНОУ: организация научно-исследовательской деятельности учащихся для совершенствования процесса обучения и профориентации, расширения кругозора в области  достижений  наук. 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Учащиеся  школы  активные участники конкурсов, олимпиад, конференций, смотров  различного уровня.</a:t>
            </a:r>
          </a:p>
        </p:txBody>
      </p:sp>
      <p:pic>
        <p:nvPicPr>
          <p:cNvPr id="4098" name="Picture 2" descr="G:\макеты.jpg\hhnnikhjhyiv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5"/>
            <a:ext cx="1224136" cy="1234485"/>
          </a:xfrm>
          <a:prstGeom prst="rect">
            <a:avLst/>
          </a:prstGeom>
          <a:noFill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6540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G:\2431 Юрченкова Карина Руслановна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864096" cy="1222277"/>
          </a:xfrm>
          <a:prstGeom prst="rect">
            <a:avLst/>
          </a:prstGeom>
          <a:noFill/>
        </p:spPr>
      </p:pic>
      <p:pic>
        <p:nvPicPr>
          <p:cNvPr id="4104" name="Picture 8" descr="G:\2432 Юрченкова Карина Руслановна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864096" cy="1222278"/>
          </a:xfrm>
          <a:prstGeom prst="rect">
            <a:avLst/>
          </a:prstGeom>
          <a:noFill/>
        </p:spPr>
      </p:pic>
      <p:sp>
        <p:nvSpPr>
          <p:cNvPr id="4106" name="AutoShape 10" descr="https://apf.mail.ru/cgi-bin/readmsg?id=16134841140468338279;0;3&amp;exif=1&amp;full=1&amp;x-email=tigrenza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13" name="Picture 17" descr="G:\презентация\Диплом Наследники Импульс-3_page-000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1916832"/>
            <a:ext cx="815128" cy="1152128"/>
          </a:xfrm>
          <a:prstGeom prst="rect">
            <a:avLst/>
          </a:prstGeom>
          <a:noFill/>
        </p:spPr>
      </p:pic>
      <p:pic>
        <p:nvPicPr>
          <p:cNvPr id="14" name="Picture 11" descr="G:\Диплом участник Красинский Александр Сергеевич_page-0001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1916832"/>
            <a:ext cx="799801" cy="1186987"/>
          </a:xfrm>
          <a:prstGeom prst="rect">
            <a:avLst/>
          </a:prstGeom>
          <a:noFill/>
        </p:spPr>
      </p:pic>
      <p:pic>
        <p:nvPicPr>
          <p:cNvPr id="4108" name="Picture 12" descr="G:\829 Юрченкова Карина Руслановна (pdf.io)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2852936"/>
            <a:ext cx="865409" cy="1224136"/>
          </a:xfrm>
          <a:prstGeom prst="rect">
            <a:avLst/>
          </a:prstGeom>
          <a:noFill/>
        </p:spPr>
      </p:pic>
      <p:pic>
        <p:nvPicPr>
          <p:cNvPr id="18" name="Picture 14" descr="G:\831 Юрченкова Карина Руслановна (pdf.io)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3789040"/>
            <a:ext cx="864096" cy="1222279"/>
          </a:xfrm>
          <a:prstGeom prst="rect">
            <a:avLst/>
          </a:prstGeom>
          <a:noFill/>
        </p:spPr>
      </p:pic>
      <p:pic>
        <p:nvPicPr>
          <p:cNvPr id="4111" name="Picture 15" descr="G:\презентация\Диплом Наследники Импульс_page-0001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2852936"/>
            <a:ext cx="866074" cy="1224136"/>
          </a:xfrm>
          <a:prstGeom prst="rect">
            <a:avLst/>
          </a:prstGeom>
          <a:noFill/>
        </p:spPr>
      </p:pic>
      <p:pic>
        <p:nvPicPr>
          <p:cNvPr id="4112" name="Picture 16" descr="G:\презентация\Диплом Наследники Импульс-2_page-0001.jpg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0" y="3759270"/>
            <a:ext cx="893086" cy="1262316"/>
          </a:xfrm>
          <a:prstGeom prst="rect">
            <a:avLst/>
          </a:prstGeom>
          <a:noFill/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445224"/>
            <a:ext cx="1152128" cy="835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5445224"/>
            <a:ext cx="123779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7" name="Picture 21" descr="G:\презентация\Васильева Софья Игоревна  _page-0001.jpg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2852936"/>
            <a:ext cx="878035" cy="1242561"/>
          </a:xfrm>
          <a:prstGeom prst="rect">
            <a:avLst/>
          </a:prstGeom>
          <a:noFill/>
        </p:spPr>
      </p:pic>
      <p:pic>
        <p:nvPicPr>
          <p:cNvPr id="4118" name="Picture 22" descr="G:\презентация\изображение_viber_2021-02-16_23-32-53.jpg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3758909"/>
            <a:ext cx="884258" cy="1254267"/>
          </a:xfrm>
          <a:prstGeom prst="rect">
            <a:avLst/>
          </a:prstGeom>
          <a:noFill/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5229200"/>
            <a:ext cx="1008112" cy="141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912768" cy="1152128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Дополнительное </a:t>
            </a:r>
            <a:b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образование = творчество + познание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923928" y="1916832"/>
            <a:ext cx="4896544" cy="4752528"/>
          </a:xfr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1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Основная цель дополнительного образования – развитие мотиваций личности к познанию и творчеству, реализация дополнительных образовательных программ и внеурочной деятельности в интересах личности.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3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Широк спектр возможностей ДО, разработанный по различным направлениям творческой деятельности детей.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школе действуют кружки, спортивные секции, соответствующие многообразию интересов обучающихся: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Танцевальная студия «Импульс»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Вокальная группа «Отрада»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Изобразительная студия «Творчество»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Гиревой спорт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Легкая атлетика 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Профильные отряды: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«Юный пожарный» и «Дорожный дозор»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Почетный караул «</a:t>
            </a:r>
            <a:r>
              <a:rPr lang="ru-RU" sz="13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Русичи</a:t>
            </a: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Юнармейский отряд «</a:t>
            </a:r>
            <a:r>
              <a:rPr lang="ru-RU" sz="13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Русичи</a:t>
            </a:r>
            <a:r>
              <a:rPr lang="ru-RU" sz="1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pic>
        <p:nvPicPr>
          <p:cNvPr id="20483" name="Picture 3" descr="G:\макеты.jpg\40c57af7db02638f41a737bf0409a66a-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296144" cy="1242051"/>
          </a:xfrm>
          <a:prstGeom prst="rect">
            <a:avLst/>
          </a:prstGeom>
          <a:noFill/>
        </p:spPr>
      </p:pic>
      <p:pic>
        <p:nvPicPr>
          <p:cNvPr id="9" name="Рисунок 8" descr="C:\Users\User\Desktop\АНГЕЛИНА\импульс\R99mjSB1yJ0.jpg"/>
          <p:cNvPicPr/>
          <p:nvPr/>
        </p:nvPicPr>
        <p:blipFill>
          <a:blip r:embed="rId3" cstate="email">
            <a:lum bright="1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1728192" cy="12241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D:\13_фото_ видео, мероприятия\день матери 2018\день матери фото\IMG_3140.JPG"/>
          <p:cNvPicPr/>
          <p:nvPr/>
        </p:nvPicPr>
        <p:blipFill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996952"/>
            <a:ext cx="1584176" cy="12241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https://sun9-22.userapi.com/c830509/v830509710/a251e/rlnrl8WhBJM.jpg"/>
          <p:cNvPicPr/>
          <p:nvPr/>
        </p:nvPicPr>
        <p:blipFill>
          <a:blip r:embed="rId5" cstate="email">
            <a:lum bright="1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1449296" cy="10801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chemeClr val="bg1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Рисунок 13" descr="https://pandia.ru/text/82/005/images/img3_15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4365104"/>
            <a:ext cx="1656184" cy="10801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Рисунок 14" descr="D:\13_фото_ видео, мероприятия\Звёздная волна\СМОТР ЗВЁЗДНАЯ ВОЛНА\материалы для конкурса  ♦♪\спорт\здоровое поколение\image-0-02-05-a01d18939a3e7493e55a1efa24e6fe6204bcc2fa2ea6387617537368f500f6cd-V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7" y="4365104"/>
            <a:ext cx="1512168" cy="10801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Рисунок 15" descr="D:\13_фото_ видео, мероприятия\посвят в юнармию и концерт 2019\(2)\IMG_9355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5517232"/>
            <a:ext cx="1656184" cy="11521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84" name="Picture 4" descr="G:\13\эмблемы_школы\пк\открытие вахты памяти2020\20190913_180558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5517232"/>
            <a:ext cx="1512168" cy="11521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0" y="3140968"/>
            <a:ext cx="1584176" cy="10801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Профориентация в школе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3714744" y="1857364"/>
            <a:ext cx="5143536" cy="4714908"/>
          </a:xfr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273050" indent="-188913" algn="ctr">
              <a:buNone/>
              <a:tabLst>
                <a:tab pos="4751388" algn="l"/>
              </a:tabLst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Портфолио  учащегося</a:t>
            </a:r>
          </a:p>
          <a:p>
            <a:pPr marL="273050" indent="-188913" algn="ctr">
              <a:buNone/>
              <a:tabLst>
                <a:tab pos="4751388" algn="l"/>
              </a:tabLst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Проектно-исследовательская деятельность</a:t>
            </a:r>
          </a:p>
          <a:p>
            <a:pPr marL="273050" indent="-188913" algn="ctr">
              <a:buNone/>
              <a:tabLst>
                <a:tab pos="4751388" algn="l"/>
              </a:tabLst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программ:  «Одаренные дети»,</a:t>
            </a:r>
          </a:p>
          <a:p>
            <a:pPr marL="273050" indent="-188913" algn="ctr">
              <a:buNone/>
              <a:tabLst>
                <a:tab pos="4751388" algn="l"/>
              </a:tabLst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«Мой </a:t>
            </a: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выбор»</a:t>
            </a:r>
            <a:endParaRPr lang="ru-RU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188913" algn="ctr">
              <a:buNone/>
              <a:tabLst>
                <a:tab pos="4751388" algn="l"/>
              </a:tabLst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Элективные курсы:  «Подготовка к ГИА», «Финансовая грамотность»</a:t>
            </a:r>
          </a:p>
          <a:p>
            <a:pPr marL="273050" indent="-188913" algn="ctr">
              <a:buNone/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Встречи с людьми разных профессий</a:t>
            </a:r>
          </a:p>
          <a:p>
            <a:pPr marL="273050" indent="-188913" algn="ctr">
              <a:buNone/>
            </a:pPr>
            <a:endParaRPr lang="ru-RU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188913" algn="ctr">
              <a:buNone/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комплекс действий для выявления у школьников склонностей и талантов к определённым видам профессиональной деятельности на каждой ступени обучения, а также система действий, направленных  на  формирование  готовности  к труду и помощь в выборе карьерного пути  реализуется во время учебно-воспитательного процесса, во внешкольной и внеурочной работе с учащимися и их родителями</a:t>
            </a:r>
          </a:p>
        </p:txBody>
      </p:sp>
      <p:pic>
        <p:nvPicPr>
          <p:cNvPr id="5122" name="Picture 2" descr="G:\макеты.jpg\GHJA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259367" cy="1224136"/>
          </a:xfrm>
          <a:prstGeom prst="rect">
            <a:avLst/>
          </a:prstGeom>
          <a:noFill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3501008"/>
            <a:ext cx="1512168" cy="201622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725144"/>
            <a:ext cx="1728192" cy="12241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284984"/>
            <a:ext cx="1728252" cy="12961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9" y="2060848"/>
            <a:ext cx="1754278" cy="12832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060848"/>
            <a:ext cx="1483608" cy="10801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3501008"/>
            <a:ext cx="7560840" cy="1008112"/>
          </a:xfrm>
          <a:prstGeom prst="rect">
            <a:avLst/>
          </a:prstGeom>
          <a:solidFill>
            <a:srgbClr val="FFFFFF"/>
          </a:solidFill>
          <a:ln w="127000" cmpd="dbl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67744" y="4149080"/>
            <a:ext cx="6552728" cy="2160240"/>
          </a:xfrm>
          <a:prstGeom prst="rect">
            <a:avLst/>
          </a:prstGeom>
          <a:solidFill>
            <a:srgbClr val="4BACC6"/>
          </a:solidFill>
          <a:ln w="127000" cmpd="dbl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«КАЖДОЕ  ДЕЛО — ТВОРЧЕСКИ!»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октября 2015 года в нашей школе существует 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ДЕТСКОЕ ОБЪЕДИНЕНИЕ  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«СОВЕТ ТВОРЧЕСКИХ И АКТИВНЫХ»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состав  детского  объединения входят учащиеся 4 – 8 классов, которые  желают и умеют интересно, а  главное  с  пользой   проводить  своё  время.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188640"/>
            <a:ext cx="7560840" cy="1008112"/>
          </a:xfrm>
          <a:prstGeom prst="rect">
            <a:avLst/>
          </a:prstGeom>
          <a:solidFill>
            <a:srgbClr val="FFFFFF"/>
          </a:solidFill>
          <a:ln w="127000" cmpd="dbl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267744" y="836712"/>
            <a:ext cx="6552727" cy="2016224"/>
          </a:xfrm>
          <a:prstGeom prst="rect">
            <a:avLst/>
          </a:prstGeom>
          <a:solidFill>
            <a:srgbClr val="4BACC6"/>
          </a:solidFill>
          <a:ln w="127000" cmpd="dbl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Главный  орган  ученического самоуправления  в  школе – 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СОВЕТ  СТАРШЕКЛАССНИКОВ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Целью деятельности Совета старшеклассников  является  реализация  права обучающихся  на  участие  в  управлении  ОУ.  Поддержка и развитие инициатив учащихся  в  школьной  жизни.</a:t>
            </a:r>
          </a:p>
          <a:p>
            <a:pPr algn="ctr"/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5482952" cy="648072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Ученическое  самоуправление</a:t>
            </a:r>
          </a:p>
        </p:txBody>
      </p:sp>
      <p:pic>
        <p:nvPicPr>
          <p:cNvPr id="9" name="Рисунок 8" descr="F:\13\Документы ВР_ 13\объединения_школьные\совет старшеклассников\эмблема_ссш\17150_html_71ae833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F:\13\Документы ВР_ 13\эмблемы_школы\сота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89807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763688" y="3501008"/>
            <a:ext cx="626469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Детское  общешкольное  объединение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282154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Изменяя себя, ты изменяешь весь мир!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916832"/>
            <a:ext cx="4320480" cy="4536504"/>
          </a:xfr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342900" algn="ctr">
              <a:spcBef>
                <a:spcPts val="0"/>
              </a:spcBef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социально – психологической службы:</a:t>
            </a:r>
          </a:p>
          <a:p>
            <a:pPr marL="0" indent="342900" algn="ctr">
              <a:spcBef>
                <a:spcPts val="0"/>
              </a:spcBef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полноценного развития личности учащегося;</a:t>
            </a:r>
          </a:p>
          <a:p>
            <a:pPr marL="0" indent="342900" algn="ctr">
              <a:spcBef>
                <a:spcPts val="0"/>
              </a:spcBef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квалифицированная психолого-педагогическая поддержка учащихся;</a:t>
            </a:r>
          </a:p>
          <a:p>
            <a:pPr marL="0" indent="342900" algn="ctr">
              <a:spcBef>
                <a:spcPts val="0"/>
              </a:spcBef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оказание помощи ребенку с проблемами в обучении и развитии в ОУ;</a:t>
            </a:r>
          </a:p>
          <a:p>
            <a:pPr marL="0" indent="342900" algn="ctr">
              <a:spcBef>
                <a:spcPts val="0"/>
              </a:spcBef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консультирование родителей в воспитании и развитии детей.</a:t>
            </a:r>
          </a:p>
        </p:txBody>
      </p:sp>
      <p:pic>
        <p:nvPicPr>
          <p:cNvPr id="19458" name="Picture 2" descr="G:\макеты.jpg\40c57af7db02638f41a737bf0409a66a-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296144" cy="1240066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-324544" y="2060848"/>
          <a:ext cx="540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891</Words>
  <Application>Microsoft Office PowerPoint</Application>
  <PresentationFormat>Экран (4:3)</PresentationFormat>
  <Paragraphs>110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Муниципальное бюджетное общеобразовательное учреждение  «Средняя общеобразовательная школа №13 (с этнокультурным компонентом образования)»</vt:lpstr>
      <vt:lpstr>Прием в школу будущих первоклассников</vt:lpstr>
      <vt:lpstr>Организация обучения школьников</vt:lpstr>
      <vt:lpstr>Основа  учебно–воспитательного  процесса – изучение культуры русского  народа и народов мира</vt:lpstr>
      <vt:lpstr>Развитие  и поддержка талантливых  детей</vt:lpstr>
      <vt:lpstr>Дополнительное  образование = творчество + познание</vt:lpstr>
      <vt:lpstr>Профориентация в школе</vt:lpstr>
      <vt:lpstr>Ученическое  самоуправление</vt:lpstr>
      <vt:lpstr>Изменяя себя, ты изменяешь весь мир!</vt:lpstr>
      <vt:lpstr> Сотрудничество семьи и школы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общеобразовательная школа №13 (с этнокультурным компонентом образования)»</dc:title>
  <dc:creator>Дмитрий</dc:creator>
  <cp:lastModifiedBy>Андрей Гордеев</cp:lastModifiedBy>
  <cp:revision>48</cp:revision>
  <dcterms:created xsi:type="dcterms:W3CDTF">2021-02-16T06:09:34Z</dcterms:created>
  <dcterms:modified xsi:type="dcterms:W3CDTF">2021-03-01T11:07:16Z</dcterms:modified>
</cp:coreProperties>
</file>