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41" autoAdjust="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E7B74E-2EDE-4E84-9933-B3434A12920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F7FC0-EF5D-476D-A4EA-66B44824828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Дистанционное обучение в МБОУ СОШ №11 г. Чита</a:t>
            </a:r>
            <a:br>
              <a:rPr lang="ru-RU" dirty="0"/>
            </a:br>
            <a:r>
              <a:rPr lang="ru-RU" dirty="0"/>
              <a:t>учитель математики Павлова В.В.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FB-Ad_google-classroom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887" y="1556792"/>
            <a:ext cx="8806074" cy="46085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гугл главная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36712"/>
            <a:ext cx="9089010" cy="51125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курс 10 А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633" y="908720"/>
            <a:ext cx="9018367" cy="507283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дания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620688"/>
            <a:ext cx="9217025" cy="51845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работы учащихся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908720"/>
            <a:ext cx="8704968" cy="489654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оценки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278" y="1935163"/>
            <a:ext cx="7803444" cy="4389437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68560" y="332656"/>
            <a:ext cx="1062518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каймарт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476672"/>
            <a:ext cx="8962240" cy="561662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8229600" cy="1143000"/>
          </a:xfrm>
        </p:spPr>
        <p:txBody>
          <a:bodyPr>
            <a:noAutofit/>
          </a:bodyPr>
          <a:lstStyle/>
          <a:p>
            <a:pPr algn="ctr"/>
            <a:br>
              <a:rPr lang="ru-RU" sz="7200" dirty="0"/>
            </a:br>
            <a:br>
              <a:rPr lang="ru-RU" sz="7200" dirty="0"/>
            </a:br>
            <a:br>
              <a:rPr lang="ru-RU" sz="7200" dirty="0"/>
            </a:br>
            <a:r>
              <a:rPr lang="ru-RU" sz="7200" dirty="0"/>
              <a:t>Спасибо за внимание!!!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влова МБОУ СОШ№1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Павлова МБОУ СОШ№11</Template>
  <TotalTime>5</TotalTime>
  <Words>29</Words>
  <Application>Microsoft Office PowerPoint</Application>
  <PresentationFormat>Экран (4:3)</PresentationFormat>
  <Paragraphs>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Павлова МБОУ СОШ№11</vt:lpstr>
      <vt:lpstr>    Дистанционное обучение в МБОУ СОШ №11 г. Чита учитель математики Павлова В.В.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 в МБОУ СОШ №11 г. Чита учитель математики Павлова В.В.</dc:title>
  <dc:creator>pc</dc:creator>
  <cp:lastModifiedBy>Андрей Гордеев</cp:lastModifiedBy>
  <cp:revision>3</cp:revision>
  <dcterms:created xsi:type="dcterms:W3CDTF">2021-02-14T12:14:15Z</dcterms:created>
  <dcterms:modified xsi:type="dcterms:W3CDTF">2021-02-19T12:01:31Z</dcterms:modified>
</cp:coreProperties>
</file>