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2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-23284"/>
            <a:ext cx="9144000" cy="6867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0358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12913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2265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-57024"/>
            <a:ext cx="9144000" cy="4249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8147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-21930"/>
            <a:ext cx="9143999" cy="4427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7344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3751" y="0"/>
            <a:ext cx="9120249" cy="394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30522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ЦРПО</dc:creator>
  <cp:lastModifiedBy>GordeevAV</cp:lastModifiedBy>
  <cp:revision>3</cp:revision>
  <dcterms:created xsi:type="dcterms:W3CDTF">2020-08-10T02:33:28Z</dcterms:created>
  <dcterms:modified xsi:type="dcterms:W3CDTF">2020-08-10T06:29:49Z</dcterms:modified>
</cp:coreProperties>
</file>