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D57172D6-3719-400F-95D9-D8528F69F6B8}" type="datetimeFigureOut">
              <a:rPr lang="ru-RU" smtClean="0"/>
              <a:pPr/>
              <a:t>30.11.2017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3F374DFA-95D9-44EA-A895-B27B4AF9D7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57172D6-3719-400F-95D9-D8528F69F6B8}" type="datetimeFigureOut">
              <a:rPr lang="ru-RU" smtClean="0"/>
              <a:pPr/>
              <a:t>30.11.2017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374DFA-95D9-44EA-A895-B27B4AF9D7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D57172D6-3719-400F-95D9-D8528F69F6B8}" type="datetimeFigureOut">
              <a:rPr lang="ru-RU" smtClean="0"/>
              <a:pPr/>
              <a:t>30.11.2017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F374DFA-95D9-44EA-A895-B27B4AF9D7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57172D6-3719-400F-95D9-D8528F69F6B8}" type="datetimeFigureOut">
              <a:rPr lang="ru-RU" smtClean="0"/>
              <a:pPr/>
              <a:t>30.11.2017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374DFA-95D9-44EA-A895-B27B4AF9D7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57172D6-3719-400F-95D9-D8528F69F6B8}" type="datetimeFigureOut">
              <a:rPr lang="ru-RU" smtClean="0"/>
              <a:pPr/>
              <a:t>30.11.2017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3F374DFA-95D9-44EA-A895-B27B4AF9D7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57172D6-3719-400F-95D9-D8528F69F6B8}" type="datetimeFigureOut">
              <a:rPr lang="ru-RU" smtClean="0"/>
              <a:pPr/>
              <a:t>30.11.2017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374DFA-95D9-44EA-A895-B27B4AF9D7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57172D6-3719-400F-95D9-D8528F69F6B8}" type="datetimeFigureOut">
              <a:rPr lang="ru-RU" smtClean="0"/>
              <a:pPr/>
              <a:t>30.11.2017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374DFA-95D9-44EA-A895-B27B4AF9D7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57172D6-3719-400F-95D9-D8528F69F6B8}" type="datetimeFigureOut">
              <a:rPr lang="ru-RU" smtClean="0"/>
              <a:pPr/>
              <a:t>30.11.2017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374DFA-95D9-44EA-A895-B27B4AF9D7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57172D6-3719-400F-95D9-D8528F69F6B8}" type="datetimeFigureOut">
              <a:rPr lang="ru-RU" smtClean="0"/>
              <a:pPr/>
              <a:t>30.11.2017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374DFA-95D9-44EA-A895-B27B4AF9D7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57172D6-3719-400F-95D9-D8528F69F6B8}" type="datetimeFigureOut">
              <a:rPr lang="ru-RU" smtClean="0"/>
              <a:pPr/>
              <a:t>30.11.2017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374DFA-95D9-44EA-A895-B27B4AF9D7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57172D6-3719-400F-95D9-D8528F69F6B8}" type="datetimeFigureOut">
              <a:rPr lang="ru-RU" smtClean="0"/>
              <a:pPr/>
              <a:t>30.11.2017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374DFA-95D9-44EA-A895-B27B4AF9D77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D57172D6-3719-400F-95D9-D8528F69F6B8}" type="datetimeFigureOut">
              <a:rPr lang="ru-RU" smtClean="0"/>
              <a:pPr/>
              <a:t>30.11.2017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3F374DFA-95D9-44EA-A895-B27B4AF9D77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357166"/>
            <a:ext cx="8403712" cy="5808138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Система профилактической работы с несовершеннолетними в МБОУ СОШ №50 г.Читы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65075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5400" dirty="0" smtClean="0"/>
              <a:t>БЛАГОДАРИМ ЗА ВНИМАНИЕ!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8570392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76672"/>
            <a:ext cx="8445624" cy="150304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контингент</a:t>
            </a:r>
            <a:br>
              <a:rPr lang="ru-RU" dirty="0" smtClean="0"/>
            </a:br>
            <a:r>
              <a:rPr lang="ru-RU" dirty="0" smtClean="0"/>
              <a:t> обучающихся  МБОУ СОШ №50 г. Читы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2348880"/>
            <a:ext cx="8219256" cy="3240360"/>
          </a:xfrm>
        </p:spPr>
        <p:txBody>
          <a:bodyPr>
            <a:normAutofit/>
          </a:bodyPr>
          <a:lstStyle/>
          <a:p>
            <a:r>
              <a:rPr lang="ru-RU" dirty="0" smtClean="0"/>
              <a:t>Общая численность – 667 человек</a:t>
            </a:r>
          </a:p>
          <a:p>
            <a:r>
              <a:rPr lang="ru-RU" dirty="0" smtClean="0"/>
              <a:t>Количество  классов – 26</a:t>
            </a:r>
          </a:p>
          <a:p>
            <a:r>
              <a:rPr lang="ru-RU" dirty="0" smtClean="0"/>
              <a:t>Количество несовершеннолетних, состоящих на учёте в КДН и ЗП – 6 человек</a:t>
            </a:r>
          </a:p>
          <a:p>
            <a:r>
              <a:rPr lang="ru-RU" dirty="0" smtClean="0"/>
              <a:t>Количество несовершеннолетних, состоящих на </a:t>
            </a:r>
            <a:r>
              <a:rPr lang="ru-RU" dirty="0" err="1" smtClean="0"/>
              <a:t>внутришкольном</a:t>
            </a:r>
            <a:r>
              <a:rPr lang="ru-RU" dirty="0" smtClean="0"/>
              <a:t> учёте – 18 человек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50737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Основные направления профилактической работы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16832"/>
            <a:ext cx="8147248" cy="4209331"/>
          </a:xfrm>
        </p:spPr>
        <p:txBody>
          <a:bodyPr/>
          <a:lstStyle/>
          <a:p>
            <a:pPr lvl="0"/>
            <a:r>
              <a:rPr lang="ru-RU" dirty="0"/>
              <a:t>индивидуальная работа с обучающимися, совершившими противоправные деяния;</a:t>
            </a:r>
          </a:p>
          <a:p>
            <a:r>
              <a:rPr lang="ru-RU" dirty="0"/>
              <a:t>профилактическая работа с обучающимися  (в </a:t>
            </a:r>
            <a:r>
              <a:rPr lang="ru-RU" dirty="0" err="1"/>
              <a:t>т.ч</a:t>
            </a:r>
            <a:r>
              <a:rPr lang="ru-RU" dirty="0"/>
              <a:t>. из группы риска</a:t>
            </a:r>
            <a:r>
              <a:rPr lang="ru-RU" dirty="0" smtClean="0"/>
              <a:t>);</a:t>
            </a:r>
          </a:p>
          <a:p>
            <a:pPr lvl="0"/>
            <a:r>
              <a:rPr lang="ru-RU" dirty="0"/>
              <a:t>тесное взаимодействие с социальными партнерами.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46111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Социальными партнерами являются: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1900" dirty="0"/>
              <a:t>Комиссия по делам несовершеннолетних и защите их прав, </a:t>
            </a:r>
            <a:r>
              <a:rPr lang="ru-RU" sz="1900" dirty="0" smtClean="0"/>
              <a:t>администрации Железнодорожного </a:t>
            </a:r>
            <a:r>
              <a:rPr lang="ru-RU" sz="1900" dirty="0"/>
              <a:t>района, г. </a:t>
            </a:r>
            <a:r>
              <a:rPr lang="ru-RU" sz="1900" dirty="0" smtClean="0"/>
              <a:t>Чита</a:t>
            </a:r>
          </a:p>
          <a:p>
            <a:pPr lvl="0"/>
            <a:r>
              <a:rPr lang="ru-RU" sz="1900" dirty="0"/>
              <a:t>Подразделение по делам несовершеннолетних </a:t>
            </a:r>
            <a:r>
              <a:rPr lang="ru-RU" sz="1900" dirty="0" smtClean="0"/>
              <a:t>(в </a:t>
            </a:r>
            <a:r>
              <a:rPr lang="ru-RU" sz="1900" dirty="0"/>
              <a:t>лице инспектора  КДН и ПДН, </a:t>
            </a:r>
            <a:r>
              <a:rPr lang="ru-RU" sz="1900" dirty="0" err="1"/>
              <a:t>Процик</a:t>
            </a:r>
            <a:r>
              <a:rPr lang="ru-RU" sz="1900" dirty="0"/>
              <a:t> Н.В</a:t>
            </a:r>
            <a:r>
              <a:rPr lang="ru-RU" sz="1900" dirty="0" smtClean="0"/>
              <a:t>.)</a:t>
            </a:r>
          </a:p>
          <a:p>
            <a:pPr lvl="0"/>
            <a:r>
              <a:rPr lang="ru-RU" sz="1900" dirty="0"/>
              <a:t>Филиал ФГУ УИИ УФСИН России по Забайкальскому краю в </a:t>
            </a:r>
            <a:r>
              <a:rPr lang="ru-RU" sz="1900" dirty="0" smtClean="0"/>
              <a:t>железнодорожном районе</a:t>
            </a:r>
          </a:p>
          <a:p>
            <a:pPr lvl="0"/>
            <a:r>
              <a:rPr lang="ru-RU" sz="1900" dirty="0"/>
              <a:t>ОГИБДД УМВД России по Забайкальскому </a:t>
            </a:r>
            <a:r>
              <a:rPr lang="ru-RU" sz="1900" dirty="0" smtClean="0"/>
              <a:t>краю</a:t>
            </a:r>
          </a:p>
          <a:p>
            <a:pPr lvl="0"/>
            <a:r>
              <a:rPr lang="ru-RU" sz="1900" dirty="0"/>
              <a:t>ГУСО «Железнодорожный комплексный центр социального обслуживания населения «Радуга» Забайкальского края</a:t>
            </a:r>
            <a:endParaRPr lang="ru-RU" sz="1900" dirty="0" smtClean="0"/>
          </a:p>
          <a:p>
            <a:pPr lvl="0"/>
            <a:r>
              <a:rPr lang="ru-RU" sz="1900" dirty="0"/>
              <a:t>Краевой наркологический </a:t>
            </a:r>
            <a:r>
              <a:rPr lang="ru-RU" sz="1900" dirty="0" smtClean="0"/>
              <a:t>диспансер</a:t>
            </a:r>
          </a:p>
          <a:p>
            <a:pPr lvl="0"/>
            <a:r>
              <a:rPr lang="ru-RU" sz="1900" dirty="0"/>
              <a:t>ГБСУСО «Социально-реабилитационный центр для несовершеннолетних «Надежда» Забайкальского края</a:t>
            </a:r>
          </a:p>
          <a:p>
            <a:pPr lvl="0"/>
            <a:r>
              <a:rPr lang="ru-RU" sz="1900" dirty="0"/>
              <a:t>ГУ «Забайкальский краевой центр психолого-педагогической, медицинской и социальной помощи «Семья</a:t>
            </a:r>
            <a:r>
              <a:rPr lang="ru-RU" sz="1900" dirty="0" smtClean="0"/>
              <a:t>»</a:t>
            </a:r>
          </a:p>
          <a:p>
            <a:r>
              <a:rPr lang="ru-RU" sz="1900" dirty="0"/>
              <a:t>Кризисный центр при ГКУЗ «Краевая клиническая психиатрическая больница им. В.Х. Кандинского».</a:t>
            </a:r>
          </a:p>
          <a:p>
            <a:pPr lvl="0"/>
            <a:endParaRPr lang="ru-RU" sz="17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73649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Встреча школьников с сотрудниками УФСИН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180" y="1769904"/>
            <a:ext cx="6035040" cy="4526280"/>
          </a:xfrm>
        </p:spPr>
      </p:pic>
    </p:spTree>
    <p:extLst>
      <p:ext uri="{BB962C8B-B14F-4D97-AF65-F5344CB8AC3E}">
        <p14:creationId xmlns:p14="http://schemas.microsoft.com/office/powerpoint/2010/main" val="25980218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7372672" cy="146304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Проведение коммунарских сборов 7 –х классов на осенних каникулах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180" y="1769904"/>
            <a:ext cx="6035040" cy="4526280"/>
          </a:xfrm>
        </p:spPr>
      </p:pic>
    </p:spTree>
    <p:extLst>
      <p:ext uri="{BB962C8B-B14F-4D97-AF65-F5344CB8AC3E}">
        <p14:creationId xmlns:p14="http://schemas.microsoft.com/office/powerpoint/2010/main" val="28972505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300664" cy="146304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Проведение коммунарских сборов 7классов на осенних каникулах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180" y="1769904"/>
            <a:ext cx="6035040" cy="4526280"/>
          </a:xfrm>
        </p:spPr>
      </p:pic>
    </p:spTree>
    <p:extLst>
      <p:ext uri="{BB962C8B-B14F-4D97-AF65-F5344CB8AC3E}">
        <p14:creationId xmlns:p14="http://schemas.microsoft.com/office/powerpoint/2010/main" val="32320197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Внешкольные мероприятия</a:t>
            </a:r>
            <a:br>
              <a:rPr lang="ru-RU" dirty="0" smtClean="0"/>
            </a:br>
            <a:r>
              <a:rPr lang="ru-RU" dirty="0" smtClean="0"/>
              <a:t> 8-х классов</a:t>
            </a:r>
            <a:endParaRPr lang="ru-RU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97075"/>
            <a:ext cx="7239000" cy="4071937"/>
          </a:xfrm>
        </p:spPr>
      </p:pic>
    </p:spTree>
    <p:extLst>
      <p:ext uri="{BB962C8B-B14F-4D97-AF65-F5344CB8AC3E}">
        <p14:creationId xmlns:p14="http://schemas.microsoft.com/office/powerpoint/2010/main" val="3606419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7516688" cy="1562432"/>
          </a:xfrm>
        </p:spPr>
        <p:txBody>
          <a:bodyPr>
            <a:normAutofit/>
          </a:bodyPr>
          <a:lstStyle/>
          <a:p>
            <a:r>
              <a:rPr lang="ru-RU" dirty="0" smtClean="0"/>
              <a:t>Участие ребят  в концерте, посвященном Дню матери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129036"/>
            <a:ext cx="7239000" cy="3808015"/>
          </a:xfrm>
        </p:spPr>
      </p:pic>
    </p:spTree>
    <p:extLst>
      <p:ext uri="{BB962C8B-B14F-4D97-AF65-F5344CB8AC3E}">
        <p14:creationId xmlns:p14="http://schemas.microsoft.com/office/powerpoint/2010/main" val="173055128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156</TotalTime>
  <Words>218</Words>
  <Application>Microsoft Office PowerPoint</Application>
  <PresentationFormat>Экран (4:3)</PresentationFormat>
  <Paragraphs>26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Изящная</vt:lpstr>
      <vt:lpstr>Система профилактической работы с несовершеннолетними в МБОУ СОШ №50 г.Читы   </vt:lpstr>
      <vt:lpstr>       контингент  обучающихся  МБОУ СОШ №50 г. Читы</vt:lpstr>
      <vt:lpstr>Основные направления профилактической работы</vt:lpstr>
      <vt:lpstr>Социальными партнерами являются:</vt:lpstr>
      <vt:lpstr>Встреча школьников с сотрудниками УФСИН</vt:lpstr>
      <vt:lpstr>Проведение коммунарских сборов 7 –х классов на осенних каникулах</vt:lpstr>
      <vt:lpstr>Проведение коммунарских сборов 7классов на осенних каникулах</vt:lpstr>
      <vt:lpstr>Внешкольные мероприятия  8-х классов</vt:lpstr>
      <vt:lpstr>Участие ребят  в концерте, посвященном Дню матери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Система профилактической работы с несовершеннолетними обучающимися в МБОУ СОШ №50 г.Читы</dc:title>
  <dc:creator>Светлана</dc:creator>
  <cp:lastModifiedBy>GordeevAV</cp:lastModifiedBy>
  <cp:revision>11</cp:revision>
  <dcterms:created xsi:type="dcterms:W3CDTF">2017-11-28T23:46:27Z</dcterms:created>
  <dcterms:modified xsi:type="dcterms:W3CDTF">2017-11-30T05:11:07Z</dcterms:modified>
</cp:coreProperties>
</file>