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5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505"/>
            <a:ext cx="9144000" cy="6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0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05667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Презентация программ стажировок(семинаров) городских внедренческих площадок, региональных </a:t>
            </a:r>
            <a:r>
              <a:rPr lang="ru-RU" sz="1800" b="1" i="1" dirty="0" err="1">
                <a:solidFill>
                  <a:srgbClr val="C00000"/>
                </a:solidFill>
              </a:rPr>
              <a:t>стажировочных</a:t>
            </a:r>
            <a:r>
              <a:rPr lang="ru-RU" sz="1800" b="1" i="1" dirty="0">
                <a:solidFill>
                  <a:srgbClr val="C00000"/>
                </a:solidFill>
              </a:rPr>
              <a:t> площадок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Общее и дополнительное образование. Образование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64077"/>
              </p:ext>
            </p:extLst>
          </p:nvPr>
        </p:nvGraphicFramePr>
        <p:xfrm>
          <a:off x="38333" y="2204864"/>
          <a:ext cx="8998162" cy="46135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16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МГ №21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Использование цифровых образовательных ресурсов в процессе перехода на обновлённые ФГОС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№9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Оценочная деятельность учителя математики 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№45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Модульное содержание курса "Технология" как основа современного технологического образования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МЯГ № 4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Пути достижения личностных, предметных и </a:t>
                      </a: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метапредметных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 результатов в условиях введения и реализации ФОС.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0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№22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Формирование функциональной грамотности в урочное и внеурочное время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4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№40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Развитие читательской грамотности участников образовательных отношений в рамках деятельности школьного информационно-библиотечного центра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29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№33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Формирование финансовой грамотности на уроках и в деятельности детских объединений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67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8.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№49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Совершенствование профессиональной </a:t>
                      </a: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комптентности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  учителей физики через формирование естественно-научной грамотности школьников  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73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30142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Инновационные проекты ДО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64942"/>
              </p:ext>
            </p:extLst>
          </p:nvPr>
        </p:nvGraphicFramePr>
        <p:xfrm>
          <a:off x="179512" y="2132855"/>
          <a:ext cx="8856984" cy="45616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/>
                        <a:t>1.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№86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Олимпийское движение в ДОУ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Мальцева С.С. </a:t>
                      </a:r>
                      <a:r>
                        <a:rPr lang="ru-RU" sz="1400" dirty="0">
                          <a:effectLst/>
                        </a:rPr>
                        <a:t>-инструктор по ФК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/>
                        <a:t>2.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№87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Возможности игрового комплекса «Городки» для обогащения двигательной активности детей  старшего дошкольного возраста с нарушением зрения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Адамова Е.В</a:t>
                      </a:r>
                      <a:r>
                        <a:rPr lang="ru-RU" sz="1400" dirty="0">
                          <a:effectLst/>
                        </a:rPr>
                        <a:t>.- учитель –дефектолог,  </a:t>
                      </a:r>
                      <a:r>
                        <a:rPr lang="ru-RU" sz="1400" b="1" dirty="0">
                          <a:effectLst/>
                        </a:rPr>
                        <a:t>Шитова С.С. </a:t>
                      </a:r>
                      <a:r>
                        <a:rPr lang="ru-RU" sz="1400" dirty="0">
                          <a:effectLst/>
                        </a:rPr>
                        <a:t>- учитель –дефектолог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09">
                <a:tc>
                  <a:txBody>
                    <a:bodyPr/>
                    <a:lstStyle/>
                    <a:p>
                      <a:r>
                        <a:rPr lang="ru-RU" sz="1400" dirty="0"/>
                        <a:t>3.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МБДОУ №16</a:t>
                      </a:r>
                      <a:endParaRPr lang="ru-RU" sz="14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Программа «На пути к каллиграфии»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Федотова О.В. </a:t>
                      </a:r>
                      <a:r>
                        <a:rPr lang="ru-RU" sz="1400" dirty="0">
                          <a:effectLst/>
                        </a:rPr>
                        <a:t>–воспитатель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/>
                        <a:t>4.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МБДОУ №28</a:t>
                      </a:r>
                      <a:endParaRPr lang="ru-RU" sz="14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«Доктора природы»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Мицкевич Е.И. , </a:t>
                      </a:r>
                      <a:r>
                        <a:rPr lang="ru-RU" sz="1400" b="1" dirty="0" err="1">
                          <a:effectLst/>
                        </a:rPr>
                        <a:t>Цуканова</a:t>
                      </a:r>
                      <a:r>
                        <a:rPr lang="ru-RU" sz="1400" b="1" dirty="0">
                          <a:effectLst/>
                        </a:rPr>
                        <a:t> В.Г.</a:t>
                      </a:r>
                      <a:r>
                        <a:rPr lang="ru-RU" sz="1400" dirty="0">
                          <a:effectLst/>
                        </a:rPr>
                        <a:t>- зам. заведующего по ВМР, </a:t>
                      </a:r>
                      <a:r>
                        <a:rPr lang="ru-RU" sz="1400" b="1" dirty="0" err="1">
                          <a:effectLst/>
                        </a:rPr>
                        <a:t>Пляскина</a:t>
                      </a:r>
                      <a:r>
                        <a:rPr lang="ru-RU" sz="1400" b="1" dirty="0">
                          <a:effectLst/>
                        </a:rPr>
                        <a:t> Е.П. </a:t>
                      </a:r>
                      <a:r>
                        <a:rPr lang="ru-RU" sz="1400" dirty="0">
                          <a:effectLst/>
                        </a:rPr>
                        <a:t>–педагог-психолог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/>
                        <a:t>5.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МБДОУ №79</a:t>
                      </a:r>
                      <a:endParaRPr lang="ru-RU" sz="14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«Моя Родина» (методическое обеспечение формирования </a:t>
                      </a:r>
                      <a:r>
                        <a:rPr lang="ru-RU" sz="1400" i="1" dirty="0" err="1">
                          <a:effectLst/>
                        </a:rPr>
                        <a:t>энтнокультурных</a:t>
                      </a:r>
                      <a:br>
                        <a:rPr lang="ru-RU" sz="1400" i="1" dirty="0">
                          <a:effectLst/>
                        </a:rPr>
                      </a:br>
                      <a:r>
                        <a:rPr lang="ru-RU" sz="1400" i="1" dirty="0">
                          <a:effectLst/>
                        </a:rPr>
                        <a:t>представлений о народах Забайкалья)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Софронова О.В.- </a:t>
                      </a:r>
                      <a:r>
                        <a:rPr lang="ru-RU" sz="1400" dirty="0">
                          <a:effectLst/>
                        </a:rPr>
                        <a:t>зам. заведующего по ВМР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/>
                        <a:t>6.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МБДОУ №71</a:t>
                      </a:r>
                      <a:endParaRPr lang="ru-RU" sz="14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Использование ЛЕГО -технологии в коррекции речи детей от 5 до 7 лет с ОВЗ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Аброскина</a:t>
                      </a:r>
                      <a:r>
                        <a:rPr lang="ru-RU" sz="1400" b="1" dirty="0">
                          <a:effectLst/>
                        </a:rPr>
                        <a:t> М.А. </a:t>
                      </a:r>
                      <a:r>
                        <a:rPr lang="ru-RU" sz="1400" dirty="0">
                          <a:effectLst/>
                        </a:rPr>
                        <a:t>-учитель -логопед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/>
                        <a:t>7.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МБДОУ №71</a:t>
                      </a:r>
                      <a:endParaRPr lang="ru-RU" sz="14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Групповой творческий  проект "Путешествие по России"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Кувалдина</a:t>
                      </a:r>
                      <a:r>
                        <a:rPr lang="ru-RU" sz="1400" b="1" dirty="0">
                          <a:effectLst/>
                        </a:rPr>
                        <a:t> Е.Г. </a:t>
                      </a:r>
                      <a:r>
                        <a:rPr lang="ru-RU" sz="1400" dirty="0">
                          <a:effectLst/>
                        </a:rPr>
                        <a:t>-педагог дополнительного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образования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5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30142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Инновационные проекты ОО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"/>
              </p:ext>
            </p:extLst>
          </p:nvPr>
        </p:nvGraphicFramePr>
        <p:xfrm>
          <a:off x="179512" y="2132855"/>
          <a:ext cx="8856984" cy="44462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МБОУ СОШ №27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Альбом «Моя Чита»  </a:t>
                      </a:r>
                      <a:endParaRPr lang="ru-RU" sz="1400" b="1" i="1" dirty="0">
                        <a:effectLst/>
                        <a:latin typeface="+mj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Морозова Т.А.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-учитель географии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№49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Проект  «Равнение на героя» </a:t>
                      </a:r>
                      <a:endParaRPr lang="ru-RU" sz="1400" b="1" i="1" dirty="0">
                        <a:effectLst/>
                        <a:latin typeface="+mj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Суворова  Б.С.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–учитель французского</a:t>
                      </a:r>
                      <a:r>
                        <a:rPr lang="ru-RU" sz="1400" b="0" baseline="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 языка 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№47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Одаренный ребенок в начальной школе </a:t>
                      </a:r>
                      <a:endParaRPr lang="ru-RU" sz="1400" b="1" i="1" dirty="0">
                        <a:effectLst/>
                        <a:latin typeface="+mj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Терентьева О.М.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- учитель нач. классов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№5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Рабочая программа  курса внеурочной деятельности «Школьный литературный» музей имени Н.Т. Ященко»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Times New Roman"/>
                        </a:rPr>
                        <a:t>Фалилеева</a:t>
                      </a: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 Е.В.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-учитель литературы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№5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Интерактивное пособие по </a:t>
                      </a:r>
                      <a:r>
                        <a:rPr lang="ru-RU" sz="1400" b="0" i="1" dirty="0" err="1">
                          <a:effectLst/>
                          <a:latin typeface="+mj-lt"/>
                          <a:ea typeface="Times New Roman"/>
                        </a:rPr>
                        <a:t>Забайкаловедению</a:t>
                      </a: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 «Путешествие по старинной Чите»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Times New Roman"/>
                        </a:rPr>
                        <a:t>Артюхина</a:t>
                      </a: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 И.П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.-учитель нач. классов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№49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Интеграция экологического образования в предметы естественно-научного цикла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МО учителей естественно-научного цикла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№19 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Гармония детства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Times New Roman"/>
                        </a:rPr>
                        <a:t>Дорожкова</a:t>
                      </a: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 М.И.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- педагог-психолог, Захарова  И.С.- учитель -дефектолог</a:t>
                      </a:r>
                      <a:endParaRPr lang="ru-RU" sz="14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85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30142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Инновационные проекты ОО УДО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39251"/>
              </p:ext>
            </p:extLst>
          </p:nvPr>
        </p:nvGraphicFramePr>
        <p:xfrm>
          <a:off x="179512" y="2132855"/>
          <a:ext cx="8856984" cy="26414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№19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«Адаптивные Настольные Спортивные Игры - территория успеха»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Петрова Е.М.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–</a:t>
                      </a:r>
                      <a:r>
                        <a:rPr lang="ru-RU" sz="1400" b="0" dirty="0" err="1">
                          <a:effectLst/>
                          <a:latin typeface="+mj-lt"/>
                          <a:ea typeface="Times New Roman"/>
                        </a:rPr>
                        <a:t>тьютор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, педагог доп. образования  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МГ №12 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Информационная безопасность в работе школьного </a:t>
                      </a:r>
                      <a:r>
                        <a:rPr lang="ru-RU" sz="1400" b="0" i="1" dirty="0" err="1">
                          <a:effectLst/>
                          <a:latin typeface="+mj-lt"/>
                          <a:ea typeface="Times New Roman"/>
                        </a:rPr>
                        <a:t>медиацентра</a:t>
                      </a:r>
                      <a:endParaRPr lang="ru-RU" sz="1400" b="0" i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Times New Roman"/>
                        </a:rPr>
                        <a:t>Цыреторов</a:t>
                      </a: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 В.Д.-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зам. директора по воспитательной работе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МБОУ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СОШ №38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</a:rPr>
                        <a:t>«</a:t>
                      </a:r>
                      <a:r>
                        <a:rPr lang="ru-RU" sz="1400" b="0" i="1" dirty="0">
                          <a:effectLst/>
                          <a:latin typeface="+mj-lt"/>
                          <a:ea typeface="Calibri"/>
                        </a:rPr>
                        <a:t>Без мобильного телефона»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</a:rPr>
                        <a:t>Савва А.И.  </a:t>
                      </a:r>
                      <a:r>
                        <a:rPr lang="ru-RU" sz="1400" b="0" dirty="0">
                          <a:effectLst/>
                          <a:latin typeface="+mj-lt"/>
                          <a:ea typeface="Calibri"/>
                        </a:rPr>
                        <a:t>–учитель физической культуры 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ДДТ №2 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«</a:t>
                      </a:r>
                      <a:r>
                        <a:rPr lang="ru-RU" sz="1400" b="0" i="1" dirty="0" err="1">
                          <a:effectLst/>
                          <a:latin typeface="+mj-lt"/>
                          <a:ea typeface="Times New Roman"/>
                        </a:rPr>
                        <a:t>Этно</a:t>
                      </a:r>
                      <a:r>
                        <a:rPr lang="ru-RU" sz="1400" b="0" i="1" dirty="0">
                          <a:effectLst/>
                          <a:latin typeface="+mj-lt"/>
                          <a:ea typeface="Times New Roman"/>
                        </a:rPr>
                        <a:t> -арт Забайкальского края»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Лукина А.В.,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педагог дополнительного</a:t>
                      </a:r>
                      <a:r>
                        <a:rPr lang="ru-RU" sz="1400" b="0" baseline="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+mj-lt"/>
                          <a:ea typeface="Times New Roman"/>
                        </a:rPr>
                        <a:t>образования  </a:t>
                      </a:r>
                      <a:endParaRPr lang="ru-RU" sz="12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3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30142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ПРОГРАММЫ РАЗВИТИЯ ШКОЛ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58401"/>
              </p:ext>
            </p:extLst>
          </p:nvPr>
        </p:nvGraphicFramePr>
        <p:xfrm>
          <a:off x="179512" y="2132855"/>
          <a:ext cx="8856984" cy="36906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Программа развития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МБОУ СОШ №16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+mj-lt"/>
                          <a:ea typeface="Times New Roman"/>
                        </a:rPr>
                        <a:t>Программа развития на 2023-2027 годы 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СОШ №18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+mj-lt"/>
                          <a:ea typeface="Times New Roman"/>
                        </a:rPr>
                        <a:t>Программа развития на 2023-2027 годы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СОШ №22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+mj-lt"/>
                          <a:ea typeface="Times New Roman"/>
                        </a:rPr>
                        <a:t>Программа развития на 2023-2027 годы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СОШ №32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+mj-lt"/>
                          <a:ea typeface="Times New Roman"/>
                        </a:rPr>
                        <a:t>Программа развития на 2024-2028 годы 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СОШ №33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+mj-lt"/>
                          <a:ea typeface="Times New Roman"/>
                        </a:rPr>
                        <a:t>Программа развития на 2023-2027 годы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МБОУ 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СОШ №55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+mj-lt"/>
                          <a:ea typeface="Times New Roman"/>
                        </a:rPr>
                        <a:t>Программа развития на 2023-2027 годы 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0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30142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Онлайн презентация кейсов ДО</a:t>
            </a: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19436"/>
              </p:ext>
            </p:extLst>
          </p:nvPr>
        </p:nvGraphicFramePr>
        <p:xfrm>
          <a:off x="1691680" y="2276872"/>
          <a:ext cx="5616624" cy="41433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2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№15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№17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6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№22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№53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№83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№85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j-lt"/>
                          <a:ea typeface="Calibri"/>
                        </a:rPr>
                        <a:t>МБДОУ</a:t>
                      </a:r>
                      <a:r>
                        <a:rPr lang="ru-RU" sz="1800" b="1" i="1" dirty="0">
                          <a:effectLst/>
                          <a:latin typeface="+mj-lt"/>
                          <a:ea typeface="Times New Roman"/>
                        </a:rPr>
                        <a:t> №101</a:t>
                      </a:r>
                      <a:endParaRPr lang="ru-RU" sz="18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94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05667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Презентация программ стажировок(семинаров) городских внедренческих площадок, региональных </a:t>
            </a:r>
            <a:r>
              <a:rPr lang="ru-RU" sz="1800" b="1" i="1" dirty="0" err="1">
                <a:solidFill>
                  <a:srgbClr val="C00000"/>
                </a:solidFill>
              </a:rPr>
              <a:t>стажировочных</a:t>
            </a:r>
            <a:r>
              <a:rPr lang="ru-RU" sz="1800" b="1" i="1" dirty="0">
                <a:solidFill>
                  <a:srgbClr val="C00000"/>
                </a:solidFill>
              </a:rPr>
              <a:t> площадок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Дошкольное образование.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854566"/>
              </p:ext>
            </p:extLst>
          </p:nvPr>
        </p:nvGraphicFramePr>
        <p:xfrm>
          <a:off x="179512" y="2466424"/>
          <a:ext cx="8856984" cy="43013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37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№8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Образовательные технологии: от теории к практике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№17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Росткомпас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: навигация для педагогов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№51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Сетевая программа стажировки учащихся педагогических классов "Введение в профессию" - (совместно с Читинским педагогическим колледжем)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2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№70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«Студия этикета» как механизм социализации дошкольников»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2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№85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Духовно-нравственное воспитание детей дошкольного возраста посредством проектной деятельности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№82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Повышение профессиональной компетентности педагогов по духовно-нравственному воспитанию детей дошкольного возраста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ДОУ №99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Реализация технологии развивающих игр в дошкольной образовательной организации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05667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Презентация программ стажировок(семинаров) городских внедренческих площадок, региональных </a:t>
            </a:r>
            <a:r>
              <a:rPr lang="ru-RU" sz="1800" b="1" i="1" dirty="0" err="1">
                <a:solidFill>
                  <a:srgbClr val="C00000"/>
                </a:solidFill>
              </a:rPr>
              <a:t>стажировочных</a:t>
            </a:r>
            <a:r>
              <a:rPr lang="ru-RU" sz="1800" b="1" i="1" dirty="0">
                <a:solidFill>
                  <a:srgbClr val="C00000"/>
                </a:solidFill>
              </a:rPr>
              <a:t> площадок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Общее и дополнительное образование. Методическая работа. Наставничество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30791"/>
              </p:ext>
            </p:extLst>
          </p:nvPr>
        </p:nvGraphicFramePr>
        <p:xfrm>
          <a:off x="179512" y="2276870"/>
          <a:ext cx="8856984" cy="42733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66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МПГ №12 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Наставничество в гимназии через сотрудничество  учителей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7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№26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Программа региональной </a:t>
                      </a:r>
                      <a:r>
                        <a:rPr lang="ru-RU" sz="1500" b="0" i="1" dirty="0" err="1">
                          <a:effectLst/>
                          <a:latin typeface="+mj-lt"/>
                          <a:ea typeface="Times New Roman"/>
                        </a:rPr>
                        <a:t>стажировочной</a:t>
                      </a: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 площадки для сопровождения молодых учителей «Дорога к мастерству»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06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№5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Трансляция позитивного инновационного опыта работы современного учителя в контексте непрерывного  повышения профессионального  мастерства педагогических работников   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2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№49 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Развитие мотивации педагога и  формирование осознания необходимости повышения квалификации  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78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№11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Развитие профессиональных компетенций педагогов в условиях реализации ФГОС общего образования и ФАООП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0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№19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ОВЗ: </a:t>
                      </a:r>
                      <a:r>
                        <a:rPr lang="ru-RU" sz="1500" b="0" i="1" dirty="0" err="1">
                          <a:effectLst/>
                          <a:latin typeface="+mj-lt"/>
                          <a:ea typeface="Times New Roman"/>
                        </a:rPr>
                        <a:t>ОченьВажныеЗнания</a:t>
                      </a: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. Организация образовательной деятельности для обучающихся с ОВЗ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30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№47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Выявление и сопровождение детей, проявивших признаки потенциальной одаренности на уровне начального общего образования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30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j-lt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j-lt"/>
                          <a:ea typeface="Times New Roman"/>
                        </a:rPr>
                        <a:t>МБОУ СОШ №48 </a:t>
                      </a:r>
                      <a:endParaRPr lang="ru-RU" sz="15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  <a:latin typeface="+mj-lt"/>
                          <a:ea typeface="Times New Roman"/>
                        </a:rPr>
                        <a:t>Пути совершенствования системы выявления и непрерывного развития одаренных детей в условиях массовой школы .</a:t>
                      </a:r>
                      <a:endParaRPr lang="ru-RU" sz="15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9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" y="0"/>
            <a:ext cx="9105667" cy="1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Презентация программ стажировок(семинаров) городских внедренческих площадок, региональных </a:t>
            </a:r>
            <a:r>
              <a:rPr lang="ru-RU" sz="1800" b="1" i="1" dirty="0" err="1">
                <a:solidFill>
                  <a:srgbClr val="C00000"/>
                </a:solidFill>
              </a:rPr>
              <a:t>стажировочных</a:t>
            </a:r>
            <a:r>
              <a:rPr lang="ru-RU" sz="1800" b="1" i="1" dirty="0">
                <a:solidFill>
                  <a:srgbClr val="C00000"/>
                </a:solidFill>
              </a:rPr>
              <a:t> площадок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Общее и дополнительное образование. Воспитание</a:t>
            </a:r>
          </a:p>
          <a:p>
            <a:pPr marL="0" indent="0" algn="ctr">
              <a:buNone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46619"/>
              </p:ext>
            </p:extLst>
          </p:nvPr>
        </p:nvGraphicFramePr>
        <p:xfrm>
          <a:off x="179512" y="2276870"/>
          <a:ext cx="8856984" cy="43413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№30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Авторская площадка </a:t>
                      </a: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Н.М.Золотухиной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 (содержание и организация воспитательного процесса)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№38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Школьный музей боевой и трудовой славы как центр патриотического воспитания школьников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1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№8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Технология музейной педагогики в современном образовательном процессе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2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№1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Использование возможностей  центров образования и культуры  для  расширения образовательных возможностей  школы.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78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№49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Условия организации информационно-</a:t>
                      </a: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медийного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 центра как механизма поддержки личностного роста учащихся 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0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№23 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Место интегрированного курса "</a:t>
                      </a: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Забайкаловедение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"  в патриотическом воспитании,  гуманитарном и естественно - научном образовании и во внеурочной деятельности школьников 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29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МБОУ СОШ №1</a:t>
                      </a:r>
                      <a:endParaRPr lang="ru-RU" sz="16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Образовательные технологии  выявления, развития и поддержки   социальных «гибких» навыков (</a:t>
                      </a:r>
                      <a:r>
                        <a:rPr lang="ru-RU" sz="1600" b="0" i="1" dirty="0" err="1">
                          <a:effectLst/>
                          <a:latin typeface="+mj-lt"/>
                          <a:ea typeface="Times New Roman"/>
                        </a:rPr>
                        <a:t>softskills</a:t>
                      </a:r>
                      <a:r>
                        <a:rPr lang="ru-RU" sz="1600" b="0" i="1" dirty="0">
                          <a:effectLst/>
                          <a:latin typeface="+mj-lt"/>
                          <a:ea typeface="Times New Roman"/>
                        </a:rPr>
                        <a:t>).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57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1178</Words>
  <Application>Microsoft Office PowerPoint</Application>
  <PresentationFormat>Экран (4:3)</PresentationFormat>
  <Paragraphs>233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Гордеев Андрей Валерьевич</cp:lastModifiedBy>
  <cp:revision>11</cp:revision>
  <dcterms:created xsi:type="dcterms:W3CDTF">2023-05-17T05:18:45Z</dcterms:created>
  <dcterms:modified xsi:type="dcterms:W3CDTF">2023-10-31T04:02:53Z</dcterms:modified>
</cp:coreProperties>
</file>