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2"/>
  </p:notesMasterIdLst>
  <p:sldIdLst>
    <p:sldId id="257" r:id="rId2"/>
    <p:sldId id="279" r:id="rId3"/>
    <p:sldId id="280" r:id="rId4"/>
    <p:sldId id="281" r:id="rId5"/>
    <p:sldId id="274" r:id="rId6"/>
    <p:sldId id="273" r:id="rId7"/>
    <p:sldId id="275" r:id="rId8"/>
    <p:sldId id="277" r:id="rId9"/>
    <p:sldId id="278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21"/>
    <a:srgbClr val="FF8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138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804DB1-CF95-490E-88DF-715BA281945B}" type="doc">
      <dgm:prSet loTypeId="urn:microsoft.com/office/officeart/2005/8/layout/default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502F4F7-8895-414B-93E2-2EBB6853B0D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300" dirty="0" smtClean="0">
              <a:solidFill>
                <a:srgbClr val="002060"/>
              </a:solidFill>
            </a:rPr>
            <a:t>Оптимизация процесса регистрации родителей (законных представителей) на платформе «Навигатор дополнительного образования Забайкальского края»</a:t>
          </a:r>
          <a:endParaRPr lang="ru-RU" sz="1300" dirty="0">
            <a:solidFill>
              <a:srgbClr val="002060"/>
            </a:solidFill>
          </a:endParaRPr>
        </a:p>
      </dgm:t>
    </dgm:pt>
    <dgm:pt modelId="{DF5253BD-0A49-472B-AA29-E6D90600DBC6}" type="parTrans" cxnId="{F392DD3B-BA74-4118-A559-B3C7758D00DF}">
      <dgm:prSet/>
      <dgm:spPr/>
      <dgm:t>
        <a:bodyPr/>
        <a:lstStyle/>
        <a:p>
          <a:endParaRPr lang="ru-RU" sz="1300"/>
        </a:p>
      </dgm:t>
    </dgm:pt>
    <dgm:pt modelId="{39DE3A8D-A533-43A5-9314-6C1E0358911A}" type="sibTrans" cxnId="{F392DD3B-BA74-4118-A559-B3C7758D00DF}">
      <dgm:prSet/>
      <dgm:spPr/>
      <dgm:t>
        <a:bodyPr/>
        <a:lstStyle/>
        <a:p>
          <a:endParaRPr lang="ru-RU" sz="1300"/>
        </a:p>
      </dgm:t>
    </dgm:pt>
    <dgm:pt modelId="{9D459D6E-B1B4-4EB5-A196-65DF11B02C9E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300" dirty="0" smtClean="0">
              <a:solidFill>
                <a:srgbClr val="002060"/>
              </a:solidFill>
            </a:rPr>
            <a:t>Совершенствование процесса сбора отчетности об участии педагогов в конкурсах различного уровня</a:t>
          </a:r>
          <a:endParaRPr lang="ru-RU" sz="1300" dirty="0">
            <a:solidFill>
              <a:srgbClr val="002060"/>
            </a:solidFill>
          </a:endParaRPr>
        </a:p>
      </dgm:t>
    </dgm:pt>
    <dgm:pt modelId="{3B57B390-1716-4E1E-84FB-0361E4170BAC}" type="parTrans" cxnId="{4D4E3B75-B75E-41B5-BEE3-92DACB447C27}">
      <dgm:prSet/>
      <dgm:spPr/>
      <dgm:t>
        <a:bodyPr/>
        <a:lstStyle/>
        <a:p>
          <a:endParaRPr lang="ru-RU" sz="1300"/>
        </a:p>
      </dgm:t>
    </dgm:pt>
    <dgm:pt modelId="{BAB6355A-CB4F-4DC6-9B5F-4892FB563A64}" type="sibTrans" cxnId="{4D4E3B75-B75E-41B5-BEE3-92DACB447C27}">
      <dgm:prSet/>
      <dgm:spPr/>
      <dgm:t>
        <a:bodyPr/>
        <a:lstStyle/>
        <a:p>
          <a:endParaRPr lang="ru-RU" sz="1300"/>
        </a:p>
      </dgm:t>
    </dgm:pt>
    <dgm:pt modelId="{BFEDE657-679B-4862-AF1D-7F2F577FD2EB}" type="pres">
      <dgm:prSet presAssocID="{8F804DB1-CF95-490E-88DF-715BA28194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F36B71-FB74-469A-AEB7-EE50ED55EE50}" type="pres">
      <dgm:prSet presAssocID="{7502F4F7-8895-414B-93E2-2EBB6853B0DE}" presName="node" presStyleLbl="node1" presStyleIdx="0" presStyleCnt="2" custLinFactNeighborX="3292" custLinFactNeighborY="-51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D9C914-394E-4B98-A4A2-9424A8F58F83}" type="pres">
      <dgm:prSet presAssocID="{39DE3A8D-A533-43A5-9314-6C1E0358911A}" presName="sibTrans" presStyleCnt="0"/>
      <dgm:spPr/>
    </dgm:pt>
    <dgm:pt modelId="{5A28CC19-7DAB-4F87-9579-E3A85F551369}" type="pres">
      <dgm:prSet presAssocID="{9D459D6E-B1B4-4EB5-A196-65DF11B02C9E}" presName="node" presStyleLbl="node1" presStyleIdx="1" presStyleCnt="2" custLinFactNeighborX="-1485" custLinFactNeighborY="484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92DD3B-BA74-4118-A559-B3C7758D00DF}" srcId="{8F804DB1-CF95-490E-88DF-715BA281945B}" destId="{7502F4F7-8895-414B-93E2-2EBB6853B0DE}" srcOrd="0" destOrd="0" parTransId="{DF5253BD-0A49-472B-AA29-E6D90600DBC6}" sibTransId="{39DE3A8D-A533-43A5-9314-6C1E0358911A}"/>
    <dgm:cxn modelId="{72F5BD8B-C177-4E01-B4C6-96042603D515}" type="presOf" srcId="{9D459D6E-B1B4-4EB5-A196-65DF11B02C9E}" destId="{5A28CC19-7DAB-4F87-9579-E3A85F551369}" srcOrd="0" destOrd="0" presId="urn:microsoft.com/office/officeart/2005/8/layout/default"/>
    <dgm:cxn modelId="{4D4E3B75-B75E-41B5-BEE3-92DACB447C27}" srcId="{8F804DB1-CF95-490E-88DF-715BA281945B}" destId="{9D459D6E-B1B4-4EB5-A196-65DF11B02C9E}" srcOrd="1" destOrd="0" parTransId="{3B57B390-1716-4E1E-84FB-0361E4170BAC}" sibTransId="{BAB6355A-CB4F-4DC6-9B5F-4892FB563A64}"/>
    <dgm:cxn modelId="{A4F81C0B-B010-470A-8FDF-9DE394FFFD59}" type="presOf" srcId="{7502F4F7-8895-414B-93E2-2EBB6853B0DE}" destId="{0EF36B71-FB74-469A-AEB7-EE50ED55EE50}" srcOrd="0" destOrd="0" presId="urn:microsoft.com/office/officeart/2005/8/layout/default"/>
    <dgm:cxn modelId="{E562CAE5-B2D4-4AAF-930E-2C28119E7D55}" type="presOf" srcId="{8F804DB1-CF95-490E-88DF-715BA281945B}" destId="{BFEDE657-679B-4862-AF1D-7F2F577FD2EB}" srcOrd="0" destOrd="0" presId="urn:microsoft.com/office/officeart/2005/8/layout/default"/>
    <dgm:cxn modelId="{59791C40-7DCD-4129-8B98-6AD7FDF07BAB}" type="presParOf" srcId="{BFEDE657-679B-4862-AF1D-7F2F577FD2EB}" destId="{0EF36B71-FB74-469A-AEB7-EE50ED55EE50}" srcOrd="0" destOrd="0" presId="urn:microsoft.com/office/officeart/2005/8/layout/default"/>
    <dgm:cxn modelId="{D261E870-389E-4331-8A54-CFD411419F2A}" type="presParOf" srcId="{BFEDE657-679B-4862-AF1D-7F2F577FD2EB}" destId="{49D9C914-394E-4B98-A4A2-9424A8F58F83}" srcOrd="1" destOrd="0" presId="urn:microsoft.com/office/officeart/2005/8/layout/default"/>
    <dgm:cxn modelId="{AAD6C925-59B6-42B6-8A0F-52AFDB29ACF6}" type="presParOf" srcId="{BFEDE657-679B-4862-AF1D-7F2F577FD2EB}" destId="{5A28CC19-7DAB-4F87-9579-E3A85F551369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C3BEA9-30A7-4FDB-A9E0-974BECF98FD0}" type="doc">
      <dgm:prSet loTypeId="urn:microsoft.com/office/officeart/2005/8/layout/radial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667892F-5EFD-42BC-8B34-A05E7263E25E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050" b="1" dirty="0" smtClean="0"/>
            <a:t>Проблемы</a:t>
          </a:r>
          <a:endParaRPr lang="ru-RU" sz="1050" b="1" dirty="0"/>
        </a:p>
      </dgm:t>
    </dgm:pt>
    <dgm:pt modelId="{641D0F51-9295-4FEA-A57E-E2E1507A1652}" type="parTrans" cxnId="{E88A37C2-B062-4FD7-9A06-2E70E7EFC644}">
      <dgm:prSet/>
      <dgm:spPr/>
      <dgm:t>
        <a:bodyPr/>
        <a:lstStyle/>
        <a:p>
          <a:endParaRPr lang="ru-RU" sz="700" b="1"/>
        </a:p>
      </dgm:t>
    </dgm:pt>
    <dgm:pt modelId="{0D25CFCA-3A5E-4EDC-929C-BC36986FECB4}" type="sibTrans" cxnId="{E88A37C2-B062-4FD7-9A06-2E70E7EFC644}">
      <dgm:prSet/>
      <dgm:spPr/>
      <dgm:t>
        <a:bodyPr/>
        <a:lstStyle/>
        <a:p>
          <a:endParaRPr lang="ru-RU" sz="700" b="1"/>
        </a:p>
      </dgm:t>
    </dgm:pt>
    <dgm:pt modelId="{2D650FF7-B84C-4B97-94D7-6EB10E633297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800" b="1" dirty="0" smtClean="0"/>
            <a:t>Длительное время поиска ссылки на платформу «Навигатор» в интернете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dirty="0"/>
        </a:p>
      </dgm:t>
    </dgm:pt>
    <dgm:pt modelId="{C0674280-1AC1-4BA6-A1C6-2C7AA1721618}" type="parTrans" cxnId="{53532842-08A7-4CCB-8BAE-4228A8067BA8}">
      <dgm:prSet custT="1"/>
      <dgm:spPr/>
      <dgm:t>
        <a:bodyPr/>
        <a:lstStyle/>
        <a:p>
          <a:endParaRPr lang="ru-RU" sz="100" b="1"/>
        </a:p>
      </dgm:t>
    </dgm:pt>
    <dgm:pt modelId="{72904335-3680-4F7D-9D0A-9F8FCBE2B50B}" type="sibTrans" cxnId="{53532842-08A7-4CCB-8BAE-4228A8067BA8}">
      <dgm:prSet/>
      <dgm:spPr/>
      <dgm:t>
        <a:bodyPr/>
        <a:lstStyle/>
        <a:p>
          <a:endParaRPr lang="ru-RU" sz="700" b="1"/>
        </a:p>
      </dgm:t>
    </dgm:pt>
    <dgm:pt modelId="{9ADE7A81-66F1-4EE1-969A-C18053BE169C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800" b="1" dirty="0" smtClean="0"/>
            <a:t>Нет информации о порядке регистрации на платформе «Навигатор»;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dirty="0"/>
        </a:p>
      </dgm:t>
    </dgm:pt>
    <dgm:pt modelId="{41A00DCA-0093-42B8-A997-E619730E96D2}" type="parTrans" cxnId="{D7F4D8DE-BFB2-43A9-958C-30171F4A87C7}">
      <dgm:prSet custT="1"/>
      <dgm:spPr/>
      <dgm:t>
        <a:bodyPr/>
        <a:lstStyle/>
        <a:p>
          <a:endParaRPr lang="ru-RU" sz="100" b="1"/>
        </a:p>
      </dgm:t>
    </dgm:pt>
    <dgm:pt modelId="{619FEC29-3126-4D24-B004-C2A9A332DE38}" type="sibTrans" cxnId="{D7F4D8DE-BFB2-43A9-958C-30171F4A87C7}">
      <dgm:prSet/>
      <dgm:spPr/>
      <dgm:t>
        <a:bodyPr/>
        <a:lstStyle/>
        <a:p>
          <a:endParaRPr lang="ru-RU" sz="700" b="1"/>
        </a:p>
      </dgm:t>
    </dgm:pt>
    <dgm:pt modelId="{4D962E00-DCD6-4BFF-8DFA-DE175642513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800" b="1" dirty="0" smtClean="0"/>
            <a:t>Отсутствие электронной почты у законных представителей</a:t>
          </a:r>
          <a:endParaRPr lang="ru-RU" sz="800" b="1" dirty="0"/>
        </a:p>
      </dgm:t>
    </dgm:pt>
    <dgm:pt modelId="{ED2C7950-FA8F-4391-9F82-F0D4E80BE0AA}" type="parTrans" cxnId="{5E67560A-0843-463F-B061-02F450DC1C0A}">
      <dgm:prSet custT="1"/>
      <dgm:spPr/>
      <dgm:t>
        <a:bodyPr/>
        <a:lstStyle/>
        <a:p>
          <a:endParaRPr lang="ru-RU" sz="100" b="1"/>
        </a:p>
      </dgm:t>
    </dgm:pt>
    <dgm:pt modelId="{72AEDFEB-C6B2-4CF0-83E6-ABC5610486A4}" type="sibTrans" cxnId="{5E67560A-0843-463F-B061-02F450DC1C0A}">
      <dgm:prSet/>
      <dgm:spPr/>
      <dgm:t>
        <a:bodyPr/>
        <a:lstStyle/>
        <a:p>
          <a:endParaRPr lang="ru-RU" sz="700" b="1"/>
        </a:p>
      </dgm:t>
    </dgm:pt>
    <dgm:pt modelId="{4D506DA1-D812-41A2-94D1-3F30D2B5C339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800" b="1" dirty="0" smtClean="0"/>
            <a:t>Невнимательность при заполнении полей</a:t>
          </a:r>
          <a:endParaRPr lang="ru-RU" sz="800" b="1" dirty="0"/>
        </a:p>
      </dgm:t>
    </dgm:pt>
    <dgm:pt modelId="{79F9861C-266F-4FA0-BE81-D90B9E638977}" type="parTrans" cxnId="{E43E707E-4129-4F04-A3EE-EFA1A9237817}">
      <dgm:prSet custT="1"/>
      <dgm:spPr/>
      <dgm:t>
        <a:bodyPr/>
        <a:lstStyle/>
        <a:p>
          <a:endParaRPr lang="ru-RU" sz="100" b="1"/>
        </a:p>
      </dgm:t>
    </dgm:pt>
    <dgm:pt modelId="{D25AFF00-B144-49C7-8CC9-FD90578204DF}" type="sibTrans" cxnId="{E43E707E-4129-4F04-A3EE-EFA1A9237817}">
      <dgm:prSet/>
      <dgm:spPr/>
      <dgm:t>
        <a:bodyPr/>
        <a:lstStyle/>
        <a:p>
          <a:endParaRPr lang="ru-RU" sz="700" b="1"/>
        </a:p>
      </dgm:t>
    </dgm:pt>
    <dgm:pt modelId="{90E29E05-C5C7-4A17-9C79-35822B70410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800" b="1" dirty="0" smtClean="0"/>
            <a:t>Ссылка по доступу к сайту попадает в папку «спам» пользователя</a:t>
          </a:r>
          <a:endParaRPr lang="ru-RU" sz="800" b="1" dirty="0"/>
        </a:p>
      </dgm:t>
    </dgm:pt>
    <dgm:pt modelId="{CD2695CE-3C54-4702-A086-9A7B30650E4A}" type="parTrans" cxnId="{FA40FED0-514C-4310-98F5-F53B6D2AC786}">
      <dgm:prSet custT="1"/>
      <dgm:spPr/>
      <dgm:t>
        <a:bodyPr/>
        <a:lstStyle/>
        <a:p>
          <a:endParaRPr lang="ru-RU" sz="100" b="1"/>
        </a:p>
      </dgm:t>
    </dgm:pt>
    <dgm:pt modelId="{ED314B01-ACD7-4012-B407-FE13CDDBD667}" type="sibTrans" cxnId="{FA40FED0-514C-4310-98F5-F53B6D2AC786}">
      <dgm:prSet/>
      <dgm:spPr/>
      <dgm:t>
        <a:bodyPr/>
        <a:lstStyle/>
        <a:p>
          <a:endParaRPr lang="ru-RU" sz="700" b="1"/>
        </a:p>
      </dgm:t>
    </dgm:pt>
    <dgm:pt modelId="{CCE1D149-D09E-4221-B1BC-C3CAC2CE6FF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800" b="1" dirty="0" smtClean="0"/>
            <a:t>Законные представители не информированы о существовании платформы «Навигатор»;</a:t>
          </a:r>
        </a:p>
        <a:p>
          <a:pPr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dirty="0"/>
        </a:p>
      </dgm:t>
    </dgm:pt>
    <dgm:pt modelId="{D5BEDAAB-131B-40A4-A790-2069F0E931D6}" type="parTrans" cxnId="{123968EA-9E91-44A6-87F9-9044C41FA536}">
      <dgm:prSet/>
      <dgm:spPr/>
      <dgm:t>
        <a:bodyPr/>
        <a:lstStyle/>
        <a:p>
          <a:endParaRPr lang="ru-RU" sz="900" b="1"/>
        </a:p>
      </dgm:t>
    </dgm:pt>
    <dgm:pt modelId="{B4E5BD73-5A84-4A7A-BCF3-2C53E97C7A00}" type="sibTrans" cxnId="{123968EA-9E91-44A6-87F9-9044C41FA536}">
      <dgm:prSet/>
      <dgm:spPr/>
      <dgm:t>
        <a:bodyPr/>
        <a:lstStyle/>
        <a:p>
          <a:endParaRPr lang="ru-RU" sz="900" b="1"/>
        </a:p>
      </dgm:t>
    </dgm:pt>
    <dgm:pt modelId="{237AC9AE-7922-4CAA-B17E-198F62382222}" type="pres">
      <dgm:prSet presAssocID="{40C3BEA9-30A7-4FDB-A9E0-974BECF98F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4E5E13-D003-47CA-B454-3151B1022D31}" type="pres">
      <dgm:prSet presAssocID="{0667892F-5EFD-42BC-8B34-A05E7263E25E}" presName="centerShape" presStyleLbl="node0" presStyleIdx="0" presStyleCnt="1"/>
      <dgm:spPr>
        <a:prstGeom prst="irregularSeal1">
          <a:avLst/>
        </a:prstGeom>
      </dgm:spPr>
      <dgm:t>
        <a:bodyPr/>
        <a:lstStyle/>
        <a:p>
          <a:endParaRPr lang="ru-RU"/>
        </a:p>
      </dgm:t>
    </dgm:pt>
    <dgm:pt modelId="{716A16E1-1B2C-4B35-B9EF-955CD9292DB2}" type="pres">
      <dgm:prSet presAssocID="{2D650FF7-B84C-4B97-94D7-6EB10E633297}" presName="node" presStyleLbl="node1" presStyleIdx="0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85AD8E8B-B345-4838-BD8B-FD81A6C444D8}" type="pres">
      <dgm:prSet presAssocID="{2D650FF7-B84C-4B97-94D7-6EB10E633297}" presName="dummy" presStyleCnt="0"/>
      <dgm:spPr/>
      <dgm:t>
        <a:bodyPr/>
        <a:lstStyle/>
        <a:p>
          <a:endParaRPr lang="ru-RU"/>
        </a:p>
      </dgm:t>
    </dgm:pt>
    <dgm:pt modelId="{C9016043-6377-415E-B35C-C853EF65CF21}" type="pres">
      <dgm:prSet presAssocID="{72904335-3680-4F7D-9D0A-9F8FCBE2B50B}" presName="sibTrans" presStyleLbl="sibTrans2D1" presStyleIdx="0" presStyleCnt="6"/>
      <dgm:spPr/>
      <dgm:t>
        <a:bodyPr/>
        <a:lstStyle/>
        <a:p>
          <a:endParaRPr lang="ru-RU"/>
        </a:p>
      </dgm:t>
    </dgm:pt>
    <dgm:pt modelId="{8DD319A0-1955-493F-88B4-CC001BCD0196}" type="pres">
      <dgm:prSet presAssocID="{9ADE7A81-66F1-4EE1-969A-C18053BE169C}" presName="node" presStyleLbl="node1" presStyleIdx="1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7A569F13-E1BE-44D0-B49F-CFAA7CBAB8F8}" type="pres">
      <dgm:prSet presAssocID="{9ADE7A81-66F1-4EE1-969A-C18053BE169C}" presName="dummy" presStyleCnt="0"/>
      <dgm:spPr/>
      <dgm:t>
        <a:bodyPr/>
        <a:lstStyle/>
        <a:p>
          <a:endParaRPr lang="ru-RU"/>
        </a:p>
      </dgm:t>
    </dgm:pt>
    <dgm:pt modelId="{760F2475-3555-415C-97A6-CE4876DD269B}" type="pres">
      <dgm:prSet presAssocID="{619FEC29-3126-4D24-B004-C2A9A332DE38}" presName="sibTrans" presStyleLbl="sibTrans2D1" presStyleIdx="1" presStyleCnt="6"/>
      <dgm:spPr/>
      <dgm:t>
        <a:bodyPr/>
        <a:lstStyle/>
        <a:p>
          <a:endParaRPr lang="ru-RU"/>
        </a:p>
      </dgm:t>
    </dgm:pt>
    <dgm:pt modelId="{3762C9B9-7E79-452B-964B-E49A8D2E2E44}" type="pres">
      <dgm:prSet presAssocID="{4D962E00-DCD6-4BFF-8DFA-DE1756425130}" presName="node" presStyleLbl="node1" presStyleIdx="2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22B36A1B-8099-4722-B5B5-F51F4BDA8E1A}" type="pres">
      <dgm:prSet presAssocID="{4D962E00-DCD6-4BFF-8DFA-DE1756425130}" presName="dummy" presStyleCnt="0"/>
      <dgm:spPr/>
      <dgm:t>
        <a:bodyPr/>
        <a:lstStyle/>
        <a:p>
          <a:endParaRPr lang="ru-RU"/>
        </a:p>
      </dgm:t>
    </dgm:pt>
    <dgm:pt modelId="{3D8DFDF5-0A67-426D-A424-BD4D51F49362}" type="pres">
      <dgm:prSet presAssocID="{72AEDFEB-C6B2-4CF0-83E6-ABC5610486A4}" presName="sibTrans" presStyleLbl="sibTrans2D1" presStyleIdx="2" presStyleCnt="6"/>
      <dgm:spPr/>
      <dgm:t>
        <a:bodyPr/>
        <a:lstStyle/>
        <a:p>
          <a:endParaRPr lang="ru-RU"/>
        </a:p>
      </dgm:t>
    </dgm:pt>
    <dgm:pt modelId="{D73BD4E6-BB60-44C4-A84E-31DC136E3536}" type="pres">
      <dgm:prSet presAssocID="{4D506DA1-D812-41A2-94D1-3F30D2B5C339}" presName="node" presStyleLbl="node1" presStyleIdx="3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9CDA6B7E-D732-43C2-9639-CB2C44B179D5}" type="pres">
      <dgm:prSet presAssocID="{4D506DA1-D812-41A2-94D1-3F30D2B5C339}" presName="dummy" presStyleCnt="0"/>
      <dgm:spPr/>
      <dgm:t>
        <a:bodyPr/>
        <a:lstStyle/>
        <a:p>
          <a:endParaRPr lang="ru-RU"/>
        </a:p>
      </dgm:t>
    </dgm:pt>
    <dgm:pt modelId="{BD1C1107-95CF-4A0E-B589-7E5827FDE385}" type="pres">
      <dgm:prSet presAssocID="{D25AFF00-B144-49C7-8CC9-FD90578204DF}" presName="sibTrans" presStyleLbl="sibTrans2D1" presStyleIdx="3" presStyleCnt="6"/>
      <dgm:spPr/>
      <dgm:t>
        <a:bodyPr/>
        <a:lstStyle/>
        <a:p>
          <a:endParaRPr lang="ru-RU"/>
        </a:p>
      </dgm:t>
    </dgm:pt>
    <dgm:pt modelId="{277B8BE9-881C-4123-A3C3-1D6473F23726}" type="pres">
      <dgm:prSet presAssocID="{90E29E05-C5C7-4A17-9C79-35822B704108}" presName="node" presStyleLbl="node1" presStyleIdx="4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969B6D3E-AA90-448D-A45B-7D3E628092B9}" type="pres">
      <dgm:prSet presAssocID="{90E29E05-C5C7-4A17-9C79-35822B704108}" presName="dummy" presStyleCnt="0"/>
      <dgm:spPr/>
      <dgm:t>
        <a:bodyPr/>
        <a:lstStyle/>
        <a:p>
          <a:endParaRPr lang="ru-RU"/>
        </a:p>
      </dgm:t>
    </dgm:pt>
    <dgm:pt modelId="{69544D6D-BA83-476D-9F77-366B0D48EA06}" type="pres">
      <dgm:prSet presAssocID="{ED314B01-ACD7-4012-B407-FE13CDDBD667}" presName="sibTrans" presStyleLbl="sibTrans2D1" presStyleIdx="4" presStyleCnt="6"/>
      <dgm:spPr/>
      <dgm:t>
        <a:bodyPr/>
        <a:lstStyle/>
        <a:p>
          <a:endParaRPr lang="ru-RU"/>
        </a:p>
      </dgm:t>
    </dgm:pt>
    <dgm:pt modelId="{E5F9CD70-3FC5-40C3-8A01-F0A12CA366D7}" type="pres">
      <dgm:prSet presAssocID="{CCE1D149-D09E-4221-B1BC-C3CAC2CE6FF4}" presName="node" presStyleLbl="node1" presStyleIdx="5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29FC0430-E939-4AB4-A1FB-E1CE36035C65}" type="pres">
      <dgm:prSet presAssocID="{CCE1D149-D09E-4221-B1BC-C3CAC2CE6FF4}" presName="dummy" presStyleCnt="0"/>
      <dgm:spPr/>
      <dgm:t>
        <a:bodyPr/>
        <a:lstStyle/>
        <a:p>
          <a:endParaRPr lang="ru-RU"/>
        </a:p>
      </dgm:t>
    </dgm:pt>
    <dgm:pt modelId="{FC95B35E-9DDB-4449-A3EB-E617345DDEA7}" type="pres">
      <dgm:prSet presAssocID="{B4E5BD73-5A84-4A7A-BCF3-2C53E97C7A00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E43E707E-4129-4F04-A3EE-EFA1A9237817}" srcId="{0667892F-5EFD-42BC-8B34-A05E7263E25E}" destId="{4D506DA1-D812-41A2-94D1-3F30D2B5C339}" srcOrd="3" destOrd="0" parTransId="{79F9861C-266F-4FA0-BE81-D90B9E638977}" sibTransId="{D25AFF00-B144-49C7-8CC9-FD90578204DF}"/>
    <dgm:cxn modelId="{AE5C5C8B-1FBF-4AEB-B31A-4D5D04E8C11C}" type="presOf" srcId="{4D506DA1-D812-41A2-94D1-3F30D2B5C339}" destId="{D73BD4E6-BB60-44C4-A84E-31DC136E3536}" srcOrd="0" destOrd="0" presId="urn:microsoft.com/office/officeart/2005/8/layout/radial6"/>
    <dgm:cxn modelId="{B39F3D97-4196-41C5-85B0-C885142301DB}" type="presOf" srcId="{2D650FF7-B84C-4B97-94D7-6EB10E633297}" destId="{716A16E1-1B2C-4B35-B9EF-955CD9292DB2}" srcOrd="0" destOrd="0" presId="urn:microsoft.com/office/officeart/2005/8/layout/radial6"/>
    <dgm:cxn modelId="{E86FBEA7-EFAA-48FC-B4A1-CC5ABABA0C5E}" type="presOf" srcId="{B4E5BD73-5A84-4A7A-BCF3-2C53E97C7A00}" destId="{FC95B35E-9DDB-4449-A3EB-E617345DDEA7}" srcOrd="0" destOrd="0" presId="urn:microsoft.com/office/officeart/2005/8/layout/radial6"/>
    <dgm:cxn modelId="{4F6AD7DA-8C02-4EC3-9EE7-3F3243AAC1DC}" type="presOf" srcId="{ED314B01-ACD7-4012-B407-FE13CDDBD667}" destId="{69544D6D-BA83-476D-9F77-366B0D48EA06}" srcOrd="0" destOrd="0" presId="urn:microsoft.com/office/officeart/2005/8/layout/radial6"/>
    <dgm:cxn modelId="{38DC3BAD-2892-4899-82DE-68AB21E99A94}" type="presOf" srcId="{40C3BEA9-30A7-4FDB-A9E0-974BECF98FD0}" destId="{237AC9AE-7922-4CAA-B17E-198F62382222}" srcOrd="0" destOrd="0" presId="urn:microsoft.com/office/officeart/2005/8/layout/radial6"/>
    <dgm:cxn modelId="{5E67560A-0843-463F-B061-02F450DC1C0A}" srcId="{0667892F-5EFD-42BC-8B34-A05E7263E25E}" destId="{4D962E00-DCD6-4BFF-8DFA-DE1756425130}" srcOrd="2" destOrd="0" parTransId="{ED2C7950-FA8F-4391-9F82-F0D4E80BE0AA}" sibTransId="{72AEDFEB-C6B2-4CF0-83E6-ABC5610486A4}"/>
    <dgm:cxn modelId="{38DE77F3-9F34-4346-834F-77CFB1921681}" type="presOf" srcId="{90E29E05-C5C7-4A17-9C79-35822B704108}" destId="{277B8BE9-881C-4123-A3C3-1D6473F23726}" srcOrd="0" destOrd="0" presId="urn:microsoft.com/office/officeart/2005/8/layout/radial6"/>
    <dgm:cxn modelId="{0AADD834-0431-42E1-9590-CE2105921DB8}" type="presOf" srcId="{4D962E00-DCD6-4BFF-8DFA-DE1756425130}" destId="{3762C9B9-7E79-452B-964B-E49A8D2E2E44}" srcOrd="0" destOrd="0" presId="urn:microsoft.com/office/officeart/2005/8/layout/radial6"/>
    <dgm:cxn modelId="{88C15BD6-EB31-49B8-9B69-C39B51B74436}" type="presOf" srcId="{D25AFF00-B144-49C7-8CC9-FD90578204DF}" destId="{BD1C1107-95CF-4A0E-B589-7E5827FDE385}" srcOrd="0" destOrd="0" presId="urn:microsoft.com/office/officeart/2005/8/layout/radial6"/>
    <dgm:cxn modelId="{FA40FED0-514C-4310-98F5-F53B6D2AC786}" srcId="{0667892F-5EFD-42BC-8B34-A05E7263E25E}" destId="{90E29E05-C5C7-4A17-9C79-35822B704108}" srcOrd="4" destOrd="0" parTransId="{CD2695CE-3C54-4702-A086-9A7B30650E4A}" sibTransId="{ED314B01-ACD7-4012-B407-FE13CDDBD667}"/>
    <dgm:cxn modelId="{7C85E24A-4186-4DD9-9345-51A544DBC5D5}" type="presOf" srcId="{619FEC29-3126-4D24-B004-C2A9A332DE38}" destId="{760F2475-3555-415C-97A6-CE4876DD269B}" srcOrd="0" destOrd="0" presId="urn:microsoft.com/office/officeart/2005/8/layout/radial6"/>
    <dgm:cxn modelId="{123968EA-9E91-44A6-87F9-9044C41FA536}" srcId="{0667892F-5EFD-42BC-8B34-A05E7263E25E}" destId="{CCE1D149-D09E-4221-B1BC-C3CAC2CE6FF4}" srcOrd="5" destOrd="0" parTransId="{D5BEDAAB-131B-40A4-A790-2069F0E931D6}" sibTransId="{B4E5BD73-5A84-4A7A-BCF3-2C53E97C7A00}"/>
    <dgm:cxn modelId="{38897CD8-B2FD-442F-966D-86282B17463B}" type="presOf" srcId="{9ADE7A81-66F1-4EE1-969A-C18053BE169C}" destId="{8DD319A0-1955-493F-88B4-CC001BCD0196}" srcOrd="0" destOrd="0" presId="urn:microsoft.com/office/officeart/2005/8/layout/radial6"/>
    <dgm:cxn modelId="{E88A37C2-B062-4FD7-9A06-2E70E7EFC644}" srcId="{40C3BEA9-30A7-4FDB-A9E0-974BECF98FD0}" destId="{0667892F-5EFD-42BC-8B34-A05E7263E25E}" srcOrd="0" destOrd="0" parTransId="{641D0F51-9295-4FEA-A57E-E2E1507A1652}" sibTransId="{0D25CFCA-3A5E-4EDC-929C-BC36986FECB4}"/>
    <dgm:cxn modelId="{50A18927-19F2-4ED3-9840-98FAEEA80464}" type="presOf" srcId="{72AEDFEB-C6B2-4CF0-83E6-ABC5610486A4}" destId="{3D8DFDF5-0A67-426D-A424-BD4D51F49362}" srcOrd="0" destOrd="0" presId="urn:microsoft.com/office/officeart/2005/8/layout/radial6"/>
    <dgm:cxn modelId="{8E0B0DF5-D666-40D4-915F-FAEBCD1176E2}" type="presOf" srcId="{0667892F-5EFD-42BC-8B34-A05E7263E25E}" destId="{674E5E13-D003-47CA-B454-3151B1022D31}" srcOrd="0" destOrd="0" presId="urn:microsoft.com/office/officeart/2005/8/layout/radial6"/>
    <dgm:cxn modelId="{4D7143C9-33C4-4A18-812D-FA18E37BC983}" type="presOf" srcId="{CCE1D149-D09E-4221-B1BC-C3CAC2CE6FF4}" destId="{E5F9CD70-3FC5-40C3-8A01-F0A12CA366D7}" srcOrd="0" destOrd="0" presId="urn:microsoft.com/office/officeart/2005/8/layout/radial6"/>
    <dgm:cxn modelId="{D7F4D8DE-BFB2-43A9-958C-30171F4A87C7}" srcId="{0667892F-5EFD-42BC-8B34-A05E7263E25E}" destId="{9ADE7A81-66F1-4EE1-969A-C18053BE169C}" srcOrd="1" destOrd="0" parTransId="{41A00DCA-0093-42B8-A997-E619730E96D2}" sibTransId="{619FEC29-3126-4D24-B004-C2A9A332DE38}"/>
    <dgm:cxn modelId="{308EDFFE-863B-471E-8A79-DDAB1B319633}" type="presOf" srcId="{72904335-3680-4F7D-9D0A-9F8FCBE2B50B}" destId="{C9016043-6377-415E-B35C-C853EF65CF21}" srcOrd="0" destOrd="0" presId="urn:microsoft.com/office/officeart/2005/8/layout/radial6"/>
    <dgm:cxn modelId="{53532842-08A7-4CCB-8BAE-4228A8067BA8}" srcId="{0667892F-5EFD-42BC-8B34-A05E7263E25E}" destId="{2D650FF7-B84C-4B97-94D7-6EB10E633297}" srcOrd="0" destOrd="0" parTransId="{C0674280-1AC1-4BA6-A1C6-2C7AA1721618}" sibTransId="{72904335-3680-4F7D-9D0A-9F8FCBE2B50B}"/>
    <dgm:cxn modelId="{955CB962-9080-45D0-A910-ED00BD491572}" type="presParOf" srcId="{237AC9AE-7922-4CAA-B17E-198F62382222}" destId="{674E5E13-D003-47CA-B454-3151B1022D31}" srcOrd="0" destOrd="0" presId="urn:microsoft.com/office/officeart/2005/8/layout/radial6"/>
    <dgm:cxn modelId="{96DBC25A-1405-4F5E-AFE8-3D7DA8F04964}" type="presParOf" srcId="{237AC9AE-7922-4CAA-B17E-198F62382222}" destId="{716A16E1-1B2C-4B35-B9EF-955CD9292DB2}" srcOrd="1" destOrd="0" presId="urn:microsoft.com/office/officeart/2005/8/layout/radial6"/>
    <dgm:cxn modelId="{A5CF5015-5C26-4BAE-909D-470778CE4871}" type="presParOf" srcId="{237AC9AE-7922-4CAA-B17E-198F62382222}" destId="{85AD8E8B-B345-4838-BD8B-FD81A6C444D8}" srcOrd="2" destOrd="0" presId="urn:microsoft.com/office/officeart/2005/8/layout/radial6"/>
    <dgm:cxn modelId="{485021BA-6103-4B14-833E-D62FEB0A0459}" type="presParOf" srcId="{237AC9AE-7922-4CAA-B17E-198F62382222}" destId="{C9016043-6377-415E-B35C-C853EF65CF21}" srcOrd="3" destOrd="0" presId="urn:microsoft.com/office/officeart/2005/8/layout/radial6"/>
    <dgm:cxn modelId="{E7F9287B-C419-450E-B180-1E2097DB28FA}" type="presParOf" srcId="{237AC9AE-7922-4CAA-B17E-198F62382222}" destId="{8DD319A0-1955-493F-88B4-CC001BCD0196}" srcOrd="4" destOrd="0" presId="urn:microsoft.com/office/officeart/2005/8/layout/radial6"/>
    <dgm:cxn modelId="{443B9C24-5D39-40A2-82D6-A5A133A0ED8D}" type="presParOf" srcId="{237AC9AE-7922-4CAA-B17E-198F62382222}" destId="{7A569F13-E1BE-44D0-B49F-CFAA7CBAB8F8}" srcOrd="5" destOrd="0" presId="urn:microsoft.com/office/officeart/2005/8/layout/radial6"/>
    <dgm:cxn modelId="{22C122C6-B10E-40FF-9E01-281F88249BF1}" type="presParOf" srcId="{237AC9AE-7922-4CAA-B17E-198F62382222}" destId="{760F2475-3555-415C-97A6-CE4876DD269B}" srcOrd="6" destOrd="0" presId="urn:microsoft.com/office/officeart/2005/8/layout/radial6"/>
    <dgm:cxn modelId="{E467C40F-BDFE-44D3-9129-650C94078867}" type="presParOf" srcId="{237AC9AE-7922-4CAA-B17E-198F62382222}" destId="{3762C9B9-7E79-452B-964B-E49A8D2E2E44}" srcOrd="7" destOrd="0" presId="urn:microsoft.com/office/officeart/2005/8/layout/radial6"/>
    <dgm:cxn modelId="{EDCD68C4-1915-4372-A8AF-897454DC1C3B}" type="presParOf" srcId="{237AC9AE-7922-4CAA-B17E-198F62382222}" destId="{22B36A1B-8099-4722-B5B5-F51F4BDA8E1A}" srcOrd="8" destOrd="0" presId="urn:microsoft.com/office/officeart/2005/8/layout/radial6"/>
    <dgm:cxn modelId="{36FDE8E8-3247-491A-8EC7-E4D0AC50358B}" type="presParOf" srcId="{237AC9AE-7922-4CAA-B17E-198F62382222}" destId="{3D8DFDF5-0A67-426D-A424-BD4D51F49362}" srcOrd="9" destOrd="0" presId="urn:microsoft.com/office/officeart/2005/8/layout/radial6"/>
    <dgm:cxn modelId="{5BA47A4B-430C-49F4-A772-DA6B2CC8BEF1}" type="presParOf" srcId="{237AC9AE-7922-4CAA-B17E-198F62382222}" destId="{D73BD4E6-BB60-44C4-A84E-31DC136E3536}" srcOrd="10" destOrd="0" presId="urn:microsoft.com/office/officeart/2005/8/layout/radial6"/>
    <dgm:cxn modelId="{E0ABBCA7-7618-4903-A31C-610F8E778E66}" type="presParOf" srcId="{237AC9AE-7922-4CAA-B17E-198F62382222}" destId="{9CDA6B7E-D732-43C2-9639-CB2C44B179D5}" srcOrd="11" destOrd="0" presId="urn:microsoft.com/office/officeart/2005/8/layout/radial6"/>
    <dgm:cxn modelId="{B13971C7-379E-42F4-99D5-DFDB1815F2CC}" type="presParOf" srcId="{237AC9AE-7922-4CAA-B17E-198F62382222}" destId="{BD1C1107-95CF-4A0E-B589-7E5827FDE385}" srcOrd="12" destOrd="0" presId="urn:microsoft.com/office/officeart/2005/8/layout/radial6"/>
    <dgm:cxn modelId="{770678B9-DA0F-4405-984A-4DAF826A89E1}" type="presParOf" srcId="{237AC9AE-7922-4CAA-B17E-198F62382222}" destId="{277B8BE9-881C-4123-A3C3-1D6473F23726}" srcOrd="13" destOrd="0" presId="urn:microsoft.com/office/officeart/2005/8/layout/radial6"/>
    <dgm:cxn modelId="{11D59EC7-1476-4957-9AD1-196BFBB36E5C}" type="presParOf" srcId="{237AC9AE-7922-4CAA-B17E-198F62382222}" destId="{969B6D3E-AA90-448D-A45B-7D3E628092B9}" srcOrd="14" destOrd="0" presId="urn:microsoft.com/office/officeart/2005/8/layout/radial6"/>
    <dgm:cxn modelId="{2F2B5E33-7F4B-4629-93FA-58259B0768C0}" type="presParOf" srcId="{237AC9AE-7922-4CAA-B17E-198F62382222}" destId="{69544D6D-BA83-476D-9F77-366B0D48EA06}" srcOrd="15" destOrd="0" presId="urn:microsoft.com/office/officeart/2005/8/layout/radial6"/>
    <dgm:cxn modelId="{07AA641F-72C9-44FB-A07C-137ED50EE3B8}" type="presParOf" srcId="{237AC9AE-7922-4CAA-B17E-198F62382222}" destId="{E5F9CD70-3FC5-40C3-8A01-F0A12CA366D7}" srcOrd="16" destOrd="0" presId="urn:microsoft.com/office/officeart/2005/8/layout/radial6"/>
    <dgm:cxn modelId="{DAEA8E13-5FD2-4691-8712-EDB7DF17A43C}" type="presParOf" srcId="{237AC9AE-7922-4CAA-B17E-198F62382222}" destId="{29FC0430-E939-4AB4-A1FB-E1CE36035C65}" srcOrd="17" destOrd="0" presId="urn:microsoft.com/office/officeart/2005/8/layout/radial6"/>
    <dgm:cxn modelId="{F8E7F958-DF1F-4B31-93ED-9C5ABD69E201}" type="presParOf" srcId="{237AC9AE-7922-4CAA-B17E-198F62382222}" destId="{FC95B35E-9DDB-4449-A3EB-E617345DDEA7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6EF540-CBCC-456B-82D5-A4E82B211E7D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464E78E-B26C-4A4D-9796-28ADAF18D022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ru-RU" sz="1200" b="1" dirty="0" smtClean="0">
              <a:solidFill>
                <a:schemeClr val="bg1"/>
              </a:solidFill>
            </a:rPr>
            <a:t>Решения</a:t>
          </a:r>
          <a:endParaRPr lang="ru-RU" sz="1200" b="1" dirty="0">
            <a:solidFill>
              <a:schemeClr val="bg1"/>
            </a:solidFill>
          </a:endParaRPr>
        </a:p>
      </dgm:t>
    </dgm:pt>
    <dgm:pt modelId="{D92B1924-1CF3-46E3-9EDC-45776D79B002}" type="parTrans" cxnId="{7CD39F1B-7D58-4BD4-B0F6-D775359339B9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36A47665-BD3A-41D8-BD34-E29548E52B87}" type="sibTrans" cxnId="{7CD39F1B-7D58-4BD4-B0F6-D775359339B9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EEBC0609-EC36-4CAC-9B50-05AEF1B98524}">
      <dgm:prSet custT="1"/>
      <dgm:spPr/>
      <dgm:t>
        <a:bodyPr/>
        <a:lstStyle/>
        <a:p>
          <a:pPr rtl="0"/>
          <a:r>
            <a:rPr lang="ru-RU" sz="800" b="1" dirty="0" smtClean="0">
              <a:solidFill>
                <a:schemeClr val="tx1">
                  <a:lumMod val="50000"/>
                </a:schemeClr>
              </a:solidFill>
            </a:rPr>
            <a:t>Разместить информацию о платформе «Навигатор» на сайте «Дом детского творчества»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A14C6A14-E031-479F-B55F-0743A8A2BD76}" type="parTrans" cxnId="{ED120534-3DB7-4B3A-8C0A-249A65631B11}">
      <dgm:prSet custT="1"/>
      <dgm:spPr/>
      <dgm:t>
        <a:bodyPr/>
        <a:lstStyle/>
        <a:p>
          <a:endParaRPr lang="ru-RU" sz="500" b="1">
            <a:solidFill>
              <a:schemeClr val="tx1">
                <a:lumMod val="50000"/>
              </a:schemeClr>
            </a:solidFill>
          </a:endParaRPr>
        </a:p>
      </dgm:t>
    </dgm:pt>
    <dgm:pt modelId="{508438A6-7ACE-4866-8686-10579759F190}" type="sibTrans" cxnId="{ED120534-3DB7-4B3A-8C0A-249A65631B11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470E2EA5-FFC3-427E-89CD-FA78728F0CBE}">
      <dgm:prSet custT="1"/>
      <dgm:spPr/>
      <dgm:t>
        <a:bodyPr/>
        <a:lstStyle/>
        <a:p>
          <a:pPr rtl="0"/>
          <a:r>
            <a:rPr lang="ru-RU" sz="800" b="1" smtClean="0">
              <a:solidFill>
                <a:schemeClr val="tx1">
                  <a:lumMod val="50000"/>
                </a:schemeClr>
              </a:solidFill>
            </a:rPr>
            <a:t>Проведение тематических родительских собраний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29A055EC-1AD1-4D47-B0AA-2A295FEE9B75}" type="parTrans" cxnId="{84D1285E-99C6-4978-93D1-720D3A613529}">
      <dgm:prSet custT="1"/>
      <dgm:spPr/>
      <dgm:t>
        <a:bodyPr/>
        <a:lstStyle/>
        <a:p>
          <a:endParaRPr lang="ru-RU" sz="500" b="1">
            <a:solidFill>
              <a:schemeClr val="tx1">
                <a:lumMod val="50000"/>
              </a:schemeClr>
            </a:solidFill>
          </a:endParaRPr>
        </a:p>
      </dgm:t>
    </dgm:pt>
    <dgm:pt modelId="{2726F216-0114-4290-8A5B-CD28836399EC}" type="sibTrans" cxnId="{84D1285E-99C6-4978-93D1-720D3A613529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F7F394B0-93C2-4920-9C96-5B779CDA55D1}">
      <dgm:prSet custT="1"/>
      <dgm:spPr/>
      <dgm:t>
        <a:bodyPr/>
        <a:lstStyle/>
        <a:p>
          <a:pPr rtl="0"/>
          <a:r>
            <a:rPr lang="ru-RU" sz="800" b="1" smtClean="0">
              <a:solidFill>
                <a:schemeClr val="tx1">
                  <a:lumMod val="50000"/>
                </a:schemeClr>
              </a:solidFill>
            </a:rPr>
            <a:t>Создание информационного стенда по платформе «Навигатор» в «Дом детского творчества»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AE3D8C23-BDCE-4B98-8645-426553736097}" type="parTrans" cxnId="{58688806-C65B-4C37-9503-518AAB2E6C3E}">
      <dgm:prSet custT="1"/>
      <dgm:spPr/>
      <dgm:t>
        <a:bodyPr/>
        <a:lstStyle/>
        <a:p>
          <a:endParaRPr lang="ru-RU" sz="500" b="1">
            <a:solidFill>
              <a:schemeClr val="tx1">
                <a:lumMod val="50000"/>
              </a:schemeClr>
            </a:solidFill>
          </a:endParaRPr>
        </a:p>
      </dgm:t>
    </dgm:pt>
    <dgm:pt modelId="{07698967-B7D5-49AE-818B-8A14544E8814}" type="sibTrans" cxnId="{58688806-C65B-4C37-9503-518AAB2E6C3E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E53B09A5-F96B-468B-B62D-C499ED79056C}">
      <dgm:prSet custT="1"/>
      <dgm:spPr/>
      <dgm:t>
        <a:bodyPr/>
        <a:lstStyle/>
        <a:p>
          <a:pPr rtl="0"/>
          <a:r>
            <a:rPr lang="ru-RU" sz="800" b="1" smtClean="0">
              <a:solidFill>
                <a:schemeClr val="tx1">
                  <a:lumMod val="50000"/>
                </a:schemeClr>
              </a:solidFill>
            </a:rPr>
            <a:t>На информационном стенде разместить образец регистрации на платформе «Навигатор»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28FD1D29-2508-40DE-9D24-A2CFA8119E53}" type="parTrans" cxnId="{8B9C7439-AE52-41D8-808C-0686F8834B61}">
      <dgm:prSet custT="1"/>
      <dgm:spPr/>
      <dgm:t>
        <a:bodyPr/>
        <a:lstStyle/>
        <a:p>
          <a:endParaRPr lang="ru-RU" sz="500" b="1">
            <a:solidFill>
              <a:schemeClr val="tx1">
                <a:lumMod val="50000"/>
              </a:schemeClr>
            </a:solidFill>
          </a:endParaRPr>
        </a:p>
      </dgm:t>
    </dgm:pt>
    <dgm:pt modelId="{82C5F7C1-D86E-46FB-B3F9-96776B8C24B1}" type="sibTrans" cxnId="{8B9C7439-AE52-41D8-808C-0686F8834B61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8FE0E1D6-9929-4EFF-86C7-14149EE33012}">
      <dgm:prSet custT="1"/>
      <dgm:spPr/>
      <dgm:t>
        <a:bodyPr/>
        <a:lstStyle/>
        <a:p>
          <a:pPr rtl="0"/>
          <a:r>
            <a:rPr lang="ru-RU" sz="800" b="1" smtClean="0">
              <a:solidFill>
                <a:schemeClr val="tx1">
                  <a:lumMod val="50000"/>
                </a:schemeClr>
              </a:solidFill>
            </a:rPr>
            <a:t>Включить в программу проведения Дня открытых дверей консультации о платформе «Навигатор»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2E77341D-36E1-4664-B483-164E652CA30A}" type="parTrans" cxnId="{44E8B5ED-7003-45D3-82C6-89A5F2B8D0DE}">
      <dgm:prSet custT="1"/>
      <dgm:spPr/>
      <dgm:t>
        <a:bodyPr/>
        <a:lstStyle/>
        <a:p>
          <a:endParaRPr lang="ru-RU" sz="500" b="1">
            <a:solidFill>
              <a:schemeClr val="tx1">
                <a:lumMod val="50000"/>
              </a:schemeClr>
            </a:solidFill>
          </a:endParaRPr>
        </a:p>
      </dgm:t>
    </dgm:pt>
    <dgm:pt modelId="{9C528F54-8B44-401E-ACF4-38C8D5F3D329}" type="sibTrans" cxnId="{44E8B5ED-7003-45D3-82C6-89A5F2B8D0DE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691F27F1-FC04-4811-BC89-3E7A5B8196E7}">
      <dgm:prSet custT="1"/>
      <dgm:spPr/>
      <dgm:t>
        <a:bodyPr/>
        <a:lstStyle/>
        <a:p>
          <a:pPr rtl="0"/>
          <a:r>
            <a:rPr lang="ru-RU" sz="800" b="1" smtClean="0">
              <a:solidFill>
                <a:schemeClr val="tx1">
                  <a:lumMod val="50000"/>
                </a:schemeClr>
              </a:solidFill>
            </a:rPr>
            <a:t>Оборудовать в методическом кабинете временный пункт(место) для регистрации родителей на платформе «Навигатор»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52E09F8A-A5E4-40E0-9164-575A685B510C}" type="parTrans" cxnId="{6CD27BCE-E569-4CC0-9AF5-CFF1C1F88DD2}">
      <dgm:prSet custT="1"/>
      <dgm:spPr/>
      <dgm:t>
        <a:bodyPr/>
        <a:lstStyle/>
        <a:p>
          <a:endParaRPr lang="ru-RU" sz="500" b="1">
            <a:solidFill>
              <a:schemeClr val="tx1">
                <a:lumMod val="50000"/>
              </a:schemeClr>
            </a:solidFill>
          </a:endParaRPr>
        </a:p>
      </dgm:t>
    </dgm:pt>
    <dgm:pt modelId="{21D12CC5-9454-422A-AA74-76CB6C1B098C}" type="sibTrans" cxnId="{6CD27BCE-E569-4CC0-9AF5-CFF1C1F88DD2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B07BDA95-937F-432C-A3B6-F00069C7B2CE}">
      <dgm:prSet custT="1"/>
      <dgm:spPr/>
      <dgm:t>
        <a:bodyPr/>
        <a:lstStyle/>
        <a:p>
          <a:pPr rtl="0"/>
          <a:r>
            <a:rPr lang="ru-RU" sz="800" b="1" smtClean="0">
              <a:solidFill>
                <a:schemeClr val="tx1">
                  <a:lumMod val="50000"/>
                </a:schemeClr>
              </a:solidFill>
            </a:rPr>
            <a:t>Разработать график дежурств на временном пункте регистрации для сотрудников дома детского творчества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AC47BACB-D65D-4E38-9BC4-E73B605E4366}" type="parTrans" cxnId="{9C0B0B4B-66DA-472E-A6BD-F4AFC895F379}">
      <dgm:prSet custT="1"/>
      <dgm:spPr/>
      <dgm:t>
        <a:bodyPr/>
        <a:lstStyle/>
        <a:p>
          <a:endParaRPr lang="ru-RU" sz="500" b="1">
            <a:solidFill>
              <a:schemeClr val="tx1">
                <a:lumMod val="50000"/>
              </a:schemeClr>
            </a:solidFill>
          </a:endParaRPr>
        </a:p>
      </dgm:t>
    </dgm:pt>
    <dgm:pt modelId="{FD47E05C-5499-47DA-B09B-96D980A1D2F0}" type="sibTrans" cxnId="{9C0B0B4B-66DA-472E-A6BD-F4AFC895F379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7A3EE501-BA00-495F-B930-D30CDAE9D850}">
      <dgm:prSet custT="1"/>
      <dgm:spPr/>
      <dgm:t>
        <a:bodyPr/>
        <a:lstStyle/>
        <a:p>
          <a:pPr rtl="0"/>
          <a:r>
            <a:rPr lang="ru-RU" sz="800" b="1" smtClean="0">
              <a:solidFill>
                <a:schemeClr val="tx1">
                  <a:lumMod val="50000"/>
                </a:schemeClr>
              </a:solidFill>
            </a:rPr>
            <a:t>Создание памятки для регистрации на платформе «Навигатор»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C67CCCF7-1422-406A-804B-38A4FF6D3D42}" type="parTrans" cxnId="{990FE66C-7CF2-464B-9A5A-7C8F118A6182}">
      <dgm:prSet custT="1"/>
      <dgm:spPr/>
      <dgm:t>
        <a:bodyPr/>
        <a:lstStyle/>
        <a:p>
          <a:endParaRPr lang="ru-RU" sz="500" b="1">
            <a:solidFill>
              <a:schemeClr val="tx1">
                <a:lumMod val="50000"/>
              </a:schemeClr>
            </a:solidFill>
          </a:endParaRPr>
        </a:p>
      </dgm:t>
    </dgm:pt>
    <dgm:pt modelId="{9B87FD70-A6DB-407C-9013-41EB935881DB}" type="sibTrans" cxnId="{990FE66C-7CF2-464B-9A5A-7C8F118A6182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E17D6ED6-5CA2-4254-8982-703F41423D8C}">
      <dgm:prSet custT="1"/>
      <dgm:spPr/>
      <dgm:t>
        <a:bodyPr/>
        <a:lstStyle/>
        <a:p>
          <a:pPr rtl="0"/>
          <a:r>
            <a:rPr lang="ru-RU" sz="800" b="1" smtClean="0">
              <a:solidFill>
                <a:schemeClr val="tx1">
                  <a:lumMod val="50000"/>
                </a:schemeClr>
              </a:solidFill>
            </a:rPr>
            <a:t>Создание видео инструкции для регистрации на платформе «Навигатор» и размещение на сайте дома детского творчества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8122AFDA-811D-45D6-B702-746F800292BD}" type="parTrans" cxnId="{66B18FAA-F374-45DF-97AD-3D4A981F05DC}">
      <dgm:prSet custT="1"/>
      <dgm:spPr/>
      <dgm:t>
        <a:bodyPr/>
        <a:lstStyle/>
        <a:p>
          <a:endParaRPr lang="ru-RU" sz="500" b="1">
            <a:solidFill>
              <a:schemeClr val="tx1">
                <a:lumMod val="50000"/>
              </a:schemeClr>
            </a:solidFill>
          </a:endParaRPr>
        </a:p>
      </dgm:t>
    </dgm:pt>
    <dgm:pt modelId="{2A26EE92-4A63-497F-B444-BC188CD68EC1}" type="sibTrans" cxnId="{66B18FAA-F374-45DF-97AD-3D4A981F05DC}">
      <dgm:prSet/>
      <dgm:spPr/>
      <dgm:t>
        <a:bodyPr/>
        <a:lstStyle/>
        <a:p>
          <a:endParaRPr lang="ru-RU" sz="2000" b="1">
            <a:solidFill>
              <a:schemeClr val="tx1">
                <a:lumMod val="50000"/>
              </a:schemeClr>
            </a:solidFill>
          </a:endParaRPr>
        </a:p>
      </dgm:t>
    </dgm:pt>
    <dgm:pt modelId="{FFE4D886-9908-4DD6-8FA9-26D2220BD414}" type="pres">
      <dgm:prSet presAssocID="{AB6EF540-CBCC-456B-82D5-A4E82B211E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69580D-B411-4E6D-8FA8-4C2D63580740}" type="pres">
      <dgm:prSet presAssocID="{E464E78E-B26C-4A4D-9796-28ADAF18D022}" presName="centerShape" presStyleLbl="node0" presStyleIdx="0" presStyleCnt="1" custScaleX="120982" custScaleY="125060"/>
      <dgm:spPr>
        <a:prstGeom prst="cloudCallout">
          <a:avLst/>
        </a:prstGeom>
      </dgm:spPr>
      <dgm:t>
        <a:bodyPr/>
        <a:lstStyle/>
        <a:p>
          <a:endParaRPr lang="ru-RU"/>
        </a:p>
      </dgm:t>
    </dgm:pt>
    <dgm:pt modelId="{58BF30D5-83AE-4C09-83B7-CB009BABE39F}" type="pres">
      <dgm:prSet presAssocID="{EEBC0609-EC36-4CAC-9B50-05AEF1B98524}" presName="node" presStyleLbl="node1" presStyleIdx="0" presStyleCnt="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BAFECF42-2E7C-42C6-A41C-7E7290566B07}" type="pres">
      <dgm:prSet presAssocID="{EEBC0609-EC36-4CAC-9B50-05AEF1B98524}" presName="dummy" presStyleCnt="0"/>
      <dgm:spPr/>
      <dgm:t>
        <a:bodyPr/>
        <a:lstStyle/>
        <a:p>
          <a:endParaRPr lang="ru-RU"/>
        </a:p>
      </dgm:t>
    </dgm:pt>
    <dgm:pt modelId="{E61D11D7-2C70-4CD4-9D6B-640E5A30B447}" type="pres">
      <dgm:prSet presAssocID="{508438A6-7ACE-4866-8686-10579759F190}" presName="sibTrans" presStyleLbl="sibTrans2D1" presStyleIdx="0" presStyleCnt="9"/>
      <dgm:spPr/>
      <dgm:t>
        <a:bodyPr/>
        <a:lstStyle/>
        <a:p>
          <a:endParaRPr lang="ru-RU"/>
        </a:p>
      </dgm:t>
    </dgm:pt>
    <dgm:pt modelId="{83288327-EDC8-4F3A-8D0A-83F90A103700}" type="pres">
      <dgm:prSet presAssocID="{470E2EA5-FFC3-427E-89CD-FA78728F0CBE}" presName="node" presStyleLbl="node1" presStyleIdx="1" presStyleCnt="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BB485FB5-9CA7-48E9-BFAE-12C0E7852081}" type="pres">
      <dgm:prSet presAssocID="{470E2EA5-FFC3-427E-89CD-FA78728F0CBE}" presName="dummy" presStyleCnt="0"/>
      <dgm:spPr/>
      <dgm:t>
        <a:bodyPr/>
        <a:lstStyle/>
        <a:p>
          <a:endParaRPr lang="ru-RU"/>
        </a:p>
      </dgm:t>
    </dgm:pt>
    <dgm:pt modelId="{BEDD5C03-660B-4F24-A594-4CE7E0AFB8F7}" type="pres">
      <dgm:prSet presAssocID="{2726F216-0114-4290-8A5B-CD28836399EC}" presName="sibTrans" presStyleLbl="sibTrans2D1" presStyleIdx="1" presStyleCnt="9"/>
      <dgm:spPr/>
      <dgm:t>
        <a:bodyPr/>
        <a:lstStyle/>
        <a:p>
          <a:endParaRPr lang="ru-RU"/>
        </a:p>
      </dgm:t>
    </dgm:pt>
    <dgm:pt modelId="{2FA5557B-3BFD-4D10-A5EE-AB5263F62D7D}" type="pres">
      <dgm:prSet presAssocID="{F7F394B0-93C2-4920-9C96-5B779CDA55D1}" presName="node" presStyleLbl="node1" presStyleIdx="2" presStyleCnt="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B33F22D2-7EB3-41AD-9202-30016B68DAC8}" type="pres">
      <dgm:prSet presAssocID="{F7F394B0-93C2-4920-9C96-5B779CDA55D1}" presName="dummy" presStyleCnt="0"/>
      <dgm:spPr/>
      <dgm:t>
        <a:bodyPr/>
        <a:lstStyle/>
        <a:p>
          <a:endParaRPr lang="ru-RU"/>
        </a:p>
      </dgm:t>
    </dgm:pt>
    <dgm:pt modelId="{485750E5-8861-43BD-900C-348E9DB9BBE3}" type="pres">
      <dgm:prSet presAssocID="{07698967-B7D5-49AE-818B-8A14544E8814}" presName="sibTrans" presStyleLbl="sibTrans2D1" presStyleIdx="2" presStyleCnt="9"/>
      <dgm:spPr/>
      <dgm:t>
        <a:bodyPr/>
        <a:lstStyle/>
        <a:p>
          <a:endParaRPr lang="ru-RU"/>
        </a:p>
      </dgm:t>
    </dgm:pt>
    <dgm:pt modelId="{B88E3619-5BB0-4C0D-AA28-21DCC12AEE13}" type="pres">
      <dgm:prSet presAssocID="{E53B09A5-F96B-468B-B62D-C499ED79056C}" presName="node" presStyleLbl="node1" presStyleIdx="3" presStyleCnt="9" custScaleX="135242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85F782FC-93FF-4034-A60E-E76A559257C3}" type="pres">
      <dgm:prSet presAssocID="{E53B09A5-F96B-468B-B62D-C499ED79056C}" presName="dummy" presStyleCnt="0"/>
      <dgm:spPr/>
      <dgm:t>
        <a:bodyPr/>
        <a:lstStyle/>
        <a:p>
          <a:endParaRPr lang="ru-RU"/>
        </a:p>
      </dgm:t>
    </dgm:pt>
    <dgm:pt modelId="{281AAAC9-BAEB-45DC-9650-053E89B94CD2}" type="pres">
      <dgm:prSet presAssocID="{82C5F7C1-D86E-46FB-B3F9-96776B8C24B1}" presName="sibTrans" presStyleLbl="sibTrans2D1" presStyleIdx="3" presStyleCnt="9"/>
      <dgm:spPr/>
      <dgm:t>
        <a:bodyPr/>
        <a:lstStyle/>
        <a:p>
          <a:endParaRPr lang="ru-RU"/>
        </a:p>
      </dgm:t>
    </dgm:pt>
    <dgm:pt modelId="{2DE52750-65E2-4BD7-B5F6-C14AECE14AAE}" type="pres">
      <dgm:prSet presAssocID="{8FE0E1D6-9929-4EFF-86C7-14149EE33012}" presName="node" presStyleLbl="node1" presStyleIdx="4" presStyleCnt="9" custScaleX="129080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47466187-969D-4B56-BACF-45DF46DBEA60}" type="pres">
      <dgm:prSet presAssocID="{8FE0E1D6-9929-4EFF-86C7-14149EE33012}" presName="dummy" presStyleCnt="0"/>
      <dgm:spPr/>
      <dgm:t>
        <a:bodyPr/>
        <a:lstStyle/>
        <a:p>
          <a:endParaRPr lang="ru-RU"/>
        </a:p>
      </dgm:t>
    </dgm:pt>
    <dgm:pt modelId="{4B987E63-2181-4EB7-9097-72EC170A82FE}" type="pres">
      <dgm:prSet presAssocID="{9C528F54-8B44-401E-ACF4-38C8D5F3D329}" presName="sibTrans" presStyleLbl="sibTrans2D1" presStyleIdx="4" presStyleCnt="9"/>
      <dgm:spPr/>
      <dgm:t>
        <a:bodyPr/>
        <a:lstStyle/>
        <a:p>
          <a:endParaRPr lang="ru-RU"/>
        </a:p>
      </dgm:t>
    </dgm:pt>
    <dgm:pt modelId="{57A643FC-D07B-4914-BEBE-C7E4855BEB22}" type="pres">
      <dgm:prSet presAssocID="{691F27F1-FC04-4811-BC89-3E7A5B8196E7}" presName="node" presStyleLbl="node1" presStyleIdx="5" presStyleCnt="9" custScaleX="180600" custScaleY="96171" custRadScaleRad="104246" custRadScaleInc="55575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12D3DCED-3A42-4397-9526-E4074336DEEB}" type="pres">
      <dgm:prSet presAssocID="{691F27F1-FC04-4811-BC89-3E7A5B8196E7}" presName="dummy" presStyleCnt="0"/>
      <dgm:spPr/>
      <dgm:t>
        <a:bodyPr/>
        <a:lstStyle/>
        <a:p>
          <a:endParaRPr lang="ru-RU"/>
        </a:p>
      </dgm:t>
    </dgm:pt>
    <dgm:pt modelId="{94927DD2-869C-4F3A-B173-B058700267C5}" type="pres">
      <dgm:prSet presAssocID="{21D12CC5-9454-422A-AA74-76CB6C1B098C}" presName="sibTrans" presStyleLbl="sibTrans2D1" presStyleIdx="5" presStyleCnt="9"/>
      <dgm:spPr/>
      <dgm:t>
        <a:bodyPr/>
        <a:lstStyle/>
        <a:p>
          <a:endParaRPr lang="ru-RU"/>
        </a:p>
      </dgm:t>
    </dgm:pt>
    <dgm:pt modelId="{D5A0E77C-2FF8-4289-BF86-E56A22F1D4D1}" type="pres">
      <dgm:prSet presAssocID="{B07BDA95-937F-432C-A3B6-F00069C7B2CE}" presName="node" presStyleLbl="node1" presStyleIdx="6" presStyleCnt="9" custScaleX="155822" custRadScaleRad="98721" custRadScaleInc="47365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0D174949-ADE9-4BF8-836B-C799F9BA6F6F}" type="pres">
      <dgm:prSet presAssocID="{B07BDA95-937F-432C-A3B6-F00069C7B2CE}" presName="dummy" presStyleCnt="0"/>
      <dgm:spPr/>
      <dgm:t>
        <a:bodyPr/>
        <a:lstStyle/>
        <a:p>
          <a:endParaRPr lang="ru-RU"/>
        </a:p>
      </dgm:t>
    </dgm:pt>
    <dgm:pt modelId="{10B2CDFA-9283-4A19-96B7-A142A960D681}" type="pres">
      <dgm:prSet presAssocID="{FD47E05C-5499-47DA-B09B-96D980A1D2F0}" presName="sibTrans" presStyleLbl="sibTrans2D1" presStyleIdx="6" presStyleCnt="9"/>
      <dgm:spPr/>
      <dgm:t>
        <a:bodyPr/>
        <a:lstStyle/>
        <a:p>
          <a:endParaRPr lang="ru-RU"/>
        </a:p>
      </dgm:t>
    </dgm:pt>
    <dgm:pt modelId="{E7FEB36D-E125-4A03-85BC-A7BB757C1A6D}" type="pres">
      <dgm:prSet presAssocID="{7A3EE501-BA00-495F-B930-D30CDAE9D850}" presName="node" presStyleLbl="node1" presStyleIdx="7" presStyleCnt="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79C4989A-D2C7-4EC4-A6B1-E2E36CA54775}" type="pres">
      <dgm:prSet presAssocID="{7A3EE501-BA00-495F-B930-D30CDAE9D850}" presName="dummy" presStyleCnt="0"/>
      <dgm:spPr/>
      <dgm:t>
        <a:bodyPr/>
        <a:lstStyle/>
        <a:p>
          <a:endParaRPr lang="ru-RU"/>
        </a:p>
      </dgm:t>
    </dgm:pt>
    <dgm:pt modelId="{BE982752-598B-4982-A1BF-53B1B16A1DFD}" type="pres">
      <dgm:prSet presAssocID="{9B87FD70-A6DB-407C-9013-41EB935881DB}" presName="sibTrans" presStyleLbl="sibTrans2D1" presStyleIdx="7" presStyleCnt="9"/>
      <dgm:spPr/>
      <dgm:t>
        <a:bodyPr/>
        <a:lstStyle/>
        <a:p>
          <a:endParaRPr lang="ru-RU"/>
        </a:p>
      </dgm:t>
    </dgm:pt>
    <dgm:pt modelId="{321299AA-AE3E-485A-872E-DF482A1E6860}" type="pres">
      <dgm:prSet presAssocID="{E17D6ED6-5CA2-4254-8982-703F41423D8C}" presName="node" presStyleLbl="node1" presStyleIdx="8" presStyleCnt="9" custScaleX="182237" custScaleY="104480" custRadScaleRad="101314" custRadScaleInc="-30478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BE3344EC-74AA-4DD6-B92C-40DC8F7CC0FE}" type="pres">
      <dgm:prSet presAssocID="{E17D6ED6-5CA2-4254-8982-703F41423D8C}" presName="dummy" presStyleCnt="0"/>
      <dgm:spPr/>
      <dgm:t>
        <a:bodyPr/>
        <a:lstStyle/>
        <a:p>
          <a:endParaRPr lang="ru-RU"/>
        </a:p>
      </dgm:t>
    </dgm:pt>
    <dgm:pt modelId="{74D71FF6-0DFA-4509-AB8A-E8531D66A62B}" type="pres">
      <dgm:prSet presAssocID="{2A26EE92-4A63-497F-B444-BC188CD68EC1}" presName="sibTrans" presStyleLbl="sibTrans2D1" presStyleIdx="8" presStyleCnt="9"/>
      <dgm:spPr/>
      <dgm:t>
        <a:bodyPr/>
        <a:lstStyle/>
        <a:p>
          <a:endParaRPr lang="ru-RU"/>
        </a:p>
      </dgm:t>
    </dgm:pt>
  </dgm:ptLst>
  <dgm:cxnLst>
    <dgm:cxn modelId="{ED120534-3DB7-4B3A-8C0A-249A65631B11}" srcId="{E464E78E-B26C-4A4D-9796-28ADAF18D022}" destId="{EEBC0609-EC36-4CAC-9B50-05AEF1B98524}" srcOrd="0" destOrd="0" parTransId="{A14C6A14-E031-479F-B55F-0743A8A2BD76}" sibTransId="{508438A6-7ACE-4866-8686-10579759F190}"/>
    <dgm:cxn modelId="{8B9C7439-AE52-41D8-808C-0686F8834B61}" srcId="{E464E78E-B26C-4A4D-9796-28ADAF18D022}" destId="{E53B09A5-F96B-468B-B62D-C499ED79056C}" srcOrd="3" destOrd="0" parTransId="{28FD1D29-2508-40DE-9D24-A2CFA8119E53}" sibTransId="{82C5F7C1-D86E-46FB-B3F9-96776B8C24B1}"/>
    <dgm:cxn modelId="{1F8BAD9E-218B-413F-BB08-5A3B16B54BCD}" type="presOf" srcId="{21D12CC5-9454-422A-AA74-76CB6C1B098C}" destId="{94927DD2-869C-4F3A-B173-B058700267C5}" srcOrd="0" destOrd="0" presId="urn:microsoft.com/office/officeart/2005/8/layout/radial6"/>
    <dgm:cxn modelId="{84D1285E-99C6-4978-93D1-720D3A613529}" srcId="{E464E78E-B26C-4A4D-9796-28ADAF18D022}" destId="{470E2EA5-FFC3-427E-89CD-FA78728F0CBE}" srcOrd="1" destOrd="0" parTransId="{29A055EC-1AD1-4D47-B0AA-2A295FEE9B75}" sibTransId="{2726F216-0114-4290-8A5B-CD28836399EC}"/>
    <dgm:cxn modelId="{0DDA3822-FFAD-45FD-BF33-4CBF2ADDB14F}" type="presOf" srcId="{7A3EE501-BA00-495F-B930-D30CDAE9D850}" destId="{E7FEB36D-E125-4A03-85BC-A7BB757C1A6D}" srcOrd="0" destOrd="0" presId="urn:microsoft.com/office/officeart/2005/8/layout/radial6"/>
    <dgm:cxn modelId="{256D1D3D-FB9D-4BAB-8298-D03F66877F16}" type="presOf" srcId="{07698967-B7D5-49AE-818B-8A14544E8814}" destId="{485750E5-8861-43BD-900C-348E9DB9BBE3}" srcOrd="0" destOrd="0" presId="urn:microsoft.com/office/officeart/2005/8/layout/radial6"/>
    <dgm:cxn modelId="{44E8B5ED-7003-45D3-82C6-89A5F2B8D0DE}" srcId="{E464E78E-B26C-4A4D-9796-28ADAF18D022}" destId="{8FE0E1D6-9929-4EFF-86C7-14149EE33012}" srcOrd="4" destOrd="0" parTransId="{2E77341D-36E1-4664-B483-164E652CA30A}" sibTransId="{9C528F54-8B44-401E-ACF4-38C8D5F3D329}"/>
    <dgm:cxn modelId="{65308F59-19BD-4C26-A8E4-2FCCBF2D63AB}" type="presOf" srcId="{E464E78E-B26C-4A4D-9796-28ADAF18D022}" destId="{6B69580D-B411-4E6D-8FA8-4C2D63580740}" srcOrd="0" destOrd="0" presId="urn:microsoft.com/office/officeart/2005/8/layout/radial6"/>
    <dgm:cxn modelId="{21A342FF-EAC6-4115-8897-8689ABCEA5CD}" type="presOf" srcId="{E53B09A5-F96B-468B-B62D-C499ED79056C}" destId="{B88E3619-5BB0-4C0D-AA28-21DCC12AEE13}" srcOrd="0" destOrd="0" presId="urn:microsoft.com/office/officeart/2005/8/layout/radial6"/>
    <dgm:cxn modelId="{990FE66C-7CF2-464B-9A5A-7C8F118A6182}" srcId="{E464E78E-B26C-4A4D-9796-28ADAF18D022}" destId="{7A3EE501-BA00-495F-B930-D30CDAE9D850}" srcOrd="7" destOrd="0" parTransId="{C67CCCF7-1422-406A-804B-38A4FF6D3D42}" sibTransId="{9B87FD70-A6DB-407C-9013-41EB935881DB}"/>
    <dgm:cxn modelId="{E7A99799-3C55-4934-8272-E0B57967CBD6}" type="presOf" srcId="{FD47E05C-5499-47DA-B09B-96D980A1D2F0}" destId="{10B2CDFA-9283-4A19-96B7-A142A960D681}" srcOrd="0" destOrd="0" presId="urn:microsoft.com/office/officeart/2005/8/layout/radial6"/>
    <dgm:cxn modelId="{6CD27BCE-E569-4CC0-9AF5-CFF1C1F88DD2}" srcId="{E464E78E-B26C-4A4D-9796-28ADAF18D022}" destId="{691F27F1-FC04-4811-BC89-3E7A5B8196E7}" srcOrd="5" destOrd="0" parTransId="{52E09F8A-A5E4-40E0-9164-575A685B510C}" sibTransId="{21D12CC5-9454-422A-AA74-76CB6C1B098C}"/>
    <dgm:cxn modelId="{1490E98F-DD88-4419-B78E-BBB0DE4124AD}" type="presOf" srcId="{470E2EA5-FFC3-427E-89CD-FA78728F0CBE}" destId="{83288327-EDC8-4F3A-8D0A-83F90A103700}" srcOrd="0" destOrd="0" presId="urn:microsoft.com/office/officeart/2005/8/layout/radial6"/>
    <dgm:cxn modelId="{6A259B28-4BF6-40B0-94F0-1598929C86A8}" type="presOf" srcId="{9C528F54-8B44-401E-ACF4-38C8D5F3D329}" destId="{4B987E63-2181-4EB7-9097-72EC170A82FE}" srcOrd="0" destOrd="0" presId="urn:microsoft.com/office/officeart/2005/8/layout/radial6"/>
    <dgm:cxn modelId="{62A20DC8-6295-4D5B-BF13-C94334ED0251}" type="presOf" srcId="{AB6EF540-CBCC-456B-82D5-A4E82B211E7D}" destId="{FFE4D886-9908-4DD6-8FA9-26D2220BD414}" srcOrd="0" destOrd="0" presId="urn:microsoft.com/office/officeart/2005/8/layout/radial6"/>
    <dgm:cxn modelId="{845B0233-0A99-49CA-A527-E45185F30703}" type="presOf" srcId="{EEBC0609-EC36-4CAC-9B50-05AEF1B98524}" destId="{58BF30D5-83AE-4C09-83B7-CB009BABE39F}" srcOrd="0" destOrd="0" presId="urn:microsoft.com/office/officeart/2005/8/layout/radial6"/>
    <dgm:cxn modelId="{F971D63A-B959-47FA-94A7-F1FCC4992721}" type="presOf" srcId="{82C5F7C1-D86E-46FB-B3F9-96776B8C24B1}" destId="{281AAAC9-BAEB-45DC-9650-053E89B94CD2}" srcOrd="0" destOrd="0" presId="urn:microsoft.com/office/officeart/2005/8/layout/radial6"/>
    <dgm:cxn modelId="{9C0B0B4B-66DA-472E-A6BD-F4AFC895F379}" srcId="{E464E78E-B26C-4A4D-9796-28ADAF18D022}" destId="{B07BDA95-937F-432C-A3B6-F00069C7B2CE}" srcOrd="6" destOrd="0" parTransId="{AC47BACB-D65D-4E38-9BC4-E73B605E4366}" sibTransId="{FD47E05C-5499-47DA-B09B-96D980A1D2F0}"/>
    <dgm:cxn modelId="{A031CFFC-8A88-4397-ACF1-DFBD631A8EDB}" type="presOf" srcId="{2A26EE92-4A63-497F-B444-BC188CD68EC1}" destId="{74D71FF6-0DFA-4509-AB8A-E8531D66A62B}" srcOrd="0" destOrd="0" presId="urn:microsoft.com/office/officeart/2005/8/layout/radial6"/>
    <dgm:cxn modelId="{78E2FB4F-83C6-4142-BC97-95DC244020C8}" type="presOf" srcId="{691F27F1-FC04-4811-BC89-3E7A5B8196E7}" destId="{57A643FC-D07B-4914-BEBE-C7E4855BEB22}" srcOrd="0" destOrd="0" presId="urn:microsoft.com/office/officeart/2005/8/layout/radial6"/>
    <dgm:cxn modelId="{58688806-C65B-4C37-9503-518AAB2E6C3E}" srcId="{E464E78E-B26C-4A4D-9796-28ADAF18D022}" destId="{F7F394B0-93C2-4920-9C96-5B779CDA55D1}" srcOrd="2" destOrd="0" parTransId="{AE3D8C23-BDCE-4B98-8645-426553736097}" sibTransId="{07698967-B7D5-49AE-818B-8A14544E8814}"/>
    <dgm:cxn modelId="{0ABD2939-29CD-4E98-9211-27034558B9E4}" type="presOf" srcId="{8FE0E1D6-9929-4EFF-86C7-14149EE33012}" destId="{2DE52750-65E2-4BD7-B5F6-C14AECE14AAE}" srcOrd="0" destOrd="0" presId="urn:microsoft.com/office/officeart/2005/8/layout/radial6"/>
    <dgm:cxn modelId="{25974564-8805-42CA-8ACB-25A0EF2F5A9C}" type="presOf" srcId="{B07BDA95-937F-432C-A3B6-F00069C7B2CE}" destId="{D5A0E77C-2FF8-4289-BF86-E56A22F1D4D1}" srcOrd="0" destOrd="0" presId="urn:microsoft.com/office/officeart/2005/8/layout/radial6"/>
    <dgm:cxn modelId="{66B18FAA-F374-45DF-97AD-3D4A981F05DC}" srcId="{E464E78E-B26C-4A4D-9796-28ADAF18D022}" destId="{E17D6ED6-5CA2-4254-8982-703F41423D8C}" srcOrd="8" destOrd="0" parTransId="{8122AFDA-811D-45D6-B702-746F800292BD}" sibTransId="{2A26EE92-4A63-497F-B444-BC188CD68EC1}"/>
    <dgm:cxn modelId="{FC2C2725-5F46-4777-98F8-8D720FD4FD89}" type="presOf" srcId="{9B87FD70-A6DB-407C-9013-41EB935881DB}" destId="{BE982752-598B-4982-A1BF-53B1B16A1DFD}" srcOrd="0" destOrd="0" presId="urn:microsoft.com/office/officeart/2005/8/layout/radial6"/>
    <dgm:cxn modelId="{2C9A4BD4-9AE2-4922-998B-35306EBBC69C}" type="presOf" srcId="{2726F216-0114-4290-8A5B-CD28836399EC}" destId="{BEDD5C03-660B-4F24-A594-4CE7E0AFB8F7}" srcOrd="0" destOrd="0" presId="urn:microsoft.com/office/officeart/2005/8/layout/radial6"/>
    <dgm:cxn modelId="{3BF276D5-A2EE-4464-8F2B-4F35631299C6}" type="presOf" srcId="{508438A6-7ACE-4866-8686-10579759F190}" destId="{E61D11D7-2C70-4CD4-9D6B-640E5A30B447}" srcOrd="0" destOrd="0" presId="urn:microsoft.com/office/officeart/2005/8/layout/radial6"/>
    <dgm:cxn modelId="{7CD39F1B-7D58-4BD4-B0F6-D775359339B9}" srcId="{AB6EF540-CBCC-456B-82D5-A4E82B211E7D}" destId="{E464E78E-B26C-4A4D-9796-28ADAF18D022}" srcOrd="0" destOrd="0" parTransId="{D92B1924-1CF3-46E3-9EDC-45776D79B002}" sibTransId="{36A47665-BD3A-41D8-BD34-E29548E52B87}"/>
    <dgm:cxn modelId="{388BBBD6-3376-4AD6-B119-BD7996E2E943}" type="presOf" srcId="{F7F394B0-93C2-4920-9C96-5B779CDA55D1}" destId="{2FA5557B-3BFD-4D10-A5EE-AB5263F62D7D}" srcOrd="0" destOrd="0" presId="urn:microsoft.com/office/officeart/2005/8/layout/radial6"/>
    <dgm:cxn modelId="{28958AF4-18FA-4B8B-BB1B-1A2F9C6AC6BE}" type="presOf" srcId="{E17D6ED6-5CA2-4254-8982-703F41423D8C}" destId="{321299AA-AE3E-485A-872E-DF482A1E6860}" srcOrd="0" destOrd="0" presId="urn:microsoft.com/office/officeart/2005/8/layout/radial6"/>
    <dgm:cxn modelId="{6E045830-5F27-4B36-9E8F-36BE14017781}" type="presParOf" srcId="{FFE4D886-9908-4DD6-8FA9-26D2220BD414}" destId="{6B69580D-B411-4E6D-8FA8-4C2D63580740}" srcOrd="0" destOrd="0" presId="urn:microsoft.com/office/officeart/2005/8/layout/radial6"/>
    <dgm:cxn modelId="{EE97FD46-01E0-48FA-9F8A-FBD82B919083}" type="presParOf" srcId="{FFE4D886-9908-4DD6-8FA9-26D2220BD414}" destId="{58BF30D5-83AE-4C09-83B7-CB009BABE39F}" srcOrd="1" destOrd="0" presId="urn:microsoft.com/office/officeart/2005/8/layout/radial6"/>
    <dgm:cxn modelId="{0E82668C-A63D-4CF5-AB16-7CF8F59BBC18}" type="presParOf" srcId="{FFE4D886-9908-4DD6-8FA9-26D2220BD414}" destId="{BAFECF42-2E7C-42C6-A41C-7E7290566B07}" srcOrd="2" destOrd="0" presId="urn:microsoft.com/office/officeart/2005/8/layout/radial6"/>
    <dgm:cxn modelId="{BF4AEBDC-CBEF-478A-B984-03473E7FBA7E}" type="presParOf" srcId="{FFE4D886-9908-4DD6-8FA9-26D2220BD414}" destId="{E61D11D7-2C70-4CD4-9D6B-640E5A30B447}" srcOrd="3" destOrd="0" presId="urn:microsoft.com/office/officeart/2005/8/layout/radial6"/>
    <dgm:cxn modelId="{02BEBF93-BC46-47F8-BED6-E046D138614E}" type="presParOf" srcId="{FFE4D886-9908-4DD6-8FA9-26D2220BD414}" destId="{83288327-EDC8-4F3A-8D0A-83F90A103700}" srcOrd="4" destOrd="0" presId="urn:microsoft.com/office/officeart/2005/8/layout/radial6"/>
    <dgm:cxn modelId="{ED87BE12-D796-42A1-98FC-64891B7819C7}" type="presParOf" srcId="{FFE4D886-9908-4DD6-8FA9-26D2220BD414}" destId="{BB485FB5-9CA7-48E9-BFAE-12C0E7852081}" srcOrd="5" destOrd="0" presId="urn:microsoft.com/office/officeart/2005/8/layout/radial6"/>
    <dgm:cxn modelId="{8E0612C4-5AAC-45E8-A571-D9A6D0EB07AA}" type="presParOf" srcId="{FFE4D886-9908-4DD6-8FA9-26D2220BD414}" destId="{BEDD5C03-660B-4F24-A594-4CE7E0AFB8F7}" srcOrd="6" destOrd="0" presId="urn:microsoft.com/office/officeart/2005/8/layout/radial6"/>
    <dgm:cxn modelId="{D7714703-6628-4FED-BED6-63C6396EE043}" type="presParOf" srcId="{FFE4D886-9908-4DD6-8FA9-26D2220BD414}" destId="{2FA5557B-3BFD-4D10-A5EE-AB5263F62D7D}" srcOrd="7" destOrd="0" presId="urn:microsoft.com/office/officeart/2005/8/layout/radial6"/>
    <dgm:cxn modelId="{8067FFEA-83E2-4DA9-BC4C-C6FC75C938B2}" type="presParOf" srcId="{FFE4D886-9908-4DD6-8FA9-26D2220BD414}" destId="{B33F22D2-7EB3-41AD-9202-30016B68DAC8}" srcOrd="8" destOrd="0" presId="urn:microsoft.com/office/officeart/2005/8/layout/radial6"/>
    <dgm:cxn modelId="{83C2501B-F789-447C-A1AE-E65A922DFB78}" type="presParOf" srcId="{FFE4D886-9908-4DD6-8FA9-26D2220BD414}" destId="{485750E5-8861-43BD-900C-348E9DB9BBE3}" srcOrd="9" destOrd="0" presId="urn:microsoft.com/office/officeart/2005/8/layout/radial6"/>
    <dgm:cxn modelId="{A9AA0D72-616B-4D01-B92E-3FE607A4BAFB}" type="presParOf" srcId="{FFE4D886-9908-4DD6-8FA9-26D2220BD414}" destId="{B88E3619-5BB0-4C0D-AA28-21DCC12AEE13}" srcOrd="10" destOrd="0" presId="urn:microsoft.com/office/officeart/2005/8/layout/radial6"/>
    <dgm:cxn modelId="{354A151B-37AB-410F-AE65-62489F46BCB9}" type="presParOf" srcId="{FFE4D886-9908-4DD6-8FA9-26D2220BD414}" destId="{85F782FC-93FF-4034-A60E-E76A559257C3}" srcOrd="11" destOrd="0" presId="urn:microsoft.com/office/officeart/2005/8/layout/radial6"/>
    <dgm:cxn modelId="{9273A27C-2073-4775-A7E5-1094990A74D2}" type="presParOf" srcId="{FFE4D886-9908-4DD6-8FA9-26D2220BD414}" destId="{281AAAC9-BAEB-45DC-9650-053E89B94CD2}" srcOrd="12" destOrd="0" presId="urn:microsoft.com/office/officeart/2005/8/layout/radial6"/>
    <dgm:cxn modelId="{ACA48ABA-3FA8-45FA-B238-06046A057E76}" type="presParOf" srcId="{FFE4D886-9908-4DD6-8FA9-26D2220BD414}" destId="{2DE52750-65E2-4BD7-B5F6-C14AECE14AAE}" srcOrd="13" destOrd="0" presId="urn:microsoft.com/office/officeart/2005/8/layout/radial6"/>
    <dgm:cxn modelId="{2D03F725-D71B-4C9D-B465-AF59FA54B37B}" type="presParOf" srcId="{FFE4D886-9908-4DD6-8FA9-26D2220BD414}" destId="{47466187-969D-4B56-BACF-45DF46DBEA60}" srcOrd="14" destOrd="0" presId="urn:microsoft.com/office/officeart/2005/8/layout/radial6"/>
    <dgm:cxn modelId="{B632AC60-90B3-47A9-94E8-1F7FEDF45F2F}" type="presParOf" srcId="{FFE4D886-9908-4DD6-8FA9-26D2220BD414}" destId="{4B987E63-2181-4EB7-9097-72EC170A82FE}" srcOrd="15" destOrd="0" presId="urn:microsoft.com/office/officeart/2005/8/layout/radial6"/>
    <dgm:cxn modelId="{A0626D1C-0BA5-432A-96AB-F3F84CCAC2B1}" type="presParOf" srcId="{FFE4D886-9908-4DD6-8FA9-26D2220BD414}" destId="{57A643FC-D07B-4914-BEBE-C7E4855BEB22}" srcOrd="16" destOrd="0" presId="urn:microsoft.com/office/officeart/2005/8/layout/radial6"/>
    <dgm:cxn modelId="{850D104A-7F1B-49C8-8AB8-F94686EEBCA9}" type="presParOf" srcId="{FFE4D886-9908-4DD6-8FA9-26D2220BD414}" destId="{12D3DCED-3A42-4397-9526-E4074336DEEB}" srcOrd="17" destOrd="0" presId="urn:microsoft.com/office/officeart/2005/8/layout/radial6"/>
    <dgm:cxn modelId="{EF56BC5A-4E6B-40FD-B11E-438007898A4E}" type="presParOf" srcId="{FFE4D886-9908-4DD6-8FA9-26D2220BD414}" destId="{94927DD2-869C-4F3A-B173-B058700267C5}" srcOrd="18" destOrd="0" presId="urn:microsoft.com/office/officeart/2005/8/layout/radial6"/>
    <dgm:cxn modelId="{E6D07079-9CD4-4384-BAF1-43A275FA992E}" type="presParOf" srcId="{FFE4D886-9908-4DD6-8FA9-26D2220BD414}" destId="{D5A0E77C-2FF8-4289-BF86-E56A22F1D4D1}" srcOrd="19" destOrd="0" presId="urn:microsoft.com/office/officeart/2005/8/layout/radial6"/>
    <dgm:cxn modelId="{9C68EF17-5072-4ACF-BB94-2FA7940AF942}" type="presParOf" srcId="{FFE4D886-9908-4DD6-8FA9-26D2220BD414}" destId="{0D174949-ADE9-4BF8-836B-C799F9BA6F6F}" srcOrd="20" destOrd="0" presId="urn:microsoft.com/office/officeart/2005/8/layout/radial6"/>
    <dgm:cxn modelId="{DF7196F0-B6F6-4C0A-B555-987FED920E9A}" type="presParOf" srcId="{FFE4D886-9908-4DD6-8FA9-26D2220BD414}" destId="{10B2CDFA-9283-4A19-96B7-A142A960D681}" srcOrd="21" destOrd="0" presId="urn:microsoft.com/office/officeart/2005/8/layout/radial6"/>
    <dgm:cxn modelId="{8F293658-1556-4833-8080-3EF51948A89B}" type="presParOf" srcId="{FFE4D886-9908-4DD6-8FA9-26D2220BD414}" destId="{E7FEB36D-E125-4A03-85BC-A7BB757C1A6D}" srcOrd="22" destOrd="0" presId="urn:microsoft.com/office/officeart/2005/8/layout/radial6"/>
    <dgm:cxn modelId="{6BFB9434-1AC4-474C-A3A5-C79D19C9E2DF}" type="presParOf" srcId="{FFE4D886-9908-4DD6-8FA9-26D2220BD414}" destId="{79C4989A-D2C7-4EC4-A6B1-E2E36CA54775}" srcOrd="23" destOrd="0" presId="urn:microsoft.com/office/officeart/2005/8/layout/radial6"/>
    <dgm:cxn modelId="{95E864A7-1542-4B86-82DA-B34F19885796}" type="presParOf" srcId="{FFE4D886-9908-4DD6-8FA9-26D2220BD414}" destId="{BE982752-598B-4982-A1BF-53B1B16A1DFD}" srcOrd="24" destOrd="0" presId="urn:microsoft.com/office/officeart/2005/8/layout/radial6"/>
    <dgm:cxn modelId="{366D23B3-8A7F-4404-8C08-53F4D4495594}" type="presParOf" srcId="{FFE4D886-9908-4DD6-8FA9-26D2220BD414}" destId="{321299AA-AE3E-485A-872E-DF482A1E6860}" srcOrd="25" destOrd="0" presId="urn:microsoft.com/office/officeart/2005/8/layout/radial6"/>
    <dgm:cxn modelId="{06467821-B23E-44F5-A900-C05A55257483}" type="presParOf" srcId="{FFE4D886-9908-4DD6-8FA9-26D2220BD414}" destId="{BE3344EC-74AA-4DD6-B92C-40DC8F7CC0FE}" srcOrd="26" destOrd="0" presId="urn:microsoft.com/office/officeart/2005/8/layout/radial6"/>
    <dgm:cxn modelId="{B92B2FBB-6ADF-4691-B4E1-99DA75AE1863}" type="presParOf" srcId="{FFE4D886-9908-4DD6-8FA9-26D2220BD414}" destId="{74D71FF6-0DFA-4509-AB8A-E8531D66A62B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CDAA26-8E89-4140-91A9-0EF5E9C3F31B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7E2F5B6-2E63-4FF2-8016-1D700A424AD9}">
      <dgm:prSet custT="1"/>
      <dgm:spPr>
        <a:solidFill>
          <a:srgbClr val="FF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ru-RU" sz="1050" b="1" dirty="0" smtClean="0"/>
            <a:t>Проблемы</a:t>
          </a:r>
          <a:r>
            <a:rPr lang="ru-RU" sz="100" dirty="0" smtClean="0"/>
            <a:t>:</a:t>
          </a:r>
          <a:endParaRPr lang="ru-RU" sz="100" dirty="0"/>
        </a:p>
      </dgm:t>
    </dgm:pt>
    <dgm:pt modelId="{9E3AB7BA-37B1-42F8-BAC8-30A2C55C28CF}" type="parTrans" cxnId="{524B7484-EE1F-4877-BD74-E9730CF60814}">
      <dgm:prSet/>
      <dgm:spPr/>
      <dgm:t>
        <a:bodyPr/>
        <a:lstStyle/>
        <a:p>
          <a:endParaRPr lang="ru-RU" sz="700"/>
        </a:p>
      </dgm:t>
    </dgm:pt>
    <dgm:pt modelId="{BA84E9FD-2795-4B64-B477-AE67E2DEF922}" type="sibTrans" cxnId="{524B7484-EE1F-4877-BD74-E9730CF60814}">
      <dgm:prSet/>
      <dgm:spPr/>
      <dgm:t>
        <a:bodyPr/>
        <a:lstStyle/>
        <a:p>
          <a:endParaRPr lang="ru-RU" sz="700"/>
        </a:p>
      </dgm:t>
    </dgm:pt>
    <dgm:pt modelId="{5490D8AE-17A3-49BF-B241-3D21AA8BE47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800" b="1" dirty="0" smtClean="0">
              <a:solidFill>
                <a:schemeClr val="tx1">
                  <a:lumMod val="50000"/>
                </a:schemeClr>
              </a:solidFill>
            </a:rPr>
            <a:t>Отчетность об участии в конкурсах педагогами подается только по запросу администрации «Дом детского творчества №1»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6837DD0D-272C-41D0-A092-761069B37982}" type="parTrans" cxnId="{C7D598D8-F7A3-4D7D-99DC-1102C19F6814}">
      <dgm:prSet/>
      <dgm:spPr/>
      <dgm:t>
        <a:bodyPr/>
        <a:lstStyle/>
        <a:p>
          <a:endParaRPr lang="ru-RU" sz="700"/>
        </a:p>
      </dgm:t>
    </dgm:pt>
    <dgm:pt modelId="{2CB83270-7958-4137-B61E-95E4D4CE6BC9}" type="sibTrans" cxnId="{C7D598D8-F7A3-4D7D-99DC-1102C19F6814}">
      <dgm:prSet/>
      <dgm:spPr/>
      <dgm:t>
        <a:bodyPr/>
        <a:lstStyle/>
        <a:p>
          <a:endParaRPr lang="ru-RU" sz="700"/>
        </a:p>
      </dgm:t>
    </dgm:pt>
    <dgm:pt modelId="{9CFADC86-98B6-43B8-85E1-FB01BF65C2F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800" b="1" dirty="0" smtClean="0">
              <a:solidFill>
                <a:schemeClr val="tx1">
                  <a:lumMod val="50000"/>
                </a:schemeClr>
              </a:solidFill>
            </a:rPr>
            <a:t>Отсутствие временных сроков по подготовке отчетов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F2FECFA4-A6AA-47BA-9787-948276C6882F}" type="parTrans" cxnId="{46CBD15E-5B54-4E1E-912B-1D3F65C7C143}">
      <dgm:prSet/>
      <dgm:spPr/>
      <dgm:t>
        <a:bodyPr/>
        <a:lstStyle/>
        <a:p>
          <a:endParaRPr lang="ru-RU" sz="700"/>
        </a:p>
      </dgm:t>
    </dgm:pt>
    <dgm:pt modelId="{530C0650-75F0-45E7-8DFF-DCDCB9BD637C}" type="sibTrans" cxnId="{46CBD15E-5B54-4E1E-912B-1D3F65C7C143}">
      <dgm:prSet/>
      <dgm:spPr/>
      <dgm:t>
        <a:bodyPr/>
        <a:lstStyle/>
        <a:p>
          <a:endParaRPr lang="ru-RU" sz="700"/>
        </a:p>
      </dgm:t>
    </dgm:pt>
    <dgm:pt modelId="{A3287795-78B1-4422-BC5E-B9D8D126D8A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800" b="1" dirty="0" smtClean="0">
              <a:solidFill>
                <a:schemeClr val="tx1">
                  <a:lumMod val="50000"/>
                </a:schemeClr>
              </a:solidFill>
            </a:rPr>
            <a:t>Отсутствие единого формата и пути передачи информации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17138B18-3E6C-4AAF-ACCF-D998ED93045F}" type="parTrans" cxnId="{5F82E9DD-2757-447C-AC67-7E27D5DF69FF}">
      <dgm:prSet/>
      <dgm:spPr/>
      <dgm:t>
        <a:bodyPr/>
        <a:lstStyle/>
        <a:p>
          <a:endParaRPr lang="ru-RU" sz="700"/>
        </a:p>
      </dgm:t>
    </dgm:pt>
    <dgm:pt modelId="{8F7575DE-AFF3-4818-B2FD-B53065C7A040}" type="sibTrans" cxnId="{5F82E9DD-2757-447C-AC67-7E27D5DF69FF}">
      <dgm:prSet/>
      <dgm:spPr/>
      <dgm:t>
        <a:bodyPr/>
        <a:lstStyle/>
        <a:p>
          <a:endParaRPr lang="ru-RU" sz="700"/>
        </a:p>
      </dgm:t>
    </dgm:pt>
    <dgm:pt modelId="{D5CABFB7-6806-4D9D-9AA6-BA147A5378F9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800" b="1" dirty="0" smtClean="0">
              <a:solidFill>
                <a:schemeClr val="tx1">
                  <a:lumMod val="50000"/>
                </a:schemeClr>
              </a:solidFill>
            </a:rPr>
            <a:t>Предоставление не полной информации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D801BBB0-0E1F-455C-9FEB-52FEDB46C679}" type="parTrans" cxnId="{14E24387-81BF-4726-A78A-EAFE0EF4F21B}">
      <dgm:prSet/>
      <dgm:spPr/>
      <dgm:t>
        <a:bodyPr/>
        <a:lstStyle/>
        <a:p>
          <a:endParaRPr lang="ru-RU" sz="700"/>
        </a:p>
      </dgm:t>
    </dgm:pt>
    <dgm:pt modelId="{9A65CD98-83E9-4D63-98E8-568DF8ACD22D}" type="sibTrans" cxnId="{14E24387-81BF-4726-A78A-EAFE0EF4F21B}">
      <dgm:prSet/>
      <dgm:spPr/>
      <dgm:t>
        <a:bodyPr/>
        <a:lstStyle/>
        <a:p>
          <a:endParaRPr lang="ru-RU" sz="700"/>
        </a:p>
      </dgm:t>
    </dgm:pt>
    <dgm:pt modelId="{D00024E3-3621-4431-BF74-2D2CE52D491E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800" b="1" dirty="0" smtClean="0">
              <a:solidFill>
                <a:schemeClr val="tx1">
                  <a:lumMod val="50000"/>
                </a:schemeClr>
              </a:solidFill>
            </a:rPr>
            <a:t>Информация об участии в конкурсах поступает на разные адресаты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FF873565-D9D4-48D5-9060-D4BFFD2B8133}" type="parTrans" cxnId="{CF185984-5DFA-423F-B99D-E3D5EEAF612E}">
      <dgm:prSet/>
      <dgm:spPr/>
      <dgm:t>
        <a:bodyPr/>
        <a:lstStyle/>
        <a:p>
          <a:endParaRPr lang="ru-RU" sz="700"/>
        </a:p>
      </dgm:t>
    </dgm:pt>
    <dgm:pt modelId="{DB2934E2-DD24-4E6F-80DB-806C7BD704C4}" type="sibTrans" cxnId="{CF185984-5DFA-423F-B99D-E3D5EEAF612E}">
      <dgm:prSet/>
      <dgm:spPr/>
      <dgm:t>
        <a:bodyPr/>
        <a:lstStyle/>
        <a:p>
          <a:endParaRPr lang="ru-RU" sz="700"/>
        </a:p>
      </dgm:t>
    </dgm:pt>
    <dgm:pt modelId="{3750DDBE-4F3F-4817-8A6D-C92113A5D78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800" b="1" dirty="0" smtClean="0">
              <a:solidFill>
                <a:schemeClr val="tx1">
                  <a:lumMod val="50000"/>
                </a:schemeClr>
              </a:solidFill>
            </a:rPr>
            <a:t>Отсутствие информирования ответственного лица, в случае неучастия в конкурсах</a:t>
          </a:r>
          <a:endParaRPr lang="ru-RU" sz="800" b="1" dirty="0">
            <a:solidFill>
              <a:schemeClr val="tx1">
                <a:lumMod val="50000"/>
              </a:schemeClr>
            </a:solidFill>
          </a:endParaRPr>
        </a:p>
      </dgm:t>
    </dgm:pt>
    <dgm:pt modelId="{C3125EC5-1127-4960-9C39-F832E9E5067D}" type="parTrans" cxnId="{8F28AB9C-F9D1-4A6E-8654-8A401299D56F}">
      <dgm:prSet/>
      <dgm:spPr/>
      <dgm:t>
        <a:bodyPr/>
        <a:lstStyle/>
        <a:p>
          <a:endParaRPr lang="ru-RU" sz="700"/>
        </a:p>
      </dgm:t>
    </dgm:pt>
    <dgm:pt modelId="{FBD2A174-10B1-4019-A035-10C351F31872}" type="sibTrans" cxnId="{8F28AB9C-F9D1-4A6E-8654-8A401299D56F}">
      <dgm:prSet/>
      <dgm:spPr/>
      <dgm:t>
        <a:bodyPr/>
        <a:lstStyle/>
        <a:p>
          <a:endParaRPr lang="ru-RU" sz="700"/>
        </a:p>
      </dgm:t>
    </dgm:pt>
    <dgm:pt modelId="{BA4196CA-0096-4BC8-88F0-1D00354FB31B}" type="pres">
      <dgm:prSet presAssocID="{7ECDAA26-8E89-4140-91A9-0EF5E9C3F31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4D63DD-0095-43AA-9693-B1AC56EECDD2}" type="pres">
      <dgm:prSet presAssocID="{57E2F5B6-2E63-4FF2-8016-1D700A424AD9}" presName="centerShape" presStyleLbl="node0" presStyleIdx="0" presStyleCnt="1"/>
      <dgm:spPr>
        <a:prstGeom prst="irregularSeal1">
          <a:avLst/>
        </a:prstGeom>
      </dgm:spPr>
      <dgm:t>
        <a:bodyPr/>
        <a:lstStyle/>
        <a:p>
          <a:endParaRPr lang="ru-RU"/>
        </a:p>
      </dgm:t>
    </dgm:pt>
    <dgm:pt modelId="{279010A7-1908-4F38-A3E4-A692218CC5CF}" type="pres">
      <dgm:prSet presAssocID="{5490D8AE-17A3-49BF-B241-3D21AA8BE478}" presName="node" presStyleLbl="node1" presStyleIdx="0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6BE4E4C3-75E6-452F-95E4-098D5A966F46}" type="pres">
      <dgm:prSet presAssocID="{5490D8AE-17A3-49BF-B241-3D21AA8BE478}" presName="dummy" presStyleCnt="0"/>
      <dgm:spPr/>
      <dgm:t>
        <a:bodyPr/>
        <a:lstStyle/>
        <a:p>
          <a:endParaRPr lang="ru-RU"/>
        </a:p>
      </dgm:t>
    </dgm:pt>
    <dgm:pt modelId="{4412EABD-D8F0-42D2-88DD-24AF74E2C263}" type="pres">
      <dgm:prSet presAssocID="{2CB83270-7958-4137-B61E-95E4D4CE6BC9}" presName="sibTrans" presStyleLbl="sibTrans2D1" presStyleIdx="0" presStyleCnt="6"/>
      <dgm:spPr/>
      <dgm:t>
        <a:bodyPr/>
        <a:lstStyle/>
        <a:p>
          <a:endParaRPr lang="ru-RU"/>
        </a:p>
      </dgm:t>
    </dgm:pt>
    <dgm:pt modelId="{5F7196DB-241F-4E84-82A7-9AD41D61F2AF}" type="pres">
      <dgm:prSet presAssocID="{9CFADC86-98B6-43B8-85E1-FB01BF65C2F8}" presName="node" presStyleLbl="node1" presStyleIdx="1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CED94B12-0DF9-44F4-8B0C-82A8E91E82E3}" type="pres">
      <dgm:prSet presAssocID="{9CFADC86-98B6-43B8-85E1-FB01BF65C2F8}" presName="dummy" presStyleCnt="0"/>
      <dgm:spPr/>
      <dgm:t>
        <a:bodyPr/>
        <a:lstStyle/>
        <a:p>
          <a:endParaRPr lang="ru-RU"/>
        </a:p>
      </dgm:t>
    </dgm:pt>
    <dgm:pt modelId="{48F0A3F3-32DC-4ABE-B1F3-71B0F2C4FFCA}" type="pres">
      <dgm:prSet presAssocID="{530C0650-75F0-45E7-8DFF-DCDCB9BD637C}" presName="sibTrans" presStyleLbl="sibTrans2D1" presStyleIdx="1" presStyleCnt="6"/>
      <dgm:spPr/>
      <dgm:t>
        <a:bodyPr/>
        <a:lstStyle/>
        <a:p>
          <a:endParaRPr lang="ru-RU"/>
        </a:p>
      </dgm:t>
    </dgm:pt>
    <dgm:pt modelId="{7A979348-425C-44CE-9DD1-FFC948536A02}" type="pres">
      <dgm:prSet presAssocID="{A3287795-78B1-4422-BC5E-B9D8D126D8A6}" presName="node" presStyleLbl="node1" presStyleIdx="2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1302ED16-FAB6-4A7E-BC5B-E53E45717EFC}" type="pres">
      <dgm:prSet presAssocID="{A3287795-78B1-4422-BC5E-B9D8D126D8A6}" presName="dummy" presStyleCnt="0"/>
      <dgm:spPr/>
      <dgm:t>
        <a:bodyPr/>
        <a:lstStyle/>
        <a:p>
          <a:endParaRPr lang="ru-RU"/>
        </a:p>
      </dgm:t>
    </dgm:pt>
    <dgm:pt modelId="{F3081994-7D80-4642-A125-ABB165064E0E}" type="pres">
      <dgm:prSet presAssocID="{8F7575DE-AFF3-4818-B2FD-B53065C7A040}" presName="sibTrans" presStyleLbl="sibTrans2D1" presStyleIdx="2" presStyleCnt="6"/>
      <dgm:spPr/>
      <dgm:t>
        <a:bodyPr/>
        <a:lstStyle/>
        <a:p>
          <a:endParaRPr lang="ru-RU"/>
        </a:p>
      </dgm:t>
    </dgm:pt>
    <dgm:pt modelId="{E634E52A-30F7-440C-88B5-2541CC6127A8}" type="pres">
      <dgm:prSet presAssocID="{D5CABFB7-6806-4D9D-9AA6-BA147A5378F9}" presName="node" presStyleLbl="node1" presStyleIdx="3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DDDAFC61-D7FD-4132-B717-559E31AD5384}" type="pres">
      <dgm:prSet presAssocID="{D5CABFB7-6806-4D9D-9AA6-BA147A5378F9}" presName="dummy" presStyleCnt="0"/>
      <dgm:spPr/>
      <dgm:t>
        <a:bodyPr/>
        <a:lstStyle/>
        <a:p>
          <a:endParaRPr lang="ru-RU"/>
        </a:p>
      </dgm:t>
    </dgm:pt>
    <dgm:pt modelId="{205B80FA-978F-4133-8D82-1643AD23ED7D}" type="pres">
      <dgm:prSet presAssocID="{9A65CD98-83E9-4D63-98E8-568DF8ACD22D}" presName="sibTrans" presStyleLbl="sibTrans2D1" presStyleIdx="3" presStyleCnt="6"/>
      <dgm:spPr/>
      <dgm:t>
        <a:bodyPr/>
        <a:lstStyle/>
        <a:p>
          <a:endParaRPr lang="ru-RU"/>
        </a:p>
      </dgm:t>
    </dgm:pt>
    <dgm:pt modelId="{C00B24AC-1999-4D07-8F2D-A0578B015E76}" type="pres">
      <dgm:prSet presAssocID="{D00024E3-3621-4431-BF74-2D2CE52D491E}" presName="node" presStyleLbl="node1" presStyleIdx="4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399F32FC-8F71-4C5E-831B-316D30995F54}" type="pres">
      <dgm:prSet presAssocID="{D00024E3-3621-4431-BF74-2D2CE52D491E}" presName="dummy" presStyleCnt="0"/>
      <dgm:spPr/>
      <dgm:t>
        <a:bodyPr/>
        <a:lstStyle/>
        <a:p>
          <a:endParaRPr lang="ru-RU"/>
        </a:p>
      </dgm:t>
    </dgm:pt>
    <dgm:pt modelId="{5DD23D26-45E9-4738-8F05-56971FFDC036}" type="pres">
      <dgm:prSet presAssocID="{DB2934E2-DD24-4E6F-80DB-806C7BD704C4}" presName="sibTrans" presStyleLbl="sibTrans2D1" presStyleIdx="4" presStyleCnt="6"/>
      <dgm:spPr/>
      <dgm:t>
        <a:bodyPr/>
        <a:lstStyle/>
        <a:p>
          <a:endParaRPr lang="ru-RU"/>
        </a:p>
      </dgm:t>
    </dgm:pt>
    <dgm:pt modelId="{3647A04D-5F1B-4FEB-A8B5-B53DCE13A776}" type="pres">
      <dgm:prSet presAssocID="{3750DDBE-4F3F-4817-8A6D-C92113A5D78B}" presName="node" presStyleLbl="node1" presStyleIdx="5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06C892D2-7CA8-49E4-A6CD-C42D75DFF471}" type="pres">
      <dgm:prSet presAssocID="{3750DDBE-4F3F-4817-8A6D-C92113A5D78B}" presName="dummy" presStyleCnt="0"/>
      <dgm:spPr/>
      <dgm:t>
        <a:bodyPr/>
        <a:lstStyle/>
        <a:p>
          <a:endParaRPr lang="ru-RU"/>
        </a:p>
      </dgm:t>
    </dgm:pt>
    <dgm:pt modelId="{1972BFE3-4364-4B0D-9EEC-0621D9D3104A}" type="pres">
      <dgm:prSet presAssocID="{FBD2A174-10B1-4019-A035-10C351F31872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C5B9F805-BE24-4372-968C-CA7D6285AD05}" type="presOf" srcId="{8F7575DE-AFF3-4818-B2FD-B53065C7A040}" destId="{F3081994-7D80-4642-A125-ABB165064E0E}" srcOrd="0" destOrd="0" presId="urn:microsoft.com/office/officeart/2005/8/layout/radial6"/>
    <dgm:cxn modelId="{8F28AB9C-F9D1-4A6E-8654-8A401299D56F}" srcId="{57E2F5B6-2E63-4FF2-8016-1D700A424AD9}" destId="{3750DDBE-4F3F-4817-8A6D-C92113A5D78B}" srcOrd="5" destOrd="0" parTransId="{C3125EC5-1127-4960-9C39-F832E9E5067D}" sibTransId="{FBD2A174-10B1-4019-A035-10C351F31872}"/>
    <dgm:cxn modelId="{FD265B82-08E3-4ADA-8A0C-655F985D35E8}" type="presOf" srcId="{57E2F5B6-2E63-4FF2-8016-1D700A424AD9}" destId="{414D63DD-0095-43AA-9693-B1AC56EECDD2}" srcOrd="0" destOrd="0" presId="urn:microsoft.com/office/officeart/2005/8/layout/radial6"/>
    <dgm:cxn modelId="{F518C566-9E51-4E8B-BC72-E020BB8F1B5A}" type="presOf" srcId="{9CFADC86-98B6-43B8-85E1-FB01BF65C2F8}" destId="{5F7196DB-241F-4E84-82A7-9AD41D61F2AF}" srcOrd="0" destOrd="0" presId="urn:microsoft.com/office/officeart/2005/8/layout/radial6"/>
    <dgm:cxn modelId="{EF5FE651-8F14-4455-888D-083A185201B9}" type="presOf" srcId="{530C0650-75F0-45E7-8DFF-DCDCB9BD637C}" destId="{48F0A3F3-32DC-4ABE-B1F3-71B0F2C4FFCA}" srcOrd="0" destOrd="0" presId="urn:microsoft.com/office/officeart/2005/8/layout/radial6"/>
    <dgm:cxn modelId="{7547FAF2-8623-4EB5-B9A9-3DAB2B01D7E0}" type="presOf" srcId="{FBD2A174-10B1-4019-A035-10C351F31872}" destId="{1972BFE3-4364-4B0D-9EEC-0621D9D3104A}" srcOrd="0" destOrd="0" presId="urn:microsoft.com/office/officeart/2005/8/layout/radial6"/>
    <dgm:cxn modelId="{B96B6238-4746-4C45-8282-E44847A27390}" type="presOf" srcId="{D5CABFB7-6806-4D9D-9AA6-BA147A5378F9}" destId="{E634E52A-30F7-440C-88B5-2541CC6127A8}" srcOrd="0" destOrd="0" presId="urn:microsoft.com/office/officeart/2005/8/layout/radial6"/>
    <dgm:cxn modelId="{5FA9507F-B745-47F1-97ED-F19D36A2DD28}" type="presOf" srcId="{D00024E3-3621-4431-BF74-2D2CE52D491E}" destId="{C00B24AC-1999-4D07-8F2D-A0578B015E76}" srcOrd="0" destOrd="0" presId="urn:microsoft.com/office/officeart/2005/8/layout/radial6"/>
    <dgm:cxn modelId="{14E24387-81BF-4726-A78A-EAFE0EF4F21B}" srcId="{57E2F5B6-2E63-4FF2-8016-1D700A424AD9}" destId="{D5CABFB7-6806-4D9D-9AA6-BA147A5378F9}" srcOrd="3" destOrd="0" parTransId="{D801BBB0-0E1F-455C-9FEB-52FEDB46C679}" sibTransId="{9A65CD98-83E9-4D63-98E8-568DF8ACD22D}"/>
    <dgm:cxn modelId="{5EF206C0-D7BD-43C5-A793-819E47D824C0}" type="presOf" srcId="{DB2934E2-DD24-4E6F-80DB-806C7BD704C4}" destId="{5DD23D26-45E9-4738-8F05-56971FFDC036}" srcOrd="0" destOrd="0" presId="urn:microsoft.com/office/officeart/2005/8/layout/radial6"/>
    <dgm:cxn modelId="{524B7484-EE1F-4877-BD74-E9730CF60814}" srcId="{7ECDAA26-8E89-4140-91A9-0EF5E9C3F31B}" destId="{57E2F5B6-2E63-4FF2-8016-1D700A424AD9}" srcOrd="0" destOrd="0" parTransId="{9E3AB7BA-37B1-42F8-BAC8-30A2C55C28CF}" sibTransId="{BA84E9FD-2795-4B64-B477-AE67E2DEF922}"/>
    <dgm:cxn modelId="{39E0B6DB-6C2A-46A2-9F54-0D2FE7034D3B}" type="presOf" srcId="{3750DDBE-4F3F-4817-8A6D-C92113A5D78B}" destId="{3647A04D-5F1B-4FEB-A8B5-B53DCE13A776}" srcOrd="0" destOrd="0" presId="urn:microsoft.com/office/officeart/2005/8/layout/radial6"/>
    <dgm:cxn modelId="{5F82E9DD-2757-447C-AC67-7E27D5DF69FF}" srcId="{57E2F5B6-2E63-4FF2-8016-1D700A424AD9}" destId="{A3287795-78B1-4422-BC5E-B9D8D126D8A6}" srcOrd="2" destOrd="0" parTransId="{17138B18-3E6C-4AAF-ACCF-D998ED93045F}" sibTransId="{8F7575DE-AFF3-4818-B2FD-B53065C7A040}"/>
    <dgm:cxn modelId="{C7D598D8-F7A3-4D7D-99DC-1102C19F6814}" srcId="{57E2F5B6-2E63-4FF2-8016-1D700A424AD9}" destId="{5490D8AE-17A3-49BF-B241-3D21AA8BE478}" srcOrd="0" destOrd="0" parTransId="{6837DD0D-272C-41D0-A092-761069B37982}" sibTransId="{2CB83270-7958-4137-B61E-95E4D4CE6BC9}"/>
    <dgm:cxn modelId="{46CBD15E-5B54-4E1E-912B-1D3F65C7C143}" srcId="{57E2F5B6-2E63-4FF2-8016-1D700A424AD9}" destId="{9CFADC86-98B6-43B8-85E1-FB01BF65C2F8}" srcOrd="1" destOrd="0" parTransId="{F2FECFA4-A6AA-47BA-9787-948276C6882F}" sibTransId="{530C0650-75F0-45E7-8DFF-DCDCB9BD637C}"/>
    <dgm:cxn modelId="{4AB0015E-FB89-40EB-A4CA-301E8D6B2F49}" type="presOf" srcId="{2CB83270-7958-4137-B61E-95E4D4CE6BC9}" destId="{4412EABD-D8F0-42D2-88DD-24AF74E2C263}" srcOrd="0" destOrd="0" presId="urn:microsoft.com/office/officeart/2005/8/layout/radial6"/>
    <dgm:cxn modelId="{A265344F-57F0-4C2C-8584-DA91779CC879}" type="presOf" srcId="{9A65CD98-83E9-4D63-98E8-568DF8ACD22D}" destId="{205B80FA-978F-4133-8D82-1643AD23ED7D}" srcOrd="0" destOrd="0" presId="urn:microsoft.com/office/officeart/2005/8/layout/radial6"/>
    <dgm:cxn modelId="{1A5F96C2-571A-4449-B2EF-CA2BFC195440}" type="presOf" srcId="{A3287795-78B1-4422-BC5E-B9D8D126D8A6}" destId="{7A979348-425C-44CE-9DD1-FFC948536A02}" srcOrd="0" destOrd="0" presId="urn:microsoft.com/office/officeart/2005/8/layout/radial6"/>
    <dgm:cxn modelId="{3CAC8EAF-0D6A-4218-80E2-611F54FD7162}" type="presOf" srcId="{7ECDAA26-8E89-4140-91A9-0EF5E9C3F31B}" destId="{BA4196CA-0096-4BC8-88F0-1D00354FB31B}" srcOrd="0" destOrd="0" presId="urn:microsoft.com/office/officeart/2005/8/layout/radial6"/>
    <dgm:cxn modelId="{7397511F-073C-46BE-9D87-DC028639F081}" type="presOf" srcId="{5490D8AE-17A3-49BF-B241-3D21AA8BE478}" destId="{279010A7-1908-4F38-A3E4-A692218CC5CF}" srcOrd="0" destOrd="0" presId="urn:microsoft.com/office/officeart/2005/8/layout/radial6"/>
    <dgm:cxn modelId="{CF185984-5DFA-423F-B99D-E3D5EEAF612E}" srcId="{57E2F5B6-2E63-4FF2-8016-1D700A424AD9}" destId="{D00024E3-3621-4431-BF74-2D2CE52D491E}" srcOrd="4" destOrd="0" parTransId="{FF873565-D9D4-48D5-9060-D4BFFD2B8133}" sibTransId="{DB2934E2-DD24-4E6F-80DB-806C7BD704C4}"/>
    <dgm:cxn modelId="{37F4FB05-1877-47B8-98E1-5475EAC5763C}" type="presParOf" srcId="{BA4196CA-0096-4BC8-88F0-1D00354FB31B}" destId="{414D63DD-0095-43AA-9693-B1AC56EECDD2}" srcOrd="0" destOrd="0" presId="urn:microsoft.com/office/officeart/2005/8/layout/radial6"/>
    <dgm:cxn modelId="{70C9F002-B89C-46B4-ABCE-C10D0E3D94F3}" type="presParOf" srcId="{BA4196CA-0096-4BC8-88F0-1D00354FB31B}" destId="{279010A7-1908-4F38-A3E4-A692218CC5CF}" srcOrd="1" destOrd="0" presId="urn:microsoft.com/office/officeart/2005/8/layout/radial6"/>
    <dgm:cxn modelId="{8364E47B-05FD-45FF-9BEE-A84AC2C62D42}" type="presParOf" srcId="{BA4196CA-0096-4BC8-88F0-1D00354FB31B}" destId="{6BE4E4C3-75E6-452F-95E4-098D5A966F46}" srcOrd="2" destOrd="0" presId="urn:microsoft.com/office/officeart/2005/8/layout/radial6"/>
    <dgm:cxn modelId="{5EF0C409-F80C-417A-8CDD-020BA7F46B62}" type="presParOf" srcId="{BA4196CA-0096-4BC8-88F0-1D00354FB31B}" destId="{4412EABD-D8F0-42D2-88DD-24AF74E2C263}" srcOrd="3" destOrd="0" presId="urn:microsoft.com/office/officeart/2005/8/layout/radial6"/>
    <dgm:cxn modelId="{E2B10D11-CEF2-49D8-BFDC-B936200FEB99}" type="presParOf" srcId="{BA4196CA-0096-4BC8-88F0-1D00354FB31B}" destId="{5F7196DB-241F-4E84-82A7-9AD41D61F2AF}" srcOrd="4" destOrd="0" presId="urn:microsoft.com/office/officeart/2005/8/layout/radial6"/>
    <dgm:cxn modelId="{E529D917-803C-4C79-A342-0389B60EED19}" type="presParOf" srcId="{BA4196CA-0096-4BC8-88F0-1D00354FB31B}" destId="{CED94B12-0DF9-44F4-8B0C-82A8E91E82E3}" srcOrd="5" destOrd="0" presId="urn:microsoft.com/office/officeart/2005/8/layout/radial6"/>
    <dgm:cxn modelId="{10AE1895-2A97-4F66-827A-B1A5EE3CF44C}" type="presParOf" srcId="{BA4196CA-0096-4BC8-88F0-1D00354FB31B}" destId="{48F0A3F3-32DC-4ABE-B1F3-71B0F2C4FFCA}" srcOrd="6" destOrd="0" presId="urn:microsoft.com/office/officeart/2005/8/layout/radial6"/>
    <dgm:cxn modelId="{E313B040-3318-4B6A-A1E6-5E3E12E3659D}" type="presParOf" srcId="{BA4196CA-0096-4BC8-88F0-1D00354FB31B}" destId="{7A979348-425C-44CE-9DD1-FFC948536A02}" srcOrd="7" destOrd="0" presId="urn:microsoft.com/office/officeart/2005/8/layout/radial6"/>
    <dgm:cxn modelId="{38447B3E-A89C-4E29-8B93-C5855E94096E}" type="presParOf" srcId="{BA4196CA-0096-4BC8-88F0-1D00354FB31B}" destId="{1302ED16-FAB6-4A7E-BC5B-E53E45717EFC}" srcOrd="8" destOrd="0" presId="urn:microsoft.com/office/officeart/2005/8/layout/radial6"/>
    <dgm:cxn modelId="{E414343D-A0F6-41D5-8E68-21E418BCF6BD}" type="presParOf" srcId="{BA4196CA-0096-4BC8-88F0-1D00354FB31B}" destId="{F3081994-7D80-4642-A125-ABB165064E0E}" srcOrd="9" destOrd="0" presId="urn:microsoft.com/office/officeart/2005/8/layout/radial6"/>
    <dgm:cxn modelId="{4FED80E4-0E16-4BBD-98AF-E9A7FDAD5A3E}" type="presParOf" srcId="{BA4196CA-0096-4BC8-88F0-1D00354FB31B}" destId="{E634E52A-30F7-440C-88B5-2541CC6127A8}" srcOrd="10" destOrd="0" presId="urn:microsoft.com/office/officeart/2005/8/layout/radial6"/>
    <dgm:cxn modelId="{FF470BCA-4BC3-49BC-967E-916B3F2E0DAD}" type="presParOf" srcId="{BA4196CA-0096-4BC8-88F0-1D00354FB31B}" destId="{DDDAFC61-D7FD-4132-B717-559E31AD5384}" srcOrd="11" destOrd="0" presId="urn:microsoft.com/office/officeart/2005/8/layout/radial6"/>
    <dgm:cxn modelId="{2330D446-1ECF-4736-AACE-EE6687BF8EAA}" type="presParOf" srcId="{BA4196CA-0096-4BC8-88F0-1D00354FB31B}" destId="{205B80FA-978F-4133-8D82-1643AD23ED7D}" srcOrd="12" destOrd="0" presId="urn:microsoft.com/office/officeart/2005/8/layout/radial6"/>
    <dgm:cxn modelId="{5FBC0954-30C0-41A8-BC98-9D98DA7DDF56}" type="presParOf" srcId="{BA4196CA-0096-4BC8-88F0-1D00354FB31B}" destId="{C00B24AC-1999-4D07-8F2D-A0578B015E76}" srcOrd="13" destOrd="0" presId="urn:microsoft.com/office/officeart/2005/8/layout/radial6"/>
    <dgm:cxn modelId="{ECCFBD35-D907-4A59-A84D-F285192459C7}" type="presParOf" srcId="{BA4196CA-0096-4BC8-88F0-1D00354FB31B}" destId="{399F32FC-8F71-4C5E-831B-316D30995F54}" srcOrd="14" destOrd="0" presId="urn:microsoft.com/office/officeart/2005/8/layout/radial6"/>
    <dgm:cxn modelId="{F4432051-2D45-48BA-8F5B-AC24730CE474}" type="presParOf" srcId="{BA4196CA-0096-4BC8-88F0-1D00354FB31B}" destId="{5DD23D26-45E9-4738-8F05-56971FFDC036}" srcOrd="15" destOrd="0" presId="urn:microsoft.com/office/officeart/2005/8/layout/radial6"/>
    <dgm:cxn modelId="{03A46E2B-3074-4EDA-A47A-9E7DB6CABFAF}" type="presParOf" srcId="{BA4196CA-0096-4BC8-88F0-1D00354FB31B}" destId="{3647A04D-5F1B-4FEB-A8B5-B53DCE13A776}" srcOrd="16" destOrd="0" presId="urn:microsoft.com/office/officeart/2005/8/layout/radial6"/>
    <dgm:cxn modelId="{DFEE9001-0A2F-4B5C-AFEC-CFF2E715453D}" type="presParOf" srcId="{BA4196CA-0096-4BC8-88F0-1D00354FB31B}" destId="{06C892D2-7CA8-49E4-A6CD-C42D75DFF471}" srcOrd="17" destOrd="0" presId="urn:microsoft.com/office/officeart/2005/8/layout/radial6"/>
    <dgm:cxn modelId="{A18E0A3F-0B55-4034-9CEC-3A4E8759B91D}" type="presParOf" srcId="{BA4196CA-0096-4BC8-88F0-1D00354FB31B}" destId="{1972BFE3-4364-4B0D-9EEC-0621D9D3104A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612C19-FA1E-4363-BFB9-B22827C9B870}" type="doc">
      <dgm:prSet loTypeId="urn:microsoft.com/office/officeart/2005/8/layout/radial6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871B9A3-806B-4092-9A23-46ACF8071082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ru-RU" sz="1400" b="1" dirty="0" smtClean="0">
              <a:solidFill>
                <a:schemeClr val="bg1"/>
              </a:solidFill>
            </a:rPr>
            <a:t>Решения</a:t>
          </a:r>
          <a:endParaRPr lang="ru-RU" sz="1050" b="1" dirty="0">
            <a:solidFill>
              <a:schemeClr val="bg1"/>
            </a:solidFill>
          </a:endParaRPr>
        </a:p>
      </dgm:t>
    </dgm:pt>
    <dgm:pt modelId="{02B7157E-D9B6-4296-B52C-281A8A2E4CF5}" type="parTrans" cxnId="{175B1E88-1341-4FBD-998E-8DA75C969A7D}">
      <dgm:prSet/>
      <dgm:spPr/>
      <dgm:t>
        <a:bodyPr/>
        <a:lstStyle/>
        <a:p>
          <a:endParaRPr lang="ru-RU" sz="2000" b="1"/>
        </a:p>
      </dgm:t>
    </dgm:pt>
    <dgm:pt modelId="{047CB1A0-F390-407D-AC95-DAC5173D4CF4}" type="sibTrans" cxnId="{175B1E88-1341-4FBD-998E-8DA75C969A7D}">
      <dgm:prSet/>
      <dgm:spPr/>
      <dgm:t>
        <a:bodyPr/>
        <a:lstStyle/>
        <a:p>
          <a:endParaRPr lang="ru-RU" sz="2000" b="1"/>
        </a:p>
      </dgm:t>
    </dgm:pt>
    <dgm:pt modelId="{D59955FC-83C9-4BEF-A8B1-50B227A5D421}">
      <dgm:prSet custT="1"/>
      <dgm:spPr/>
      <dgm:t>
        <a:bodyPr/>
        <a:lstStyle/>
        <a:p>
          <a:pPr rtl="0"/>
          <a:r>
            <a:rPr lang="ru-RU" sz="800" b="1" dirty="0" smtClean="0"/>
            <a:t>Создать и издать приказ о порядке подачи отчетности об участии в конкурсах различного уровня</a:t>
          </a:r>
          <a:endParaRPr lang="ru-RU" sz="800" b="1" dirty="0"/>
        </a:p>
      </dgm:t>
    </dgm:pt>
    <dgm:pt modelId="{DA547308-D92F-4890-82CA-303E0FA33275}" type="parTrans" cxnId="{C66AA7B0-BCB8-4B5A-8613-0962D7D90CB5}">
      <dgm:prSet/>
      <dgm:spPr/>
      <dgm:t>
        <a:bodyPr/>
        <a:lstStyle/>
        <a:p>
          <a:endParaRPr lang="ru-RU" sz="2000" b="1"/>
        </a:p>
      </dgm:t>
    </dgm:pt>
    <dgm:pt modelId="{4A3573E6-BC9B-4B43-9827-000B3A0B26EB}" type="sibTrans" cxnId="{C66AA7B0-BCB8-4B5A-8613-0962D7D90CB5}">
      <dgm:prSet/>
      <dgm:spPr/>
      <dgm:t>
        <a:bodyPr/>
        <a:lstStyle/>
        <a:p>
          <a:endParaRPr lang="ru-RU" sz="2000" b="1"/>
        </a:p>
      </dgm:t>
    </dgm:pt>
    <dgm:pt modelId="{674DE2F0-12BD-475B-9B13-612D3F968797}">
      <dgm:prSet custT="1"/>
      <dgm:spPr/>
      <dgm:t>
        <a:bodyPr/>
        <a:lstStyle/>
        <a:p>
          <a:pPr rtl="0"/>
          <a:r>
            <a:rPr lang="ru-RU" sz="800" b="1" dirty="0" smtClean="0"/>
            <a:t>Создать и разместить образец заполнения бланка о предоставлении информации об участии в конкурсах</a:t>
          </a:r>
          <a:endParaRPr lang="ru-RU" sz="800" b="1" dirty="0"/>
        </a:p>
      </dgm:t>
    </dgm:pt>
    <dgm:pt modelId="{BADED91E-48D4-4037-8247-6AD6A128B682}" type="parTrans" cxnId="{26FB77B6-5F88-4202-9471-CED404674CEA}">
      <dgm:prSet/>
      <dgm:spPr/>
      <dgm:t>
        <a:bodyPr/>
        <a:lstStyle/>
        <a:p>
          <a:endParaRPr lang="ru-RU" sz="2000" b="1"/>
        </a:p>
      </dgm:t>
    </dgm:pt>
    <dgm:pt modelId="{9BAF8876-8D01-4CDD-8175-A5631BB7B720}" type="sibTrans" cxnId="{26FB77B6-5F88-4202-9471-CED404674CEA}">
      <dgm:prSet/>
      <dgm:spPr/>
      <dgm:t>
        <a:bodyPr/>
        <a:lstStyle/>
        <a:p>
          <a:endParaRPr lang="ru-RU" sz="2000" b="1"/>
        </a:p>
      </dgm:t>
    </dgm:pt>
    <dgm:pt modelId="{F470049E-67AF-4EC4-A4B0-E65B8C671936}">
      <dgm:prSet custT="1"/>
      <dgm:spPr/>
      <dgm:t>
        <a:bodyPr/>
        <a:lstStyle/>
        <a:p>
          <a:pPr rtl="0"/>
          <a:r>
            <a:rPr lang="ru-RU" sz="800" b="1" dirty="0" smtClean="0"/>
            <a:t>Разработать бланк подачи информации в приложении к приказу</a:t>
          </a:r>
          <a:endParaRPr lang="ru-RU" sz="800" b="1" dirty="0"/>
        </a:p>
      </dgm:t>
    </dgm:pt>
    <dgm:pt modelId="{439C2B8F-CF6E-4F89-8545-A2FB1C73459C}" type="parTrans" cxnId="{9BEBF5D1-3F8E-48B4-9783-4657D409D5B6}">
      <dgm:prSet/>
      <dgm:spPr/>
      <dgm:t>
        <a:bodyPr/>
        <a:lstStyle/>
        <a:p>
          <a:endParaRPr lang="ru-RU" sz="2000" b="1"/>
        </a:p>
      </dgm:t>
    </dgm:pt>
    <dgm:pt modelId="{A9B92E0C-8DD1-4C28-9EED-B73328759547}" type="sibTrans" cxnId="{9BEBF5D1-3F8E-48B4-9783-4657D409D5B6}">
      <dgm:prSet/>
      <dgm:spPr/>
      <dgm:t>
        <a:bodyPr/>
        <a:lstStyle/>
        <a:p>
          <a:endParaRPr lang="ru-RU" sz="2000" b="1"/>
        </a:p>
      </dgm:t>
    </dgm:pt>
    <dgm:pt modelId="{ECC927CA-54A3-4B9B-8232-C3C4A0073545}">
      <dgm:prSet custT="1"/>
      <dgm:spPr/>
      <dgm:t>
        <a:bodyPr/>
        <a:lstStyle/>
        <a:p>
          <a:pPr rtl="0"/>
          <a:r>
            <a:rPr lang="ru-RU" sz="800" b="1" dirty="0" smtClean="0"/>
            <a:t>Провести обучающий семинар о порядке предоставления отчета</a:t>
          </a:r>
          <a:endParaRPr lang="ru-RU" sz="800" b="1" dirty="0"/>
        </a:p>
      </dgm:t>
    </dgm:pt>
    <dgm:pt modelId="{3B5E2FEE-15F9-41E6-A6D9-95F8A83FC0B0}" type="parTrans" cxnId="{1C9D5E73-4566-445D-8103-9B1DADE1518B}">
      <dgm:prSet/>
      <dgm:spPr/>
      <dgm:t>
        <a:bodyPr/>
        <a:lstStyle/>
        <a:p>
          <a:endParaRPr lang="ru-RU" sz="2000" b="1"/>
        </a:p>
      </dgm:t>
    </dgm:pt>
    <dgm:pt modelId="{B759C5A0-82C9-402C-B8D5-5FD6F77F3171}" type="sibTrans" cxnId="{1C9D5E73-4566-445D-8103-9B1DADE1518B}">
      <dgm:prSet/>
      <dgm:spPr/>
      <dgm:t>
        <a:bodyPr/>
        <a:lstStyle/>
        <a:p>
          <a:endParaRPr lang="ru-RU" sz="2000" b="1"/>
        </a:p>
      </dgm:t>
    </dgm:pt>
    <dgm:pt modelId="{5EF607F5-2632-4699-A350-2BBEDF5E87FA}">
      <dgm:prSet custT="1"/>
      <dgm:spPr/>
      <dgm:t>
        <a:bodyPr/>
        <a:lstStyle/>
        <a:p>
          <a:pPr rtl="0"/>
          <a:r>
            <a:rPr lang="ru-RU" sz="800" b="1" dirty="0" smtClean="0"/>
            <a:t>Составить план-график проведения обучающих семинаров</a:t>
          </a:r>
          <a:endParaRPr lang="ru-RU" sz="800" b="1" dirty="0"/>
        </a:p>
      </dgm:t>
    </dgm:pt>
    <dgm:pt modelId="{BB7D9953-22E5-43E3-9492-606EEF082305}" type="parTrans" cxnId="{D3D4970E-4A19-4CFC-A641-9D62D793A198}">
      <dgm:prSet/>
      <dgm:spPr/>
      <dgm:t>
        <a:bodyPr/>
        <a:lstStyle/>
        <a:p>
          <a:endParaRPr lang="ru-RU" sz="2000" b="1"/>
        </a:p>
      </dgm:t>
    </dgm:pt>
    <dgm:pt modelId="{E2E28730-3978-4C21-A6A0-184173C2900C}" type="sibTrans" cxnId="{D3D4970E-4A19-4CFC-A641-9D62D793A198}">
      <dgm:prSet/>
      <dgm:spPr/>
      <dgm:t>
        <a:bodyPr/>
        <a:lstStyle/>
        <a:p>
          <a:endParaRPr lang="ru-RU" sz="2000" b="1"/>
        </a:p>
      </dgm:t>
    </dgm:pt>
    <dgm:pt modelId="{171447BA-78D5-44EC-9B77-3C27082C4A09}">
      <dgm:prSet custT="1"/>
      <dgm:spPr/>
      <dgm:t>
        <a:bodyPr/>
        <a:lstStyle/>
        <a:p>
          <a:pPr rtl="0"/>
          <a:r>
            <a:rPr lang="ru-RU" sz="800" b="1" dirty="0" smtClean="0"/>
            <a:t>Ввести ежемесячный мониторинг по предоставлению отчетности</a:t>
          </a:r>
          <a:endParaRPr lang="ru-RU" sz="800" b="1" dirty="0"/>
        </a:p>
      </dgm:t>
    </dgm:pt>
    <dgm:pt modelId="{6CFC9C55-8490-4C8C-AF94-68B6F871EB28}" type="parTrans" cxnId="{F3578871-C901-4FC9-8D90-D235F0314244}">
      <dgm:prSet/>
      <dgm:spPr/>
      <dgm:t>
        <a:bodyPr/>
        <a:lstStyle/>
        <a:p>
          <a:endParaRPr lang="ru-RU" sz="2000" b="1"/>
        </a:p>
      </dgm:t>
    </dgm:pt>
    <dgm:pt modelId="{33238A57-95B4-43BC-B019-AEE731415E83}" type="sibTrans" cxnId="{F3578871-C901-4FC9-8D90-D235F0314244}">
      <dgm:prSet/>
      <dgm:spPr/>
      <dgm:t>
        <a:bodyPr/>
        <a:lstStyle/>
        <a:p>
          <a:endParaRPr lang="ru-RU" sz="2000" b="1"/>
        </a:p>
      </dgm:t>
    </dgm:pt>
    <dgm:pt modelId="{04F7776F-CB64-4E39-984B-2B1BC35B9ADD}" type="pres">
      <dgm:prSet presAssocID="{55612C19-FA1E-4363-BFB9-B22827C9B87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4CF295-6F4B-40A8-A62B-B7686159287F}" type="pres">
      <dgm:prSet presAssocID="{5871B9A3-806B-4092-9A23-46ACF8071082}" presName="centerShape" presStyleLbl="node0" presStyleIdx="0" presStyleCnt="1"/>
      <dgm:spPr>
        <a:prstGeom prst="cloudCallout">
          <a:avLst/>
        </a:prstGeom>
      </dgm:spPr>
      <dgm:t>
        <a:bodyPr/>
        <a:lstStyle/>
        <a:p>
          <a:endParaRPr lang="ru-RU"/>
        </a:p>
      </dgm:t>
    </dgm:pt>
    <dgm:pt modelId="{E533E34B-DD6C-49D2-A8C9-7DA786D95A91}" type="pres">
      <dgm:prSet presAssocID="{D59955FC-83C9-4BEF-A8B1-50B227A5D421}" presName="node" presStyleLbl="node1" presStyleIdx="0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CD381063-A7C3-4352-BDA7-65805B181308}" type="pres">
      <dgm:prSet presAssocID="{D59955FC-83C9-4BEF-A8B1-50B227A5D421}" presName="dummy" presStyleCnt="0"/>
      <dgm:spPr/>
      <dgm:t>
        <a:bodyPr/>
        <a:lstStyle/>
        <a:p>
          <a:endParaRPr lang="ru-RU"/>
        </a:p>
      </dgm:t>
    </dgm:pt>
    <dgm:pt modelId="{2572A046-15F5-4471-A392-CE80C912DD07}" type="pres">
      <dgm:prSet presAssocID="{4A3573E6-BC9B-4B43-9827-000B3A0B26EB}" presName="sibTrans" presStyleLbl="sibTrans2D1" presStyleIdx="0" presStyleCnt="6"/>
      <dgm:spPr/>
      <dgm:t>
        <a:bodyPr/>
        <a:lstStyle/>
        <a:p>
          <a:endParaRPr lang="ru-RU"/>
        </a:p>
      </dgm:t>
    </dgm:pt>
    <dgm:pt modelId="{F3AD3667-30E7-41E5-B52D-617E7FC05EBE}" type="pres">
      <dgm:prSet presAssocID="{674DE2F0-12BD-475B-9B13-612D3F968797}" presName="node" presStyleLbl="node1" presStyleIdx="1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9FD22EC7-32B0-4DDE-A2F6-8E1A3F235157}" type="pres">
      <dgm:prSet presAssocID="{674DE2F0-12BD-475B-9B13-612D3F968797}" presName="dummy" presStyleCnt="0"/>
      <dgm:spPr/>
      <dgm:t>
        <a:bodyPr/>
        <a:lstStyle/>
        <a:p>
          <a:endParaRPr lang="ru-RU"/>
        </a:p>
      </dgm:t>
    </dgm:pt>
    <dgm:pt modelId="{902B69EB-C7EB-4720-AB7D-CCFDA3B22CDE}" type="pres">
      <dgm:prSet presAssocID="{9BAF8876-8D01-4CDD-8175-A5631BB7B720}" presName="sibTrans" presStyleLbl="sibTrans2D1" presStyleIdx="1" presStyleCnt="6"/>
      <dgm:spPr/>
      <dgm:t>
        <a:bodyPr/>
        <a:lstStyle/>
        <a:p>
          <a:endParaRPr lang="ru-RU"/>
        </a:p>
      </dgm:t>
    </dgm:pt>
    <dgm:pt modelId="{A00D10FF-7BE5-4876-BDAC-A99DCA675A20}" type="pres">
      <dgm:prSet presAssocID="{F470049E-67AF-4EC4-A4B0-E65B8C671936}" presName="node" presStyleLbl="node1" presStyleIdx="2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91F8E8E9-2149-4A1C-94E6-CC9C10A02AB2}" type="pres">
      <dgm:prSet presAssocID="{F470049E-67AF-4EC4-A4B0-E65B8C671936}" presName="dummy" presStyleCnt="0"/>
      <dgm:spPr/>
      <dgm:t>
        <a:bodyPr/>
        <a:lstStyle/>
        <a:p>
          <a:endParaRPr lang="ru-RU"/>
        </a:p>
      </dgm:t>
    </dgm:pt>
    <dgm:pt modelId="{475503A1-0D87-4AEB-A222-322D78938630}" type="pres">
      <dgm:prSet presAssocID="{A9B92E0C-8DD1-4C28-9EED-B73328759547}" presName="sibTrans" presStyleLbl="sibTrans2D1" presStyleIdx="2" presStyleCnt="6"/>
      <dgm:spPr/>
      <dgm:t>
        <a:bodyPr/>
        <a:lstStyle/>
        <a:p>
          <a:endParaRPr lang="ru-RU"/>
        </a:p>
      </dgm:t>
    </dgm:pt>
    <dgm:pt modelId="{1BCC4F29-1043-4A07-989A-FA4F45444202}" type="pres">
      <dgm:prSet presAssocID="{ECC927CA-54A3-4B9B-8232-C3C4A0073545}" presName="node" presStyleLbl="node1" presStyleIdx="3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796AB7ED-ECA3-48D6-B5D2-402AE590BAD7}" type="pres">
      <dgm:prSet presAssocID="{ECC927CA-54A3-4B9B-8232-C3C4A0073545}" presName="dummy" presStyleCnt="0"/>
      <dgm:spPr/>
      <dgm:t>
        <a:bodyPr/>
        <a:lstStyle/>
        <a:p>
          <a:endParaRPr lang="ru-RU"/>
        </a:p>
      </dgm:t>
    </dgm:pt>
    <dgm:pt modelId="{8A710F66-B1A0-4BF0-8BDE-BF874229AB40}" type="pres">
      <dgm:prSet presAssocID="{B759C5A0-82C9-402C-B8D5-5FD6F77F3171}" presName="sibTrans" presStyleLbl="sibTrans2D1" presStyleIdx="3" presStyleCnt="6"/>
      <dgm:spPr/>
      <dgm:t>
        <a:bodyPr/>
        <a:lstStyle/>
        <a:p>
          <a:endParaRPr lang="ru-RU"/>
        </a:p>
      </dgm:t>
    </dgm:pt>
    <dgm:pt modelId="{358B3802-38A7-459C-9BF8-15C2BC196A14}" type="pres">
      <dgm:prSet presAssocID="{5EF607F5-2632-4699-A350-2BBEDF5E87FA}" presName="node" presStyleLbl="node1" presStyleIdx="4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02C3AB07-388E-444E-9A28-DC4843D42A67}" type="pres">
      <dgm:prSet presAssocID="{5EF607F5-2632-4699-A350-2BBEDF5E87FA}" presName="dummy" presStyleCnt="0"/>
      <dgm:spPr/>
      <dgm:t>
        <a:bodyPr/>
        <a:lstStyle/>
        <a:p>
          <a:endParaRPr lang="ru-RU"/>
        </a:p>
      </dgm:t>
    </dgm:pt>
    <dgm:pt modelId="{43611C89-7E41-4B6F-B4F3-3EAD5BF2213D}" type="pres">
      <dgm:prSet presAssocID="{E2E28730-3978-4C21-A6A0-184173C2900C}" presName="sibTrans" presStyleLbl="sibTrans2D1" presStyleIdx="4" presStyleCnt="6"/>
      <dgm:spPr/>
      <dgm:t>
        <a:bodyPr/>
        <a:lstStyle/>
        <a:p>
          <a:endParaRPr lang="ru-RU"/>
        </a:p>
      </dgm:t>
    </dgm:pt>
    <dgm:pt modelId="{10743027-8A99-437E-9492-3845A215D69A}" type="pres">
      <dgm:prSet presAssocID="{171447BA-78D5-44EC-9B77-3C27082C4A09}" presName="node" presStyleLbl="node1" presStyleIdx="5" presStyleCnt="6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273BA172-CA26-4EB3-869B-083BA07E7A01}" type="pres">
      <dgm:prSet presAssocID="{171447BA-78D5-44EC-9B77-3C27082C4A09}" presName="dummy" presStyleCnt="0"/>
      <dgm:spPr/>
      <dgm:t>
        <a:bodyPr/>
        <a:lstStyle/>
        <a:p>
          <a:endParaRPr lang="ru-RU"/>
        </a:p>
      </dgm:t>
    </dgm:pt>
    <dgm:pt modelId="{AB30226E-D854-49B4-8CBB-BE56BC8D2DBB}" type="pres">
      <dgm:prSet presAssocID="{33238A57-95B4-43BC-B019-AEE731415E83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653EDB34-9DB8-4793-8A77-E253DDFDAE73}" type="presOf" srcId="{171447BA-78D5-44EC-9B77-3C27082C4A09}" destId="{10743027-8A99-437E-9492-3845A215D69A}" srcOrd="0" destOrd="0" presId="urn:microsoft.com/office/officeart/2005/8/layout/radial6"/>
    <dgm:cxn modelId="{7BC47D16-BFCA-4FC4-9F14-A88C74774E6A}" type="presOf" srcId="{E2E28730-3978-4C21-A6A0-184173C2900C}" destId="{43611C89-7E41-4B6F-B4F3-3EAD5BF2213D}" srcOrd="0" destOrd="0" presId="urn:microsoft.com/office/officeart/2005/8/layout/radial6"/>
    <dgm:cxn modelId="{490C385E-4D39-4AE3-8634-3F60F72475B3}" type="presOf" srcId="{33238A57-95B4-43BC-B019-AEE731415E83}" destId="{AB30226E-D854-49B4-8CBB-BE56BC8D2DBB}" srcOrd="0" destOrd="0" presId="urn:microsoft.com/office/officeart/2005/8/layout/radial6"/>
    <dgm:cxn modelId="{F3578871-C901-4FC9-8D90-D235F0314244}" srcId="{5871B9A3-806B-4092-9A23-46ACF8071082}" destId="{171447BA-78D5-44EC-9B77-3C27082C4A09}" srcOrd="5" destOrd="0" parTransId="{6CFC9C55-8490-4C8C-AF94-68B6F871EB28}" sibTransId="{33238A57-95B4-43BC-B019-AEE731415E83}"/>
    <dgm:cxn modelId="{17E3BADA-2B25-4064-A7C8-3A000999F454}" type="presOf" srcId="{674DE2F0-12BD-475B-9B13-612D3F968797}" destId="{F3AD3667-30E7-41E5-B52D-617E7FC05EBE}" srcOrd="0" destOrd="0" presId="urn:microsoft.com/office/officeart/2005/8/layout/radial6"/>
    <dgm:cxn modelId="{8F86BF8E-F31F-4A5F-B7B4-247E1FE868B5}" type="presOf" srcId="{A9B92E0C-8DD1-4C28-9EED-B73328759547}" destId="{475503A1-0D87-4AEB-A222-322D78938630}" srcOrd="0" destOrd="0" presId="urn:microsoft.com/office/officeart/2005/8/layout/radial6"/>
    <dgm:cxn modelId="{0FDB037C-E3F7-48CC-B17C-F11F6A6CE663}" type="presOf" srcId="{55612C19-FA1E-4363-BFB9-B22827C9B870}" destId="{04F7776F-CB64-4E39-984B-2B1BC35B9ADD}" srcOrd="0" destOrd="0" presId="urn:microsoft.com/office/officeart/2005/8/layout/radial6"/>
    <dgm:cxn modelId="{C66AA7B0-BCB8-4B5A-8613-0962D7D90CB5}" srcId="{5871B9A3-806B-4092-9A23-46ACF8071082}" destId="{D59955FC-83C9-4BEF-A8B1-50B227A5D421}" srcOrd="0" destOrd="0" parTransId="{DA547308-D92F-4890-82CA-303E0FA33275}" sibTransId="{4A3573E6-BC9B-4B43-9827-000B3A0B26EB}"/>
    <dgm:cxn modelId="{2129AE7B-DF3A-41D2-A125-B4521A8D34B9}" type="presOf" srcId="{9BAF8876-8D01-4CDD-8175-A5631BB7B720}" destId="{902B69EB-C7EB-4720-AB7D-CCFDA3B22CDE}" srcOrd="0" destOrd="0" presId="urn:microsoft.com/office/officeart/2005/8/layout/radial6"/>
    <dgm:cxn modelId="{9BEBF5D1-3F8E-48B4-9783-4657D409D5B6}" srcId="{5871B9A3-806B-4092-9A23-46ACF8071082}" destId="{F470049E-67AF-4EC4-A4B0-E65B8C671936}" srcOrd="2" destOrd="0" parTransId="{439C2B8F-CF6E-4F89-8545-A2FB1C73459C}" sibTransId="{A9B92E0C-8DD1-4C28-9EED-B73328759547}"/>
    <dgm:cxn modelId="{CCCA2D25-2F58-4C99-AEF5-72BCF6E41010}" type="presOf" srcId="{D59955FC-83C9-4BEF-A8B1-50B227A5D421}" destId="{E533E34B-DD6C-49D2-A8C9-7DA786D95A91}" srcOrd="0" destOrd="0" presId="urn:microsoft.com/office/officeart/2005/8/layout/radial6"/>
    <dgm:cxn modelId="{1C9D5E73-4566-445D-8103-9B1DADE1518B}" srcId="{5871B9A3-806B-4092-9A23-46ACF8071082}" destId="{ECC927CA-54A3-4B9B-8232-C3C4A0073545}" srcOrd="3" destOrd="0" parTransId="{3B5E2FEE-15F9-41E6-A6D9-95F8A83FC0B0}" sibTransId="{B759C5A0-82C9-402C-B8D5-5FD6F77F3171}"/>
    <dgm:cxn modelId="{DA4CA1A1-8912-4FC3-AAFD-8E6FDB2DED19}" type="presOf" srcId="{5871B9A3-806B-4092-9A23-46ACF8071082}" destId="{554CF295-6F4B-40A8-A62B-B7686159287F}" srcOrd="0" destOrd="0" presId="urn:microsoft.com/office/officeart/2005/8/layout/radial6"/>
    <dgm:cxn modelId="{D3D4970E-4A19-4CFC-A641-9D62D793A198}" srcId="{5871B9A3-806B-4092-9A23-46ACF8071082}" destId="{5EF607F5-2632-4699-A350-2BBEDF5E87FA}" srcOrd="4" destOrd="0" parTransId="{BB7D9953-22E5-43E3-9492-606EEF082305}" sibTransId="{E2E28730-3978-4C21-A6A0-184173C2900C}"/>
    <dgm:cxn modelId="{0DD352E8-3346-4D4A-BEC6-D673543AC925}" type="presOf" srcId="{5EF607F5-2632-4699-A350-2BBEDF5E87FA}" destId="{358B3802-38A7-459C-9BF8-15C2BC196A14}" srcOrd="0" destOrd="0" presId="urn:microsoft.com/office/officeart/2005/8/layout/radial6"/>
    <dgm:cxn modelId="{3C0A2E09-309B-4DA0-80FB-4260E0293323}" type="presOf" srcId="{B759C5A0-82C9-402C-B8D5-5FD6F77F3171}" destId="{8A710F66-B1A0-4BF0-8BDE-BF874229AB40}" srcOrd="0" destOrd="0" presId="urn:microsoft.com/office/officeart/2005/8/layout/radial6"/>
    <dgm:cxn modelId="{01DA94C7-DF90-4EF8-A5AF-DDD76C112AC4}" type="presOf" srcId="{ECC927CA-54A3-4B9B-8232-C3C4A0073545}" destId="{1BCC4F29-1043-4A07-989A-FA4F45444202}" srcOrd="0" destOrd="0" presId="urn:microsoft.com/office/officeart/2005/8/layout/radial6"/>
    <dgm:cxn modelId="{B2EE3F22-2EC0-4D74-B50C-69E17E469B68}" type="presOf" srcId="{4A3573E6-BC9B-4B43-9827-000B3A0B26EB}" destId="{2572A046-15F5-4471-A392-CE80C912DD07}" srcOrd="0" destOrd="0" presId="urn:microsoft.com/office/officeart/2005/8/layout/radial6"/>
    <dgm:cxn modelId="{0CA2EF5D-A034-44B9-B726-82390052D9C7}" type="presOf" srcId="{F470049E-67AF-4EC4-A4B0-E65B8C671936}" destId="{A00D10FF-7BE5-4876-BDAC-A99DCA675A20}" srcOrd="0" destOrd="0" presId="urn:microsoft.com/office/officeart/2005/8/layout/radial6"/>
    <dgm:cxn modelId="{175B1E88-1341-4FBD-998E-8DA75C969A7D}" srcId="{55612C19-FA1E-4363-BFB9-B22827C9B870}" destId="{5871B9A3-806B-4092-9A23-46ACF8071082}" srcOrd="0" destOrd="0" parTransId="{02B7157E-D9B6-4296-B52C-281A8A2E4CF5}" sibTransId="{047CB1A0-F390-407D-AC95-DAC5173D4CF4}"/>
    <dgm:cxn modelId="{26FB77B6-5F88-4202-9471-CED404674CEA}" srcId="{5871B9A3-806B-4092-9A23-46ACF8071082}" destId="{674DE2F0-12BD-475B-9B13-612D3F968797}" srcOrd="1" destOrd="0" parTransId="{BADED91E-48D4-4037-8247-6AD6A128B682}" sibTransId="{9BAF8876-8D01-4CDD-8175-A5631BB7B720}"/>
    <dgm:cxn modelId="{B8692E19-AA41-43B5-B808-99DBA45067E5}" type="presParOf" srcId="{04F7776F-CB64-4E39-984B-2B1BC35B9ADD}" destId="{554CF295-6F4B-40A8-A62B-B7686159287F}" srcOrd="0" destOrd="0" presId="urn:microsoft.com/office/officeart/2005/8/layout/radial6"/>
    <dgm:cxn modelId="{FF57D804-967A-4A4F-B523-A0CE6B530D25}" type="presParOf" srcId="{04F7776F-CB64-4E39-984B-2B1BC35B9ADD}" destId="{E533E34B-DD6C-49D2-A8C9-7DA786D95A91}" srcOrd="1" destOrd="0" presId="urn:microsoft.com/office/officeart/2005/8/layout/radial6"/>
    <dgm:cxn modelId="{D82D07A3-9BD7-4C7E-8797-165E895B2FC1}" type="presParOf" srcId="{04F7776F-CB64-4E39-984B-2B1BC35B9ADD}" destId="{CD381063-A7C3-4352-BDA7-65805B181308}" srcOrd="2" destOrd="0" presId="urn:microsoft.com/office/officeart/2005/8/layout/radial6"/>
    <dgm:cxn modelId="{F3C2C742-C453-4E1D-A655-2E46A27C7BBA}" type="presParOf" srcId="{04F7776F-CB64-4E39-984B-2B1BC35B9ADD}" destId="{2572A046-15F5-4471-A392-CE80C912DD07}" srcOrd="3" destOrd="0" presId="urn:microsoft.com/office/officeart/2005/8/layout/radial6"/>
    <dgm:cxn modelId="{2B58E8BA-874A-4B23-BD4D-FD466265B24D}" type="presParOf" srcId="{04F7776F-CB64-4E39-984B-2B1BC35B9ADD}" destId="{F3AD3667-30E7-41E5-B52D-617E7FC05EBE}" srcOrd="4" destOrd="0" presId="urn:microsoft.com/office/officeart/2005/8/layout/radial6"/>
    <dgm:cxn modelId="{63F0C96A-9EC3-41FB-9D2B-78A02DBD4336}" type="presParOf" srcId="{04F7776F-CB64-4E39-984B-2B1BC35B9ADD}" destId="{9FD22EC7-32B0-4DDE-A2F6-8E1A3F235157}" srcOrd="5" destOrd="0" presId="urn:microsoft.com/office/officeart/2005/8/layout/radial6"/>
    <dgm:cxn modelId="{8D3B2B33-CC84-48B1-BDA7-6EC49EA7E4B6}" type="presParOf" srcId="{04F7776F-CB64-4E39-984B-2B1BC35B9ADD}" destId="{902B69EB-C7EB-4720-AB7D-CCFDA3B22CDE}" srcOrd="6" destOrd="0" presId="urn:microsoft.com/office/officeart/2005/8/layout/radial6"/>
    <dgm:cxn modelId="{20EBFC86-843D-4241-8211-54F03CC148BA}" type="presParOf" srcId="{04F7776F-CB64-4E39-984B-2B1BC35B9ADD}" destId="{A00D10FF-7BE5-4876-BDAC-A99DCA675A20}" srcOrd="7" destOrd="0" presId="urn:microsoft.com/office/officeart/2005/8/layout/radial6"/>
    <dgm:cxn modelId="{6816409D-3D8E-4083-B21B-0C0FF12E2FCA}" type="presParOf" srcId="{04F7776F-CB64-4E39-984B-2B1BC35B9ADD}" destId="{91F8E8E9-2149-4A1C-94E6-CC9C10A02AB2}" srcOrd="8" destOrd="0" presId="urn:microsoft.com/office/officeart/2005/8/layout/radial6"/>
    <dgm:cxn modelId="{CC106671-0FC7-4F94-8CE6-09E02F044E62}" type="presParOf" srcId="{04F7776F-CB64-4E39-984B-2B1BC35B9ADD}" destId="{475503A1-0D87-4AEB-A222-322D78938630}" srcOrd="9" destOrd="0" presId="urn:microsoft.com/office/officeart/2005/8/layout/radial6"/>
    <dgm:cxn modelId="{FFC71583-60D1-47C0-A612-A9A025B8A08A}" type="presParOf" srcId="{04F7776F-CB64-4E39-984B-2B1BC35B9ADD}" destId="{1BCC4F29-1043-4A07-989A-FA4F45444202}" srcOrd="10" destOrd="0" presId="urn:microsoft.com/office/officeart/2005/8/layout/radial6"/>
    <dgm:cxn modelId="{D7D5523A-74AE-4420-9232-612FA155042E}" type="presParOf" srcId="{04F7776F-CB64-4E39-984B-2B1BC35B9ADD}" destId="{796AB7ED-ECA3-48D6-B5D2-402AE590BAD7}" srcOrd="11" destOrd="0" presId="urn:microsoft.com/office/officeart/2005/8/layout/radial6"/>
    <dgm:cxn modelId="{4C2FA9D8-35CF-47C9-AD07-C11E55992244}" type="presParOf" srcId="{04F7776F-CB64-4E39-984B-2B1BC35B9ADD}" destId="{8A710F66-B1A0-4BF0-8BDE-BF874229AB40}" srcOrd="12" destOrd="0" presId="urn:microsoft.com/office/officeart/2005/8/layout/radial6"/>
    <dgm:cxn modelId="{72FCF67D-76E6-48CE-9009-2B4ADD818182}" type="presParOf" srcId="{04F7776F-CB64-4E39-984B-2B1BC35B9ADD}" destId="{358B3802-38A7-459C-9BF8-15C2BC196A14}" srcOrd="13" destOrd="0" presId="urn:microsoft.com/office/officeart/2005/8/layout/radial6"/>
    <dgm:cxn modelId="{0DACF332-3A19-4755-8441-C398D6EDD122}" type="presParOf" srcId="{04F7776F-CB64-4E39-984B-2B1BC35B9ADD}" destId="{02C3AB07-388E-444E-9A28-DC4843D42A67}" srcOrd="14" destOrd="0" presId="urn:microsoft.com/office/officeart/2005/8/layout/radial6"/>
    <dgm:cxn modelId="{7E162596-A5B3-4A33-99BE-6F048161310F}" type="presParOf" srcId="{04F7776F-CB64-4E39-984B-2B1BC35B9ADD}" destId="{43611C89-7E41-4B6F-B4F3-3EAD5BF2213D}" srcOrd="15" destOrd="0" presId="urn:microsoft.com/office/officeart/2005/8/layout/radial6"/>
    <dgm:cxn modelId="{2ED15577-545A-4570-88D7-C05C6C015A30}" type="presParOf" srcId="{04F7776F-CB64-4E39-984B-2B1BC35B9ADD}" destId="{10743027-8A99-437E-9492-3845A215D69A}" srcOrd="16" destOrd="0" presId="urn:microsoft.com/office/officeart/2005/8/layout/radial6"/>
    <dgm:cxn modelId="{0184602F-5241-42F5-9378-2C14530E4F45}" type="presParOf" srcId="{04F7776F-CB64-4E39-984B-2B1BC35B9ADD}" destId="{273BA172-CA26-4EB3-869B-083BA07E7A01}" srcOrd="17" destOrd="0" presId="urn:microsoft.com/office/officeart/2005/8/layout/radial6"/>
    <dgm:cxn modelId="{40CC139A-6C9A-4F9B-87A0-160DE366C646}" type="presParOf" srcId="{04F7776F-CB64-4E39-984B-2B1BC35B9ADD}" destId="{AB30226E-D854-49B4-8CBB-BE56BC8D2DBB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36B71-FB74-469A-AEB7-EE50ED55EE50}">
      <dsp:nvSpPr>
        <dsp:cNvPr id="0" name=""/>
        <dsp:cNvSpPr/>
      </dsp:nvSpPr>
      <dsp:spPr>
        <a:xfrm>
          <a:off x="105136" y="0"/>
          <a:ext cx="3169005" cy="1901403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Оптимизация процесса регистрации родителей (законных представителей) на платформе «Навигатор дополнительного образования Забайкальского края»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105136" y="0"/>
        <a:ext cx="3169005" cy="1901403"/>
      </dsp:txXfrm>
    </dsp:sp>
    <dsp:sp modelId="{5A28CC19-7DAB-4F87-9579-E3A85F551369}">
      <dsp:nvSpPr>
        <dsp:cNvPr id="0" name=""/>
        <dsp:cNvSpPr/>
      </dsp:nvSpPr>
      <dsp:spPr>
        <a:xfrm>
          <a:off x="3439658" y="479200"/>
          <a:ext cx="3169005" cy="1901403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Совершенствование процесса сбора отчетности об участии педагогов в конкурсах различного уровня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3439658" y="479200"/>
        <a:ext cx="3169005" cy="19014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31B6C-E1A2-456C-BB44-44A5D0E56C67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F44F0-45A7-455F-9786-841927236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931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7632700" cy="962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59763" y="6448425"/>
            <a:ext cx="627062" cy="377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272EA8-4B81-4A31-A7C3-D00B044141D1}" type="slidenum">
              <a:rPr lang="ru-RU" smtClean="0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70899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6085526"/>
            <a:ext cx="4014788" cy="197273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Место для указания источников и сносок</a:t>
            </a:r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8" y="6100237"/>
            <a:ext cx="561975" cy="182563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575201"/>
            <a:ext cx="6561138" cy="439859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966679"/>
            <a:ext cx="4014788" cy="1639201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/>
              <a:t>Текст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808539" y="1966679"/>
            <a:ext cx="3940175" cy="1639201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/>
              <a:t>Текст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3750285"/>
            <a:ext cx="4014788" cy="1639201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/>
              <a:t>Текст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808539" y="3750285"/>
            <a:ext cx="3940175" cy="1639201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0140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Диаграмм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539750" y="1966679"/>
            <a:ext cx="4014788" cy="244460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6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9" y="1966679"/>
            <a:ext cx="3940175" cy="244460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6085526"/>
            <a:ext cx="4014788" cy="197273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Место для указания источников и сносок</a:t>
            </a:r>
            <a:endParaRPr lang="en-US" dirty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8186738" y="6100237"/>
            <a:ext cx="561975" cy="182563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575201"/>
            <a:ext cx="6561138" cy="439859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39750" y="4639670"/>
            <a:ext cx="4014788" cy="1015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4808538" y="4634836"/>
            <a:ext cx="3940174" cy="1015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14582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5" r:id="rId12"/>
    <p:sldLayoutId id="2147484106" r:id="rId13"/>
    <p:sldLayoutId id="2147484108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08912" cy="4176464"/>
          </a:xfrm>
          <a:ln w="22225">
            <a:solidFill>
              <a:srgbClr val="0070C0"/>
            </a:solidFill>
          </a:ln>
        </p:spPr>
        <p:txBody>
          <a:bodyPr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Проектная деятельность в управлении образовательной организацией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1920" y="5373216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Фирсов Сергей Владимирович, директор МБУ ДО «Дом детского творчества № 1»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472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1" y="1628800"/>
            <a:ext cx="7645393" cy="2554545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 внимание</a:t>
            </a:r>
            <a:endParaRPr lang="ru-RU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39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08912" cy="216024"/>
          </a:xfrm>
        </p:spPr>
        <p:txBody>
          <a:bodyPr/>
          <a:lstStyle/>
          <a:p>
            <a:pPr algn="ctr"/>
            <a:r>
              <a:rPr lang="ru-RU" sz="1400" dirty="0" smtClean="0"/>
              <a:t>Методика </a:t>
            </a:r>
            <a:r>
              <a:rPr lang="ru-RU" sz="1400" dirty="0" err="1" smtClean="0"/>
              <a:t>картрирования</a:t>
            </a:r>
            <a:r>
              <a:rPr lang="ru-RU" sz="1400" dirty="0" smtClean="0"/>
              <a:t> проекта</a:t>
            </a: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92696"/>
            <a:ext cx="4588771" cy="56125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434940"/>
            <a:ext cx="4286862" cy="565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42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6" y="30710"/>
            <a:ext cx="4500216" cy="61345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4071" y="764704"/>
            <a:ext cx="4550973" cy="600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85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1760" y="155923"/>
            <a:ext cx="4108450" cy="2225675"/>
          </a:xfrm>
          <a:prstGeom prst="rect">
            <a:avLst/>
          </a:prstGeom>
        </p:spPr>
      </p:pic>
      <p:sp>
        <p:nvSpPr>
          <p:cNvPr id="8" name="Загнутый угол 7"/>
          <p:cNvSpPr/>
          <p:nvPr/>
        </p:nvSpPr>
        <p:spPr>
          <a:xfrm>
            <a:off x="-20130" y="1988840"/>
            <a:ext cx="5816266" cy="4968552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sz="12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ru-RU" sz="12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</a:rPr>
              <a:t>Основными </a:t>
            </a:r>
            <a:r>
              <a:rPr lang="ru-RU" sz="1200" b="1" dirty="0">
                <a:solidFill>
                  <a:schemeClr val="bg2">
                    <a:lumMod val="10000"/>
                  </a:schemeClr>
                </a:solidFill>
              </a:rPr>
              <a:t>задачами хронометража являются:</a:t>
            </a:r>
            <a:endParaRPr lang="ru-RU" sz="12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</a:rPr>
              <a:t>1.       исследование производственной операции и определение фактической продолжительности повторяющихся 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элементов </a:t>
            </a:r>
            <a:r>
              <a:rPr lang="ru-RU" sz="1200" dirty="0">
                <a:solidFill>
                  <a:schemeClr val="bg2">
                    <a:lumMod val="10000"/>
                  </a:schemeClr>
                </a:solidFill>
              </a:rPr>
              <a:t>работы;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</a:rPr>
              <a:t>2.       выявление и изучение передовых методов и приемов работы в целях проектирования рационального содержания и последовательности выполнения отдельных элементов работы и обучения этим методам всех рабочих занятых ее выполнением;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</a:rPr>
              <a:t>3.       получение исходных данных для разработки нормативов времени оперативной работы, отдельных элементов подготовительно-заключительной работы и работы по обслуживанию рабочего места;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</a:rPr>
              <a:t>4.   определение затрат времени на отдельные работы (операции) для проверки действующих норм, выявление причин невыполнения норм отдельными рабочими и уточнения установленных норм;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</a:rPr>
              <a:t>5.   получение исходных данных для выявления возможных совмещений и перекрытий отдельных элементов затрат 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времени;</a:t>
            </a:r>
            <a:endParaRPr lang="ru-RU" sz="12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</a:rPr>
              <a:t>6.   получение исходных материалов для правильной организации 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работы </a:t>
            </a:r>
          </a:p>
          <a:p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Объектами изучения при хронометраже являются производственная операция, выполняемая одним рабочим или группой рабочих на определенном рабочем месте или отдельные элементы работы. В зависимости от объектов изучения различают следующие виды хронометража:</a:t>
            </a:r>
          </a:p>
          <a:p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-</a:t>
            </a:r>
            <a:r>
              <a:rPr lang="ru-RU" sz="1200" dirty="0">
                <a:solidFill>
                  <a:schemeClr val="bg2">
                    <a:lumMod val="10000"/>
                  </a:schemeClr>
                </a:solidFill>
              </a:rPr>
              <a:t>        индивидуальный хронометраж, при проведении которого изучается работа одного рабочего, работающего на одном рабочем месте;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</a:rPr>
              <a:t>-        групповой хронометраж, при проведении которого одним наблюдателем изучается работа группы рабочих, выполняющих одну общую работу (операцию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ru-RU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Загнутый угол 8"/>
          <p:cNvSpPr/>
          <p:nvPr/>
        </p:nvSpPr>
        <p:spPr>
          <a:xfrm>
            <a:off x="5816015" y="1358902"/>
            <a:ext cx="3240360" cy="5472608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bg2">
                    <a:lumMod val="10000"/>
                  </a:schemeClr>
                </a:solidFill>
              </a:rPr>
              <a:t>Этапы и техника проведения хронометража</a:t>
            </a:r>
            <a:endParaRPr lang="ru-RU" sz="1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Проведение хронометража состоит из следующих этапов:</a:t>
            </a:r>
          </a:p>
          <a:p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1.   подготовка к проведению наблюдений;</a:t>
            </a:r>
          </a:p>
          <a:p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2.   непосредственное </a:t>
            </a:r>
            <a:r>
              <a:rPr lang="ru-RU" sz="1400" dirty="0" err="1">
                <a:solidFill>
                  <a:schemeClr val="bg2">
                    <a:lumMod val="10000"/>
                  </a:schemeClr>
                </a:solidFill>
              </a:rPr>
              <a:t>хронометрирование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3.   обработка результатов наблюдения;</a:t>
            </a:r>
          </a:p>
          <a:p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4.   систематизация результатов наблюдения и их анализ.</a:t>
            </a:r>
          </a:p>
          <a:p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Техника проведения хронометража зависит от типа производства и характера выполняемой работы. В соответствии с этим и формы документации, предназначенные для проведения хронометража, приспособлены для определённых условий наблюдения.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4624"/>
            <a:ext cx="8352927" cy="504056"/>
          </a:xfrm>
        </p:spPr>
        <p:txBody>
          <a:bodyPr/>
          <a:lstStyle/>
          <a:p>
            <a:r>
              <a:rPr lang="ru-RU" dirty="0" smtClean="0"/>
              <a:t>Методика </a:t>
            </a:r>
            <a:r>
              <a:rPr lang="ru-RU" dirty="0" err="1" smtClean="0"/>
              <a:t>хронометражирования</a:t>
            </a:r>
            <a:r>
              <a:rPr lang="ru-RU" dirty="0" smtClean="0"/>
              <a:t>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96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750" y="1352581"/>
            <a:ext cx="6561138" cy="347240"/>
          </a:xfrm>
        </p:spPr>
        <p:txBody>
          <a:bodyPr/>
          <a:lstStyle/>
          <a:p>
            <a:r>
              <a:rPr lang="ru-RU" sz="2400" dirty="0">
                <a:solidFill>
                  <a:srgbClr val="002060"/>
                </a:solidFill>
              </a:rPr>
              <a:t>Цель проекта: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6"/>
          </p:nvPr>
        </p:nvSpPr>
        <p:spPr>
          <a:xfrm>
            <a:off x="539750" y="1526200"/>
            <a:ext cx="8257009" cy="14707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2000" dirty="0">
                <a:solidFill>
                  <a:srgbClr val="002060"/>
                </a:solidFill>
              </a:rPr>
              <a:t>Повышение эффективности деятельности МБУ ДО «Дом детского творчества №1» и совершенствование процессов взаимодействия участников образовательного процесса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Для оптимизации рабочей группой Проекта были выбраны два процесса:</a:t>
            </a:r>
            <a:endParaRPr lang="ru-RU" sz="2000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88185413"/>
              </p:ext>
            </p:extLst>
          </p:nvPr>
        </p:nvGraphicFramePr>
        <p:xfrm>
          <a:off x="539750" y="2996952"/>
          <a:ext cx="6656536" cy="2380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9750" y="548680"/>
            <a:ext cx="7776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 опыта участия МБУ ДО «Дом детского творчества № 1» в проекте «Эффективный регион» </a:t>
            </a:r>
            <a:r>
              <a:rPr lang="ru-RU" dirty="0" err="1" smtClean="0"/>
              <a:t>Госкорпорации</a:t>
            </a:r>
            <a:r>
              <a:rPr lang="ru-RU" dirty="0" smtClean="0"/>
              <a:t> «</a:t>
            </a:r>
            <a:r>
              <a:rPr lang="ru-RU" dirty="0" err="1" smtClean="0"/>
              <a:t>Росатом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92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303331" y="956326"/>
          <a:ext cx="8651153" cy="5072999"/>
        </p:xfrm>
        <a:graphic>
          <a:graphicData uri="http://schemas.openxmlformats.org/drawingml/2006/table">
            <a:tbl>
              <a:tblPr/>
              <a:tblGrid>
                <a:gridCol w="2813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3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2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6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4787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79640"/>
                <a:gridCol w="42504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25047"/>
                <a:gridCol w="425047"/>
                <a:gridCol w="604359"/>
                <a:gridCol w="604359"/>
                <a:gridCol w="2811103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16338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реализации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1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Комментарии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2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15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май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6471"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Предварительная (рабочая) встреча организации проекта 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6471"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Обучение рабочей группы по направлению проектной  логики ПСР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4119"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состава рабочей группы, выбор пилотных направлений и </a:t>
                      </a:r>
                    </a:p>
                    <a:p>
                      <a:pPr algn="ctr"/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 распоряжения (приказ)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Подписан приказ о создании рабочей группы 17.02.2020</a:t>
                      </a:r>
                      <a:endParaRPr lang="ru-RU" sz="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4119"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и снятие текущего состояния процесса. Разработка карты текущего состояния процесса. Поиск и выявление проблем.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9196"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целевой карты процесса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98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плана мероприятий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Перенос сроков реализации в связи с ограничениями связанными с новой короновирусной инфекцией</a:t>
                      </a:r>
                      <a:r>
                        <a:rPr lang="ru-RU" sz="8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647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800" b="1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Проведение промежуточного совещания (</a:t>
                      </a:r>
                      <a:r>
                        <a:rPr lang="en-US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kick-off)"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ru-RU" sz="800" b="1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.06.2020</a:t>
                      </a:r>
                      <a:endParaRPr lang="ru-RU" sz="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647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800" b="1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Внедрение мероприятий по улучшению показателей эффективности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730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800" b="1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Мониторинг устойчивости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7194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800" b="1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Закрытие проекта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800" b="0" i="0" u="non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(итоговое совещание)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28.10.2020</a:t>
                      </a:r>
                      <a:endParaRPr lang="ru-RU" sz="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ru-RU" sz="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grpSp>
        <p:nvGrpSpPr>
          <p:cNvPr id="11" name="Группа 36"/>
          <p:cNvGrpSpPr/>
          <p:nvPr/>
        </p:nvGrpSpPr>
        <p:grpSpPr>
          <a:xfrm>
            <a:off x="342900" y="6104338"/>
            <a:ext cx="8543925" cy="349603"/>
            <a:chOff x="52700" y="6222282"/>
            <a:chExt cx="7629556" cy="536901"/>
          </a:xfrm>
        </p:grpSpPr>
        <p:sp>
          <p:nvSpPr>
            <p:cNvPr id="12" name="Rectangle 41"/>
            <p:cNvSpPr/>
            <p:nvPr/>
          </p:nvSpPr>
          <p:spPr bwMode="auto">
            <a:xfrm>
              <a:off x="52700" y="6415866"/>
              <a:ext cx="152672" cy="168035"/>
            </a:xfrm>
            <a:prstGeom prst="rect">
              <a:avLst/>
            </a:prstGeom>
            <a:solidFill>
              <a:srgbClr val="10A0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100" dirty="0">
                <a:solidFill>
                  <a:srgbClr val="000000"/>
                </a:solidFill>
                <a:latin typeface="Impact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3" name="TextBox 46"/>
            <p:cNvSpPr txBox="1">
              <a:spLocks noChangeArrowheads="1"/>
            </p:cNvSpPr>
            <p:nvPr/>
          </p:nvSpPr>
          <p:spPr bwMode="auto">
            <a:xfrm>
              <a:off x="289851" y="6281496"/>
              <a:ext cx="755790" cy="368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5542" tIns="42771" rIns="85542" bIns="42771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000" dirty="0">
                  <a:solidFill>
                    <a:srgbClr val="000000"/>
                  </a:solidFill>
                  <a:ea typeface="ＭＳ Ｐゴシック" pitchFamily="34" charset="-128"/>
                </a:rPr>
                <a:t>выполнено</a:t>
              </a:r>
              <a:endParaRPr lang="en-US" sz="1000" dirty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14" name="TextBox 49"/>
            <p:cNvSpPr txBox="1">
              <a:spLocks noChangeArrowheads="1"/>
            </p:cNvSpPr>
            <p:nvPr/>
          </p:nvSpPr>
          <p:spPr bwMode="auto">
            <a:xfrm>
              <a:off x="2396066" y="6316397"/>
              <a:ext cx="665844" cy="3689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85542" tIns="42771" rIns="85542" bIns="42771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000" dirty="0">
                  <a:solidFill>
                    <a:srgbClr val="000000"/>
                  </a:solidFill>
                  <a:ea typeface="ＭＳ Ｐゴシック" pitchFamily="34" charset="-128"/>
                </a:rPr>
                <a:t>задержка</a:t>
              </a:r>
              <a:endParaRPr lang="en-US" sz="1000" dirty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15" name="5-конечная звезда 94"/>
            <p:cNvSpPr>
              <a:spLocks noChangeAspect="1"/>
            </p:cNvSpPr>
            <p:nvPr/>
          </p:nvSpPr>
          <p:spPr>
            <a:xfrm>
              <a:off x="4932403" y="6300818"/>
              <a:ext cx="214177" cy="307613"/>
            </a:xfrm>
            <a:prstGeom prst="star5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5379" tIns="42690" rIns="85379" bIns="4269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100" dirty="0">
                <a:solidFill>
                  <a:srgbClr val="FFFFFF"/>
                </a:solidFill>
              </a:endParaRPr>
            </a:p>
          </p:txBody>
        </p:sp>
        <p:sp>
          <p:nvSpPr>
            <p:cNvPr id="16" name="5-конечная звезда 94"/>
            <p:cNvSpPr>
              <a:spLocks noChangeAspect="1"/>
            </p:cNvSpPr>
            <p:nvPr/>
          </p:nvSpPr>
          <p:spPr>
            <a:xfrm>
              <a:off x="3227131" y="6334169"/>
              <a:ext cx="202372" cy="263646"/>
            </a:xfrm>
            <a:prstGeom prst="star5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5379" tIns="42690" rIns="85379" bIns="4269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100" dirty="0">
                <a:solidFill>
                  <a:srgbClr val="FFFFFF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78138" y="6222282"/>
              <a:ext cx="1423281" cy="51053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7356" tIns="42690" rIns="67356" bIns="42690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800" i="1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Выполнено вовремя или риски срыва сроков отсутствуют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30461" y="6248644"/>
              <a:ext cx="1148232" cy="510539"/>
            </a:xfrm>
            <a:prstGeom prst="rect">
              <a:avLst/>
            </a:prstGeom>
            <a:noFill/>
          </p:spPr>
          <p:txBody>
            <a:bodyPr wrap="square" lIns="67356" tIns="42690" rIns="67356" bIns="42690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800" i="1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Критическое изменение сроков</a:t>
              </a:r>
            </a:p>
          </p:txBody>
        </p:sp>
        <p:sp>
          <p:nvSpPr>
            <p:cNvPr id="19" name="Rectangle 44"/>
            <p:cNvSpPr/>
            <p:nvPr/>
          </p:nvSpPr>
          <p:spPr bwMode="auto">
            <a:xfrm>
              <a:off x="2085527" y="6410797"/>
              <a:ext cx="310539" cy="163228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 dirty="0">
                <a:solidFill>
                  <a:srgbClr val="000000"/>
                </a:solidFill>
                <a:latin typeface="Impact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0" name="5-конечная звезда 94"/>
            <p:cNvSpPr>
              <a:spLocks noChangeAspect="1"/>
            </p:cNvSpPr>
            <p:nvPr/>
          </p:nvSpPr>
          <p:spPr>
            <a:xfrm>
              <a:off x="6388685" y="6335423"/>
              <a:ext cx="214177" cy="322969"/>
            </a:xfrm>
            <a:prstGeom prst="star5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5379" tIns="42690" rIns="85379" bIns="4269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100" dirty="0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78723" y="6229275"/>
              <a:ext cx="1003533" cy="51053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67356" tIns="42690" rIns="67356" bIns="42690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800" i="1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Задержка сроков не критическая</a:t>
              </a:r>
            </a:p>
          </p:txBody>
        </p:sp>
        <p:sp>
          <p:nvSpPr>
            <p:cNvPr id="22" name="Rectangle 40"/>
            <p:cNvSpPr/>
            <p:nvPr/>
          </p:nvSpPr>
          <p:spPr bwMode="auto">
            <a:xfrm>
              <a:off x="1045641" y="6410799"/>
              <a:ext cx="214859" cy="16322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100" dirty="0">
                <a:solidFill>
                  <a:srgbClr val="000000"/>
                </a:solidFill>
                <a:latin typeface="Impact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3" name="TextBox 47"/>
            <p:cNvSpPr txBox="1">
              <a:spLocks noChangeArrowheads="1"/>
            </p:cNvSpPr>
            <p:nvPr/>
          </p:nvSpPr>
          <p:spPr bwMode="auto">
            <a:xfrm>
              <a:off x="1260500" y="6284235"/>
              <a:ext cx="848957" cy="368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5542" tIns="42771" rIns="85542" bIns="42771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1000" dirty="0">
                  <a:solidFill>
                    <a:srgbClr val="000000"/>
                  </a:solidFill>
                  <a:ea typeface="ＭＳ Ｐゴシック" pitchFamily="34" charset="-128"/>
                </a:rPr>
                <a:t>предстоит</a:t>
              </a:r>
              <a:endParaRPr lang="en-US" sz="1000" dirty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342901" y="315143"/>
            <a:ext cx="75237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0"/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Дорожная карта</a:t>
            </a:r>
            <a:endParaRPr lang="ru-RU" sz="3200" b="1" cap="none" spc="0" dirty="0">
              <a:ln w="0"/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994814" y="2052264"/>
            <a:ext cx="4112744" cy="3903854"/>
            <a:chOff x="1994814" y="2052264"/>
            <a:chExt cx="4112744" cy="3903854"/>
          </a:xfrm>
        </p:grpSpPr>
        <p:sp>
          <p:nvSpPr>
            <p:cNvPr id="7" name="5-конечная звезда 94"/>
            <p:cNvSpPr>
              <a:spLocks noChangeAspect="1"/>
            </p:cNvSpPr>
            <p:nvPr/>
          </p:nvSpPr>
          <p:spPr>
            <a:xfrm>
              <a:off x="2174969" y="2052264"/>
              <a:ext cx="308516" cy="275898"/>
            </a:xfrm>
            <a:prstGeom prst="star5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5-конечная звезда 94"/>
            <p:cNvSpPr>
              <a:spLocks noChangeAspect="1"/>
            </p:cNvSpPr>
            <p:nvPr/>
          </p:nvSpPr>
          <p:spPr>
            <a:xfrm>
              <a:off x="2343236" y="2451029"/>
              <a:ext cx="308516" cy="275898"/>
            </a:xfrm>
            <a:prstGeom prst="star5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5-конечная звезда 94"/>
            <p:cNvSpPr>
              <a:spLocks noChangeAspect="1"/>
            </p:cNvSpPr>
            <p:nvPr/>
          </p:nvSpPr>
          <p:spPr>
            <a:xfrm>
              <a:off x="2497494" y="2955547"/>
              <a:ext cx="308516" cy="275898"/>
            </a:xfrm>
            <a:prstGeom prst="star5">
              <a:avLst>
                <a:gd name="adj" fmla="val 22667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5-конечная звезда 94"/>
            <p:cNvSpPr>
              <a:spLocks noChangeAspect="1"/>
            </p:cNvSpPr>
            <p:nvPr/>
          </p:nvSpPr>
          <p:spPr>
            <a:xfrm>
              <a:off x="3448258" y="3506037"/>
              <a:ext cx="308516" cy="275898"/>
            </a:xfrm>
            <a:prstGeom prst="star5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5-конечная звезда 94"/>
            <p:cNvSpPr>
              <a:spLocks noChangeAspect="1"/>
            </p:cNvSpPr>
            <p:nvPr/>
          </p:nvSpPr>
          <p:spPr>
            <a:xfrm>
              <a:off x="3695834" y="4261286"/>
              <a:ext cx="308516" cy="275898"/>
            </a:xfrm>
            <a:prstGeom prst="star5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5" name="Picture 11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3249" y="4537302"/>
              <a:ext cx="280987" cy="31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Rectangle 40"/>
            <p:cNvSpPr/>
            <p:nvPr/>
          </p:nvSpPr>
          <p:spPr bwMode="auto">
            <a:xfrm>
              <a:off x="3444400" y="4230074"/>
              <a:ext cx="207580" cy="30711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7" name="Rectangle 40"/>
            <p:cNvSpPr/>
            <p:nvPr/>
          </p:nvSpPr>
          <p:spPr bwMode="auto">
            <a:xfrm>
              <a:off x="5172634" y="5268778"/>
              <a:ext cx="380441" cy="29201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40"/>
            <p:cNvSpPr/>
            <p:nvPr/>
          </p:nvSpPr>
          <p:spPr bwMode="auto">
            <a:xfrm flipH="1">
              <a:off x="2998329" y="3352277"/>
              <a:ext cx="396607" cy="859317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 dirty="0">
                <a:solidFill>
                  <a:srgbClr val="000000"/>
                </a:solidFill>
                <a:latin typeface="Impact" pitchFamily="34" charset="0"/>
                <a:cs typeface="Arial" pitchFamily="34" charset="0"/>
              </a:endParaRPr>
            </a:p>
          </p:txBody>
        </p:sp>
        <p:sp>
          <p:nvSpPr>
            <p:cNvPr id="30" name="Rectangle 40"/>
            <p:cNvSpPr/>
            <p:nvPr/>
          </p:nvSpPr>
          <p:spPr bwMode="auto">
            <a:xfrm>
              <a:off x="5961906" y="5706737"/>
              <a:ext cx="145652" cy="249381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1" name="Rectangle 40"/>
            <p:cNvSpPr/>
            <p:nvPr/>
          </p:nvSpPr>
          <p:spPr bwMode="auto">
            <a:xfrm flipH="1">
              <a:off x="1994814" y="2084230"/>
              <a:ext cx="120651" cy="249381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2" name="Rectangle 40"/>
            <p:cNvSpPr/>
            <p:nvPr/>
          </p:nvSpPr>
          <p:spPr bwMode="auto">
            <a:xfrm flipH="1">
              <a:off x="2117033" y="2464288"/>
              <a:ext cx="120651" cy="249381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3" name="Rectangle 40"/>
            <p:cNvSpPr/>
            <p:nvPr/>
          </p:nvSpPr>
          <p:spPr bwMode="auto">
            <a:xfrm flipH="1">
              <a:off x="2227736" y="2844876"/>
              <a:ext cx="151906" cy="483059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4" name="5-конечная звезда 94"/>
            <p:cNvSpPr>
              <a:spLocks noChangeAspect="1"/>
            </p:cNvSpPr>
            <p:nvPr/>
          </p:nvSpPr>
          <p:spPr>
            <a:xfrm>
              <a:off x="3497722" y="3894541"/>
              <a:ext cx="308516" cy="275898"/>
            </a:xfrm>
            <a:prstGeom prst="star5">
              <a:avLst>
                <a:gd name="adj" fmla="val 15975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5-конечная звезда 94"/>
            <p:cNvSpPr>
              <a:spLocks noChangeAspect="1"/>
            </p:cNvSpPr>
            <p:nvPr/>
          </p:nvSpPr>
          <p:spPr>
            <a:xfrm>
              <a:off x="5616218" y="5284890"/>
              <a:ext cx="308516" cy="275898"/>
            </a:xfrm>
            <a:prstGeom prst="star5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40"/>
            <p:cNvSpPr/>
            <p:nvPr/>
          </p:nvSpPr>
          <p:spPr bwMode="auto">
            <a:xfrm>
              <a:off x="4124398" y="4976768"/>
              <a:ext cx="1048236" cy="29201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8" name="5-конечная звезда 94"/>
            <p:cNvSpPr>
              <a:spLocks noChangeAspect="1"/>
            </p:cNvSpPr>
            <p:nvPr/>
          </p:nvSpPr>
          <p:spPr>
            <a:xfrm>
              <a:off x="5307702" y="4970854"/>
              <a:ext cx="308516" cy="275898"/>
            </a:xfrm>
            <a:prstGeom prst="star5">
              <a:avLst>
                <a:gd name="adj" fmla="val 15975"/>
                <a:gd name="hf" fmla="val 105146"/>
                <a:gd name="vf" fmla="val 110557"/>
              </a:avLst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85542" tIns="42771" rIns="85542" bIns="4277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5124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7350" y="962151"/>
            <a:ext cx="6561138" cy="300942"/>
          </a:xfrm>
        </p:spPr>
        <p:txBody>
          <a:bodyPr/>
          <a:lstStyle/>
          <a:p>
            <a:pPr lvl="0"/>
            <a:r>
              <a:rPr lang="ru-RU" sz="1800" dirty="0">
                <a:solidFill>
                  <a:srgbClr val="002060"/>
                </a:solidFill>
              </a:rPr>
              <a:t>Оптимизация процесса регистрации родителей (законных представителей) на платформе «Навигатор дополнительного образования Забайкальского края»</a:t>
            </a:r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-231775" y="1853936"/>
          <a:ext cx="4913842" cy="391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>
            <p:extLst/>
          </p:nvPr>
        </p:nvGraphicFramePr>
        <p:xfrm>
          <a:off x="4320647" y="1616868"/>
          <a:ext cx="5305954" cy="4224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3928534" y="3513402"/>
            <a:ext cx="905934" cy="59266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11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7350" y="962151"/>
            <a:ext cx="6561138" cy="300942"/>
          </a:xfrm>
        </p:spPr>
        <p:txBody>
          <a:bodyPr/>
          <a:lstStyle/>
          <a:p>
            <a:pPr lvl="0"/>
            <a:r>
              <a:rPr lang="ru-RU" sz="1800" dirty="0">
                <a:solidFill>
                  <a:srgbClr val="002060"/>
                </a:solidFill>
              </a:rPr>
              <a:t>Совершенствование процесса сбора отчетности об участии педагогов в конкурсах различного уровня</a:t>
            </a:r>
          </a:p>
        </p:txBody>
      </p:sp>
      <p:graphicFrame>
        <p:nvGraphicFramePr>
          <p:cNvPr id="12" name="Схема 11"/>
          <p:cNvGraphicFramePr/>
          <p:nvPr>
            <p:extLst/>
          </p:nvPr>
        </p:nvGraphicFramePr>
        <p:xfrm>
          <a:off x="1" y="1718470"/>
          <a:ext cx="4590005" cy="4004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Схема 12"/>
          <p:cNvGraphicFramePr/>
          <p:nvPr>
            <p:extLst/>
          </p:nvPr>
        </p:nvGraphicFramePr>
        <p:xfrm>
          <a:off x="4515381" y="1811601"/>
          <a:ext cx="4916487" cy="3826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4216401" y="3513402"/>
            <a:ext cx="905934" cy="592667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3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750" y="993766"/>
            <a:ext cx="4447117" cy="381965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Эффективность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проектов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613650" y="1993130"/>
          <a:ext cx="7905047" cy="289912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73484"/>
                <a:gridCol w="1363134"/>
                <a:gridCol w="1354666"/>
                <a:gridCol w="1498600"/>
                <a:gridCol w="1415163"/>
              </a:tblGrid>
              <a:tr h="7870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Наименование цели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Текущий показатель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Целевой показатель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Фактический показатель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Эффективность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90366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Время протекания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процесса регистрации на платформе «Навигатор», мин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32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19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14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138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69960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Доля отчетов отправленных на доработку,%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100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5087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Время протекания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процесса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предоставления отчетов, дни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1-3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100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0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895</TotalTime>
  <Words>635</Words>
  <Application>Microsoft Office PowerPoint</Application>
  <PresentationFormat>Экран (4:3)</PresentationFormat>
  <Paragraphs>164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Углы</vt:lpstr>
      <vt:lpstr>Проектная деятельность в управлении образовательной организацией</vt:lpstr>
      <vt:lpstr>Методика картрирования проекта</vt:lpstr>
      <vt:lpstr>Презентация PowerPoint</vt:lpstr>
      <vt:lpstr>Методика хронометражирования проекта</vt:lpstr>
      <vt:lpstr>Цель проекта: </vt:lpstr>
      <vt:lpstr>Презентация PowerPoint</vt:lpstr>
      <vt:lpstr>Оптимизация процесса регистрации родителей (законных представителей) на платформе «Навигатор дополнительного образования Забайкальского края»</vt:lpstr>
      <vt:lpstr>Совершенствование процесса сбора отчетности об участии педагогов в конкурсах различного уровня</vt:lpstr>
      <vt:lpstr>Эффективность проектов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</dc:creator>
  <cp:lastModifiedBy>GordeevAV</cp:lastModifiedBy>
  <cp:revision>72</cp:revision>
  <dcterms:created xsi:type="dcterms:W3CDTF">2021-03-10T02:07:50Z</dcterms:created>
  <dcterms:modified xsi:type="dcterms:W3CDTF">2021-08-23T06:46:47Z</dcterms:modified>
</cp:coreProperties>
</file>