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B2DC7BC-A3A1-450D-907F-AB6F6F32D965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4F4ABF4-5A64-44CC-852D-A0E91EC9232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ospsy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СОО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18974" y="3505200"/>
            <a:ext cx="5924281" cy="1752600"/>
          </a:xfrm>
        </p:spPr>
        <p:txBody>
          <a:bodyPr>
            <a:normAutofit/>
          </a:bodyPr>
          <a:lstStyle/>
          <a:p>
            <a:pPr algn="r"/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Рахманина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Виктория Михайловна, </a:t>
            </a: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ППМС сопровождения</a:t>
            </a:r>
          </a:p>
          <a:p>
            <a:pPr algn="r"/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МАУ ДПО «ГНМЦ»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85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ФГОС СОО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9701" y="1825625"/>
            <a:ext cx="11359167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Обеспечивать преемственность содержания и форм организации образовательной деятельности при получении среднего общего образования.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 старшей школе целесообразно применение таких форм, как проектно-исследовательская деятельность, учебное групповое сотрудничество, ролевые игры, дискуссии, тренинги, практики, конференции с постепенным расширением возможностей, обучающихся самостоятельно осуществлять выбор характера своей работы.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Учитывать специфику возрастного психофизического развития обучающихся.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юношеском возрасте меняется мотивация, учеба приобретает профессионально-ориентированный характер. Направления работы педагога-психолога должны предусматривать мониторинг психологического и эмоционального здоровья обучающихся с целью сохранения и повышения достижений в личностном развитии. Такое мониторинг позволяет выявлять обучающихся, находящихся в кризисных состояниях, с признаками психоэмоционального неблагополучия, испытывающих разного рода трудности для оказания им своевременной индивидуальной психолого-педагогической помощи.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Формирование и развитие психолого-педагогической компетентности обучающихся, педагогических и административных работников, родителей (законных представителей) обучающихся.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Психологическое просвещение старшеклассников приобретает большую направленность на самопознание, его основной целью является помощь в личностном и профессиональном самоопределении. Такое просвещение может осуществляться на психологических занятиях, тренингах, интегрированных уроках, консультациях, при реализации психолого-педагогических просветительских (образовательных) программ.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формированию психологической компетентности родителей (законных представителей) обучающихся приобретает новые смыслы в русле психологической подготовки выпускников к сдаче ЕГЭ, новых угроз и социальных рисков для современной молодежи. Важной составляющей деятельности педагога-психолога является психолого-педагогическое сопровождение педагогов. Оно осуществляется для создания комфортной атмосферы в педагогическом коллективе.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Вариативность и диверсификация направлений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психологопедагогического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сопровождения участников образовательных отношений.</a:t>
            </a:r>
          </a:p>
        </p:txBody>
      </p:sp>
    </p:spTree>
    <p:extLst>
      <p:ext uri="{BB962C8B-B14F-4D97-AF65-F5344CB8AC3E}">
        <p14:creationId xmlns:p14="http://schemas.microsoft.com/office/powerpoint/2010/main" val="60222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результаты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УУД и психологический инструментарий их диагностики.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Предметами диагностики личностных УУД у старшеклассников выступают те позиции, которые обозначены как личностные результаты обучения в соответствие с ФГОС СОО: </a:t>
            </a:r>
          </a:p>
          <a:p>
            <a:pPr marL="514350" indent="-51435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гражданская идентичность и патриотизм. </a:t>
            </a:r>
          </a:p>
          <a:p>
            <a:pPr marL="514350" indent="-51435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Морально-нравственный уровень и правосознание. </a:t>
            </a:r>
          </a:p>
          <a:p>
            <a:pPr marL="514350" indent="-51435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Позитивное мировоззрение. </a:t>
            </a:r>
          </a:p>
          <a:p>
            <a:pPr marL="514350" indent="-51435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Личностное саморазвитие, самообразование и труд. </a:t>
            </a:r>
          </a:p>
          <a:p>
            <a:pPr marL="514350" indent="-51435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Позитивное общение. </a:t>
            </a:r>
          </a:p>
          <a:p>
            <a:pPr marL="514350" indent="-51435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Здоровый и безопасный образ жизни. </a:t>
            </a:r>
          </a:p>
          <a:p>
            <a:pPr marL="514350" indent="-514350">
              <a:buAutoNum type="arabicParenR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Семейные ценности.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916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личностных УУД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90918"/>
            <a:ext cx="10515600" cy="47860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Методика «Личностный рост (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сформированность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уровня воспитанности)», авторы И.В. Кулешова, П.В. Степанов, Д.В. Григорьев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Данная методика представляет собой опросник для старшеклассников из 91 утверждения, которые предлагается оценить по степени своего согласия или несогласия. Методика имеет 13 шкал системообразующих отношений личности: характер отношений школьника к семье, характер отношения школьник к Отечеству, характер отношения школьника к Земле, характер отношения школьника к миру, характер отношения школьника к труду, характер отношения школьника к культуре, характер отношения школьника к знаниям, характер отношения школьника к человеку как таковому, характер отношения школьника к человеку как другому, характер отношения школьника к человеку как иному, как к представителю иной национальности, иной веры, иной культуры, характер отношения школьника к своему телесному Я, характер отношения школьника к своему внутреннему миру, своему душевному Я, характер отношения школьника к своему духовному Я.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диагностики особенностей формирования ценностных ориентаций наиболее популярной является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М.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Рокича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ней выделено два класса ценностей — терминальные и инструментальные.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диагностики уровня развития морального сознания можно использовать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дилеммы Л.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Колберга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Разрешение моральных дилемм лучше проводить в форме групповых дискуссий, которые кроме диагностической функции имеют и коррекционное воздействие на ценностно-смысловую сферу старшеклассников.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достаточно большого спектра ценностей является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аксиологической направленности школьников А.В.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Капцова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Данный тест содержит 39 утверждений, которые предлагаются для оценки. Оцениваются следующие категории ценностей: образования; семейной жизни; общественной жизни; увлечений (досуга); других людей (социальности); духовного удовлетворения; креативности; жизнедеятельности; достижений; традиций; материального благополучия; себя (индивидуальности).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79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563" y="3393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 УУД 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психологический инструментарий диагностики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диагностики уровня развития познавательных УУД можно использовать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методику АСТУР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Абитуриентов и Старшеклассников Тест Умственного Развития), его авторский коллектив: М. К. Акимова, Е. М. Борисова, К. М. Гуревич, В. Г.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Зархин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Т. Козлова, Г. П. Логинова, А. М. Раевский, Н. А.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Ференс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Тест создан на тех же теоретических принци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ах нормативной диагностики, что и ШТУР (Школьный Тест Умственного Развития). Тест включает восемь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субтестов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1) осведомленность; 2) двойные аналогии; 3) лабильность;4) классификация; 5) обобщение; 6) логические схемы; 7) числовые ряды; 8) геометрические фигуры.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уровень развития общих способностей позволяет </a:t>
            </a:r>
          </a:p>
          <a:p>
            <a:pPr marL="0" indent="0" algn="just">
              <a:buNone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Краткий Ориентировочный Тест (КОТ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авторы - В.Н. Бузин, Э.Ф. 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Вандерлик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507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Регулятивные УУД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инструментарий диагностики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«Стиль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поведения» В.И.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Моросановой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Она предназначена для диагностики индивидуального профиля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включающего такие показатели, как планирование, моделирование, программирование, оценка результатов, а также показатели развития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регуляторно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-личностных свойств – гибкости и самостоятельности.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Другая методика, которая может быть использована для диагностики регулятивных УУД – это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опросник субъективного контроля (УСК) Дж.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Роттера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адаптирован Е.Ф.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Бажиным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С.А.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Голыкиной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А.М. Эткиндом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 помощью этого теста можно оценить уровень субъективного контроля личности над разнообразными ситуациями, другими словами, определить степень ответственности человека за свои поступки и свою жизнь.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32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44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 УУД</a:t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психологический инструментарий диагностики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3949"/>
            <a:ext cx="10515600" cy="46830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диагностики уровня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коммуникативных УУД в старшей школе могут использоваться результаты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социометрии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коммуникативных и организаторских склонностей (КОС) В. Синявского, методики «Индекс сплоченности»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Сишора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оценки диагностики предрасположенности личности к конфликтному поведению можно использовать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методику «Личностная агрессивность и конфликтность»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(Е.П. Ильина, П.А. Ковалева).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оценки степени эгоцентризма у старшеклассников можно использовать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«Эгоцентрических ассоциаций» Т. Шустровой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проективная методика создана на основе модификации тестов, принадлежащих к так называемой группе методик по завершению предложений.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464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деятельность старшеклассников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506828"/>
            <a:ext cx="11087637" cy="467013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Основной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 сопровождения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старшеклассников в условиях профильного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является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и решение проблем, связанных с их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выбором образовательного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профессионального маршрута, самоопределением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саморазвитием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наиболее востребованных форм психологического консультирования в 10 и 11 классах – это развивающая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профконсультация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Главный принцип развивающей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профконсультации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перенесение акцента с акта выбора профессии на подготовку к ней путем правильной оценки природных особенностей и направленного формирования необходимых качеств и свойств личности. Развивающая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профконсультация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построена на принципе сотрудничества, её цель — активизировать учащегося, сформировать у него стремление к самостоятельному выбору профессии с учетом полученных с помощью психолога знаний о себе, своих способностях и перспективах их развития. 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профконсультации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будет выявлена рассогласованность между выбранным профилем обучения и желаемой профессиональной сферой, между желаемой профессиональной сферой и притязаниями на получение соответствующего образования и т.д.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Профконсультация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помогает старшеклассникам вовремя пересмотреть первоначально избранный профиль обучения, провести корректировку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профнамерений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и, при необходимости, гибко переориентироваться на другую профессиональную область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проектов является не только способом достижения и одновременно оценки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метапредметных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образовательных результатов, но и содействует развитию универсальных учебных действий. У выпускника старшей школы при реализации проектной деятельности развивается креативность, способность генерировать новые цели, проектировать пути их достижения, быть настойчивым и целеустремленным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Обучающимся, которые испытывают различные трудности выполнения индивидуального проекта (выбор области проекта, темы проекта, определения этапов выполнения, трудности взаимодействия с педагогом-куратором проекта и т.д.), необходимо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данной деятельности.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индивидуального образовательного проекта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комплекс целенаправленных действий, помогающих обучающемуся подготовиться к нему, осуществлять множественные выборы на разных этапах деятельности, преодолевать трудности и успешно довести проект до результата.</a:t>
            </a:r>
          </a:p>
        </p:txBody>
      </p:sp>
    </p:spTree>
    <p:extLst>
      <p:ext uri="{BB962C8B-B14F-4D97-AF65-F5344CB8AC3E}">
        <p14:creationId xmlns:p14="http://schemas.microsoft.com/office/powerpoint/2010/main" val="3718077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педагогические программы для старшеклассников в условиях реализации  ФГОС СОО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программ, рекомендованных общероссийской общественной организацией «Федерация Психологов Образования России». Программы размещены на официальном сайте  Федерации психологов образования России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https://rospsy.ru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программа «Школа профессий будущего». Авторы: Белая Г.А.,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Валисава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Ю.Ю.,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Кащеева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О.Н. и др., 2018г.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программа «Профессиональное ориентирование» Автор: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Торская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Е.А., 2017 г.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развития интеллектуально – творческих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способностей,учащихся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старшего школьного возраста «Дорогу осилит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идущий».Авторы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Ханнанова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Р.Ф.,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Филонова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Н.И., 2016 г.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программа: «На экзамен без стресса!» Автор: Антропов Д.А., 2017 г.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Развивающая психолого-педагогическая программа «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Life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».Автор: Басов И.А., 2015 г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Акмеологическое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сопровождение индивидуальной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образовательнопрофессиональной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траектории средствами развивающей технологии «Портфолио достижений». Автор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Пачина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Н.Н., 2014 г.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(просветительская) психолого-педагогическая программа «Исследователь». Автор: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Брикина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Е.В., 2014г.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03271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270</TotalTime>
  <Words>1444</Words>
  <Application>Microsoft Office PowerPoint</Application>
  <PresentationFormat>Произвольный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ПСИХОЛОГО-ПЕДАГОГИЧЕСКОЕ СОПРОВОЖДЕНИЕ  РЕАЛИЗАЦИИ ФГОС СОО</vt:lpstr>
      <vt:lpstr>Психолого – педагогические условия  реализации ФГОС СОО</vt:lpstr>
      <vt:lpstr>Личностные результаты</vt:lpstr>
      <vt:lpstr>Диагностика личностных УУД</vt:lpstr>
      <vt:lpstr>Познавательные УУД   психологический инструментарий диагностики.</vt:lpstr>
      <vt:lpstr>Регулятивные УУД  психологический инструментарий диагностики</vt:lpstr>
      <vt:lpstr>Коммуникативные УУД  психологический инструментарий диагностики. </vt:lpstr>
      <vt:lpstr>Проектная деятельность старшеклассников </vt:lpstr>
      <vt:lpstr>Психолого – педагогические программы для старшеклассников в условиях реализации  ФГОС СОО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РЕАЛИЗАЦИИ ФГОС СОО</dc:title>
  <dc:creator>Maximus</dc:creator>
  <cp:lastModifiedBy>47</cp:lastModifiedBy>
  <cp:revision>14</cp:revision>
  <dcterms:created xsi:type="dcterms:W3CDTF">2021-08-22T12:51:33Z</dcterms:created>
  <dcterms:modified xsi:type="dcterms:W3CDTF">2021-08-24T04:13:51Z</dcterms:modified>
</cp:coreProperties>
</file>