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4" r:id="rId3"/>
    <p:sldId id="260" r:id="rId4"/>
    <p:sldId id="276" r:id="rId5"/>
    <p:sldId id="278" r:id="rId6"/>
    <p:sldId id="271" r:id="rId7"/>
    <p:sldId id="265" r:id="rId8"/>
    <p:sldId id="272" r:id="rId9"/>
    <p:sldId id="270" r:id="rId10"/>
    <p:sldId id="279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1656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_rels/data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image" Target="../media/image2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diagrams/_rels/drawing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image" Target="../media/image2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5_1">
  <dgm:title val=""/>
  <dgm:desc val=""/>
  <dgm:catLst>
    <dgm:cat type="accent5" pri="11100"/>
  </dgm:catLst>
  <dgm:styleLbl name="node0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5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5">
        <a:alpha val="4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0377D6C-95D4-4247-B50C-7D748391936A}" type="doc">
      <dgm:prSet loTypeId="urn:microsoft.com/office/officeart/2005/8/layout/list1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7C4E09A0-BAEE-434F-840A-4FE0E1069552}" type="pres">
      <dgm:prSet presAssocID="{40377D6C-95D4-4247-B50C-7D748391936A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</dgm:ptLst>
  <dgm:cxnLst>
    <dgm:cxn modelId="{36F7D605-8B54-4F99-A273-967D23FB8634}" type="presOf" srcId="{40377D6C-95D4-4247-B50C-7D748391936A}" destId="{7C4E09A0-BAEE-434F-840A-4FE0E1069552}" srcOrd="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0377D6C-95D4-4247-B50C-7D748391936A}" type="doc">
      <dgm:prSet loTypeId="urn:microsoft.com/office/officeart/2005/8/layout/list1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DD3AD9EB-5FA9-441D-B43E-95BCE9B58660}">
      <dgm:prSet custT="1"/>
      <dgm:spPr/>
      <dgm:t>
        <a:bodyPr/>
        <a:lstStyle/>
        <a:p>
          <a:r>
            <a:rPr lang="ru-RU" sz="1800" b="1" dirty="0" smtClean="0">
              <a:latin typeface="Arial" pitchFamily="34" charset="0"/>
              <a:cs typeface="Arial" pitchFamily="34" charset="0"/>
            </a:rPr>
            <a:t>Простое и беспрекословное принятие системы традиций и правил</a:t>
          </a:r>
          <a:endParaRPr lang="ru-RU" sz="1800" b="1" dirty="0">
            <a:latin typeface="Arial" pitchFamily="34" charset="0"/>
            <a:cs typeface="Arial" pitchFamily="34" charset="0"/>
          </a:endParaRPr>
        </a:p>
      </dgm:t>
    </dgm:pt>
    <dgm:pt modelId="{2A3B5BFC-68BF-43DE-87FC-693B836929D3}" type="parTrans" cxnId="{69FCD185-B0E9-498D-B126-B57BAED47EB9}">
      <dgm:prSet/>
      <dgm:spPr/>
      <dgm:t>
        <a:bodyPr/>
        <a:lstStyle/>
        <a:p>
          <a:endParaRPr lang="ru-RU"/>
        </a:p>
      </dgm:t>
    </dgm:pt>
    <dgm:pt modelId="{9229CB51-1DAF-4DE6-8E1C-43A8E6618792}" type="sibTrans" cxnId="{69FCD185-B0E9-498D-B126-B57BAED47EB9}">
      <dgm:prSet/>
      <dgm:spPr/>
      <dgm:t>
        <a:bodyPr/>
        <a:lstStyle/>
        <a:p>
          <a:endParaRPr lang="ru-RU"/>
        </a:p>
      </dgm:t>
    </dgm:pt>
    <dgm:pt modelId="{F4D28047-7C10-4D98-B4AD-D9C1CB9B87A8}">
      <dgm:prSet/>
      <dgm:spPr/>
      <dgm:t>
        <a:bodyPr/>
        <a:lstStyle/>
        <a:p>
          <a:r>
            <a:rPr lang="ru-RU" b="1" dirty="0" smtClean="0">
              <a:latin typeface="Arial" pitchFamily="34" charset="0"/>
              <a:cs typeface="Arial" pitchFamily="34" charset="0"/>
            </a:rPr>
            <a:t>Целенаправленное изучение и последующие принятие школьного образа жизни</a:t>
          </a:r>
          <a:endParaRPr lang="ru-RU" b="1" dirty="0">
            <a:latin typeface="Arial" pitchFamily="34" charset="0"/>
            <a:cs typeface="Arial" pitchFamily="34" charset="0"/>
          </a:endParaRPr>
        </a:p>
      </dgm:t>
    </dgm:pt>
    <dgm:pt modelId="{4D69122A-55F0-40B9-AC84-B829CD1378E5}" type="parTrans" cxnId="{987602B3-3F18-4F4B-AFB4-ED73386116A5}">
      <dgm:prSet/>
      <dgm:spPr/>
      <dgm:t>
        <a:bodyPr/>
        <a:lstStyle/>
        <a:p>
          <a:endParaRPr lang="ru-RU"/>
        </a:p>
      </dgm:t>
    </dgm:pt>
    <dgm:pt modelId="{789AF571-D4EC-4C27-AC3A-47DCFA68D6E4}" type="sibTrans" cxnId="{987602B3-3F18-4F4B-AFB4-ED73386116A5}">
      <dgm:prSet/>
      <dgm:spPr/>
      <dgm:t>
        <a:bodyPr/>
        <a:lstStyle/>
        <a:p>
          <a:endParaRPr lang="ru-RU"/>
        </a:p>
      </dgm:t>
    </dgm:pt>
    <dgm:pt modelId="{361FB42B-6DCE-41A8-8D4F-90070EDB4610}">
      <dgm:prSet/>
      <dgm:spPr/>
      <dgm:t>
        <a:bodyPr/>
        <a:lstStyle/>
        <a:p>
          <a:r>
            <a:rPr lang="ru-RU" b="1" dirty="0" smtClean="0">
              <a:latin typeface="Arial" pitchFamily="34" charset="0"/>
              <a:cs typeface="Arial" pitchFamily="34" charset="0"/>
            </a:rPr>
            <a:t>Стойкое не принятие системы правил школы</a:t>
          </a:r>
          <a:endParaRPr lang="ru-RU" b="1" dirty="0">
            <a:latin typeface="Arial" pitchFamily="34" charset="0"/>
            <a:cs typeface="Arial" pitchFamily="34" charset="0"/>
          </a:endParaRPr>
        </a:p>
      </dgm:t>
    </dgm:pt>
    <dgm:pt modelId="{26DADFD9-11DF-4AF9-8CBE-5B027E6E6102}" type="parTrans" cxnId="{8B09F5DE-411C-44E1-BF76-ECE1DF82F96D}">
      <dgm:prSet/>
      <dgm:spPr/>
      <dgm:t>
        <a:bodyPr/>
        <a:lstStyle/>
        <a:p>
          <a:endParaRPr lang="ru-RU"/>
        </a:p>
      </dgm:t>
    </dgm:pt>
    <dgm:pt modelId="{63226B15-39E8-42B4-8060-9DF6C66DD1E2}" type="sibTrans" cxnId="{8B09F5DE-411C-44E1-BF76-ECE1DF82F96D}">
      <dgm:prSet/>
      <dgm:spPr/>
      <dgm:t>
        <a:bodyPr/>
        <a:lstStyle/>
        <a:p>
          <a:endParaRPr lang="ru-RU"/>
        </a:p>
      </dgm:t>
    </dgm:pt>
    <dgm:pt modelId="{7C4E09A0-BAEE-434F-840A-4FE0E1069552}" type="pres">
      <dgm:prSet presAssocID="{40377D6C-95D4-4247-B50C-7D748391936A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82E158F5-A71C-4DA2-B194-A8ED5E020C65}" type="pres">
      <dgm:prSet presAssocID="{DD3AD9EB-5FA9-441D-B43E-95BCE9B58660}" presName="parentLin" presStyleCnt="0"/>
      <dgm:spPr/>
    </dgm:pt>
    <dgm:pt modelId="{F66160E9-20C7-465B-9C59-A6E29144C73F}" type="pres">
      <dgm:prSet presAssocID="{DD3AD9EB-5FA9-441D-B43E-95BCE9B58660}" presName="parentLeftMargin" presStyleLbl="node1" presStyleIdx="0" presStyleCnt="3"/>
      <dgm:spPr/>
      <dgm:t>
        <a:bodyPr/>
        <a:lstStyle/>
        <a:p>
          <a:endParaRPr lang="ru-RU"/>
        </a:p>
      </dgm:t>
    </dgm:pt>
    <dgm:pt modelId="{1BAFDFBF-DF00-48A2-B5E8-0745F9C864B9}" type="pres">
      <dgm:prSet presAssocID="{DD3AD9EB-5FA9-441D-B43E-95BCE9B58660}" presName="parentText" presStyleLbl="node1" presStyleIdx="0" presStyleCnt="3" custScaleX="99112" custScaleY="23576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2835CA3-8792-4284-AA46-FD8798FEF932}" type="pres">
      <dgm:prSet presAssocID="{DD3AD9EB-5FA9-441D-B43E-95BCE9B58660}" presName="negativeSpace" presStyleCnt="0"/>
      <dgm:spPr/>
    </dgm:pt>
    <dgm:pt modelId="{2CEDB645-4E03-424B-9873-7A3E47FFC889}" type="pres">
      <dgm:prSet presAssocID="{DD3AD9EB-5FA9-441D-B43E-95BCE9B58660}" presName="childText" presStyleLbl="conFgAcc1" presStyleIdx="0" presStyleCnt="3">
        <dgm:presLayoutVars>
          <dgm:bulletEnabled val="1"/>
        </dgm:presLayoutVars>
      </dgm:prSet>
      <dgm:spPr/>
    </dgm:pt>
    <dgm:pt modelId="{07C6DA95-430E-4CBA-8020-99E0FAB19297}" type="pres">
      <dgm:prSet presAssocID="{9229CB51-1DAF-4DE6-8E1C-43A8E6618792}" presName="spaceBetweenRectangles" presStyleCnt="0"/>
      <dgm:spPr/>
    </dgm:pt>
    <dgm:pt modelId="{EE0C2C96-C638-4664-96E8-1FE8D8A412B7}" type="pres">
      <dgm:prSet presAssocID="{F4D28047-7C10-4D98-B4AD-D9C1CB9B87A8}" presName="parentLin" presStyleCnt="0"/>
      <dgm:spPr/>
    </dgm:pt>
    <dgm:pt modelId="{701D1E0C-CC6F-4A4D-929A-56DEB290E36E}" type="pres">
      <dgm:prSet presAssocID="{F4D28047-7C10-4D98-B4AD-D9C1CB9B87A8}" presName="parentLeftMargin" presStyleLbl="node1" presStyleIdx="0" presStyleCnt="3"/>
      <dgm:spPr/>
      <dgm:t>
        <a:bodyPr/>
        <a:lstStyle/>
        <a:p>
          <a:endParaRPr lang="ru-RU"/>
        </a:p>
      </dgm:t>
    </dgm:pt>
    <dgm:pt modelId="{5882F77F-3748-4078-AD5C-398F2FF4554F}" type="pres">
      <dgm:prSet presAssocID="{F4D28047-7C10-4D98-B4AD-D9C1CB9B87A8}" presName="parentText" presStyleLbl="node1" presStyleIdx="1" presStyleCnt="3" custScaleX="100000" custScaleY="27086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8B5FFA9-85C3-4F6B-8959-30C77902BB03}" type="pres">
      <dgm:prSet presAssocID="{F4D28047-7C10-4D98-B4AD-D9C1CB9B87A8}" presName="negativeSpace" presStyleCnt="0"/>
      <dgm:spPr/>
    </dgm:pt>
    <dgm:pt modelId="{132C4443-C699-4398-AB56-4C2D3D881144}" type="pres">
      <dgm:prSet presAssocID="{F4D28047-7C10-4D98-B4AD-D9C1CB9B87A8}" presName="childText" presStyleLbl="conFgAcc1" presStyleIdx="1" presStyleCnt="3">
        <dgm:presLayoutVars>
          <dgm:bulletEnabled val="1"/>
        </dgm:presLayoutVars>
      </dgm:prSet>
      <dgm:spPr/>
    </dgm:pt>
    <dgm:pt modelId="{E44A3D9F-22FF-4400-A520-57B87AF03D5F}" type="pres">
      <dgm:prSet presAssocID="{789AF571-D4EC-4C27-AC3A-47DCFA68D6E4}" presName="spaceBetweenRectangles" presStyleCnt="0"/>
      <dgm:spPr/>
    </dgm:pt>
    <dgm:pt modelId="{3E384FC0-4D15-4489-88EC-8B652DF71DE7}" type="pres">
      <dgm:prSet presAssocID="{361FB42B-6DCE-41A8-8D4F-90070EDB4610}" presName="parentLin" presStyleCnt="0"/>
      <dgm:spPr/>
    </dgm:pt>
    <dgm:pt modelId="{B7124EBB-0DB2-4F0C-A633-FE144E7001FD}" type="pres">
      <dgm:prSet presAssocID="{361FB42B-6DCE-41A8-8D4F-90070EDB4610}" presName="parentLeftMargin" presStyleLbl="node1" presStyleIdx="1" presStyleCnt="3"/>
      <dgm:spPr/>
      <dgm:t>
        <a:bodyPr/>
        <a:lstStyle/>
        <a:p>
          <a:endParaRPr lang="ru-RU"/>
        </a:p>
      </dgm:t>
    </dgm:pt>
    <dgm:pt modelId="{277B265E-D37B-4C35-A171-0086F0EE373B}" type="pres">
      <dgm:prSet presAssocID="{361FB42B-6DCE-41A8-8D4F-90070EDB4610}" presName="parentText" presStyleLbl="node1" presStyleIdx="2" presStyleCnt="3" custScaleX="101594" custScaleY="262618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8FE96FC-3A53-4635-B2CC-20AFACCFF8A2}" type="pres">
      <dgm:prSet presAssocID="{361FB42B-6DCE-41A8-8D4F-90070EDB4610}" presName="negativeSpace" presStyleCnt="0"/>
      <dgm:spPr/>
    </dgm:pt>
    <dgm:pt modelId="{4BA8243B-1C1A-4EC9-9100-88A68E11610B}" type="pres">
      <dgm:prSet presAssocID="{361FB42B-6DCE-41A8-8D4F-90070EDB4610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36F7D605-8B54-4F99-A273-967D23FB8634}" type="presOf" srcId="{40377D6C-95D4-4247-B50C-7D748391936A}" destId="{7C4E09A0-BAEE-434F-840A-4FE0E1069552}" srcOrd="0" destOrd="0" presId="urn:microsoft.com/office/officeart/2005/8/layout/list1"/>
    <dgm:cxn modelId="{EB3FCF1B-4A97-4C65-B4D3-7D2E1CC15973}" type="presOf" srcId="{F4D28047-7C10-4D98-B4AD-D9C1CB9B87A8}" destId="{5882F77F-3748-4078-AD5C-398F2FF4554F}" srcOrd="1" destOrd="0" presId="urn:microsoft.com/office/officeart/2005/8/layout/list1"/>
    <dgm:cxn modelId="{69FCD185-B0E9-498D-B126-B57BAED47EB9}" srcId="{40377D6C-95D4-4247-B50C-7D748391936A}" destId="{DD3AD9EB-5FA9-441D-B43E-95BCE9B58660}" srcOrd="0" destOrd="0" parTransId="{2A3B5BFC-68BF-43DE-87FC-693B836929D3}" sibTransId="{9229CB51-1DAF-4DE6-8E1C-43A8E6618792}"/>
    <dgm:cxn modelId="{603CA28B-DB3A-4330-8F04-E08BDCE8EF96}" type="presOf" srcId="{DD3AD9EB-5FA9-441D-B43E-95BCE9B58660}" destId="{F66160E9-20C7-465B-9C59-A6E29144C73F}" srcOrd="0" destOrd="0" presId="urn:microsoft.com/office/officeart/2005/8/layout/list1"/>
    <dgm:cxn modelId="{2D0678AA-1682-4C7E-8A7A-B1149AF737DC}" type="presOf" srcId="{F4D28047-7C10-4D98-B4AD-D9C1CB9B87A8}" destId="{701D1E0C-CC6F-4A4D-929A-56DEB290E36E}" srcOrd="0" destOrd="0" presId="urn:microsoft.com/office/officeart/2005/8/layout/list1"/>
    <dgm:cxn modelId="{C0C95318-577D-4581-9ADD-703105F622E7}" type="presOf" srcId="{361FB42B-6DCE-41A8-8D4F-90070EDB4610}" destId="{277B265E-D37B-4C35-A171-0086F0EE373B}" srcOrd="1" destOrd="0" presId="urn:microsoft.com/office/officeart/2005/8/layout/list1"/>
    <dgm:cxn modelId="{674D0CE2-63B8-406F-9E80-D8BD9EFA72B1}" type="presOf" srcId="{361FB42B-6DCE-41A8-8D4F-90070EDB4610}" destId="{B7124EBB-0DB2-4F0C-A633-FE144E7001FD}" srcOrd="0" destOrd="0" presId="urn:microsoft.com/office/officeart/2005/8/layout/list1"/>
    <dgm:cxn modelId="{8B09F5DE-411C-44E1-BF76-ECE1DF82F96D}" srcId="{40377D6C-95D4-4247-B50C-7D748391936A}" destId="{361FB42B-6DCE-41A8-8D4F-90070EDB4610}" srcOrd="2" destOrd="0" parTransId="{26DADFD9-11DF-4AF9-8CBE-5B027E6E6102}" sibTransId="{63226B15-39E8-42B4-8060-9DF6C66DD1E2}"/>
    <dgm:cxn modelId="{987602B3-3F18-4F4B-AFB4-ED73386116A5}" srcId="{40377D6C-95D4-4247-B50C-7D748391936A}" destId="{F4D28047-7C10-4D98-B4AD-D9C1CB9B87A8}" srcOrd="1" destOrd="0" parTransId="{4D69122A-55F0-40B9-AC84-B829CD1378E5}" sibTransId="{789AF571-D4EC-4C27-AC3A-47DCFA68D6E4}"/>
    <dgm:cxn modelId="{5B8F0829-CCF7-4A81-B8CF-3A47E80F0ECA}" type="presOf" srcId="{DD3AD9EB-5FA9-441D-B43E-95BCE9B58660}" destId="{1BAFDFBF-DF00-48A2-B5E8-0745F9C864B9}" srcOrd="1" destOrd="0" presId="urn:microsoft.com/office/officeart/2005/8/layout/list1"/>
    <dgm:cxn modelId="{6F729A98-C204-4908-A3E4-E347E2CFA610}" type="presParOf" srcId="{7C4E09A0-BAEE-434F-840A-4FE0E1069552}" destId="{82E158F5-A71C-4DA2-B194-A8ED5E020C65}" srcOrd="0" destOrd="0" presId="urn:microsoft.com/office/officeart/2005/8/layout/list1"/>
    <dgm:cxn modelId="{6A247113-B333-4605-A6D5-4177B4262509}" type="presParOf" srcId="{82E158F5-A71C-4DA2-B194-A8ED5E020C65}" destId="{F66160E9-20C7-465B-9C59-A6E29144C73F}" srcOrd="0" destOrd="0" presId="urn:microsoft.com/office/officeart/2005/8/layout/list1"/>
    <dgm:cxn modelId="{4E1960F6-47DF-4DE6-904A-0323D036168B}" type="presParOf" srcId="{82E158F5-A71C-4DA2-B194-A8ED5E020C65}" destId="{1BAFDFBF-DF00-48A2-B5E8-0745F9C864B9}" srcOrd="1" destOrd="0" presId="urn:microsoft.com/office/officeart/2005/8/layout/list1"/>
    <dgm:cxn modelId="{F395AC8B-3E7D-43FD-B29A-0775312D2F66}" type="presParOf" srcId="{7C4E09A0-BAEE-434F-840A-4FE0E1069552}" destId="{22835CA3-8792-4284-AA46-FD8798FEF932}" srcOrd="1" destOrd="0" presId="urn:microsoft.com/office/officeart/2005/8/layout/list1"/>
    <dgm:cxn modelId="{ECBFF775-BDB3-4FB2-B361-974C116CF5F9}" type="presParOf" srcId="{7C4E09A0-BAEE-434F-840A-4FE0E1069552}" destId="{2CEDB645-4E03-424B-9873-7A3E47FFC889}" srcOrd="2" destOrd="0" presId="urn:microsoft.com/office/officeart/2005/8/layout/list1"/>
    <dgm:cxn modelId="{0D465000-DECD-4B3A-8C88-CD72F8365C06}" type="presParOf" srcId="{7C4E09A0-BAEE-434F-840A-4FE0E1069552}" destId="{07C6DA95-430E-4CBA-8020-99E0FAB19297}" srcOrd="3" destOrd="0" presId="urn:microsoft.com/office/officeart/2005/8/layout/list1"/>
    <dgm:cxn modelId="{04F9E895-4440-4DE2-AD90-61FCF611E9D4}" type="presParOf" srcId="{7C4E09A0-BAEE-434F-840A-4FE0E1069552}" destId="{EE0C2C96-C638-4664-96E8-1FE8D8A412B7}" srcOrd="4" destOrd="0" presId="urn:microsoft.com/office/officeart/2005/8/layout/list1"/>
    <dgm:cxn modelId="{E93F4E6F-E20F-43A4-B255-F5A52189DD53}" type="presParOf" srcId="{EE0C2C96-C638-4664-96E8-1FE8D8A412B7}" destId="{701D1E0C-CC6F-4A4D-929A-56DEB290E36E}" srcOrd="0" destOrd="0" presId="urn:microsoft.com/office/officeart/2005/8/layout/list1"/>
    <dgm:cxn modelId="{83EE478F-2589-4499-A988-5BB94326EFE0}" type="presParOf" srcId="{EE0C2C96-C638-4664-96E8-1FE8D8A412B7}" destId="{5882F77F-3748-4078-AD5C-398F2FF4554F}" srcOrd="1" destOrd="0" presId="urn:microsoft.com/office/officeart/2005/8/layout/list1"/>
    <dgm:cxn modelId="{E5617F48-23A1-47CE-9D35-10857A70489D}" type="presParOf" srcId="{7C4E09A0-BAEE-434F-840A-4FE0E1069552}" destId="{48B5FFA9-85C3-4F6B-8959-30C77902BB03}" srcOrd="5" destOrd="0" presId="urn:microsoft.com/office/officeart/2005/8/layout/list1"/>
    <dgm:cxn modelId="{C60AC16E-2BFC-4400-BC35-44DCF926AD6C}" type="presParOf" srcId="{7C4E09A0-BAEE-434F-840A-4FE0E1069552}" destId="{132C4443-C699-4398-AB56-4C2D3D881144}" srcOrd="6" destOrd="0" presId="urn:microsoft.com/office/officeart/2005/8/layout/list1"/>
    <dgm:cxn modelId="{361257FA-ABF9-426D-BB11-12A7446A009C}" type="presParOf" srcId="{7C4E09A0-BAEE-434F-840A-4FE0E1069552}" destId="{E44A3D9F-22FF-4400-A520-57B87AF03D5F}" srcOrd="7" destOrd="0" presId="urn:microsoft.com/office/officeart/2005/8/layout/list1"/>
    <dgm:cxn modelId="{D47DAB6A-894B-49F3-8588-E022B9278EC2}" type="presParOf" srcId="{7C4E09A0-BAEE-434F-840A-4FE0E1069552}" destId="{3E384FC0-4D15-4489-88EC-8B652DF71DE7}" srcOrd="8" destOrd="0" presId="urn:microsoft.com/office/officeart/2005/8/layout/list1"/>
    <dgm:cxn modelId="{24E9B8EC-083C-4A6D-91EE-02711591EBC0}" type="presParOf" srcId="{3E384FC0-4D15-4489-88EC-8B652DF71DE7}" destId="{B7124EBB-0DB2-4F0C-A633-FE144E7001FD}" srcOrd="0" destOrd="0" presId="urn:microsoft.com/office/officeart/2005/8/layout/list1"/>
    <dgm:cxn modelId="{62196F4F-97C9-4F63-9F68-DF2A82239F98}" type="presParOf" srcId="{3E384FC0-4D15-4489-88EC-8B652DF71DE7}" destId="{277B265E-D37B-4C35-A171-0086F0EE373B}" srcOrd="1" destOrd="0" presId="urn:microsoft.com/office/officeart/2005/8/layout/list1"/>
    <dgm:cxn modelId="{580EBD8C-96DF-4301-81B7-479A61DDDC89}" type="presParOf" srcId="{7C4E09A0-BAEE-434F-840A-4FE0E1069552}" destId="{98FE96FC-3A53-4635-B2CC-20AFACCFF8A2}" srcOrd="9" destOrd="0" presId="urn:microsoft.com/office/officeart/2005/8/layout/list1"/>
    <dgm:cxn modelId="{93816458-2BE1-4FCE-9AE7-E06AB1DD4282}" type="presParOf" srcId="{7C4E09A0-BAEE-434F-840A-4FE0E1069552}" destId="{4BA8243B-1C1A-4EC9-9100-88A68E11610B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4A9BF91E-6FF6-4D3F-BFDC-3586A7A4815D}" type="doc">
      <dgm:prSet loTypeId="urn:microsoft.com/office/officeart/2005/8/layout/vList4#1" loCatId="list" qsTypeId="urn:microsoft.com/office/officeart/2005/8/quickstyle/simple1" qsCatId="simple" csTypeId="urn:microsoft.com/office/officeart/2005/8/colors/accent5_1" csCatId="accent5" phldr="1"/>
      <dgm:spPr/>
      <dgm:t>
        <a:bodyPr/>
        <a:lstStyle/>
        <a:p>
          <a:endParaRPr lang="ru-RU"/>
        </a:p>
      </dgm:t>
    </dgm:pt>
    <dgm:pt modelId="{02E9E83B-5044-4BEE-B9F7-95D6B36ABF26}">
      <dgm:prSet/>
      <dgm:spPr/>
      <dgm:t>
        <a:bodyPr/>
        <a:lstStyle/>
        <a:p>
          <a:r>
            <a:rPr lang="ru-RU" dirty="0" smtClean="0">
              <a:latin typeface="Arial" pitchFamily="34" charset="0"/>
              <a:cs typeface="Arial" pitchFamily="34" charset="0"/>
            </a:rPr>
            <a:t>Семинары-тренинги</a:t>
          </a:r>
          <a:endParaRPr lang="ru-RU" dirty="0">
            <a:latin typeface="Arial" pitchFamily="34" charset="0"/>
            <a:cs typeface="Arial" pitchFamily="34" charset="0"/>
          </a:endParaRPr>
        </a:p>
      </dgm:t>
    </dgm:pt>
    <dgm:pt modelId="{C21BF414-AA2C-4CB6-83D9-66278F433C7A}" type="parTrans" cxnId="{572577BF-62AE-4A68-B46F-FD38632B7837}">
      <dgm:prSet/>
      <dgm:spPr/>
      <dgm:t>
        <a:bodyPr/>
        <a:lstStyle/>
        <a:p>
          <a:endParaRPr lang="ru-RU"/>
        </a:p>
      </dgm:t>
    </dgm:pt>
    <dgm:pt modelId="{29F8EB9F-D6E1-4B9D-9040-96622BAA1D08}" type="sibTrans" cxnId="{572577BF-62AE-4A68-B46F-FD38632B7837}">
      <dgm:prSet/>
      <dgm:spPr/>
      <dgm:t>
        <a:bodyPr/>
        <a:lstStyle/>
        <a:p>
          <a:endParaRPr lang="ru-RU"/>
        </a:p>
      </dgm:t>
    </dgm:pt>
    <dgm:pt modelId="{D7EB53E4-3151-45E5-B471-11F9727A4FAE}">
      <dgm:prSet/>
      <dgm:spPr/>
      <dgm:t>
        <a:bodyPr/>
        <a:lstStyle/>
        <a:p>
          <a:r>
            <a:rPr lang="ru-RU" dirty="0" smtClean="0">
              <a:latin typeface="Arial" pitchFamily="34" charset="0"/>
              <a:cs typeface="Arial" pitchFamily="34" charset="0"/>
            </a:rPr>
            <a:t>Консультирование по профессиональным проблемам</a:t>
          </a:r>
          <a:endParaRPr lang="ru-RU" dirty="0">
            <a:latin typeface="Arial" pitchFamily="34" charset="0"/>
            <a:cs typeface="Arial" pitchFamily="34" charset="0"/>
          </a:endParaRPr>
        </a:p>
      </dgm:t>
    </dgm:pt>
    <dgm:pt modelId="{C25AAE98-C31F-4D34-BFF1-E729D77B1526}" type="parTrans" cxnId="{54507EDE-6691-446E-A0CC-51FB445161C0}">
      <dgm:prSet/>
      <dgm:spPr/>
      <dgm:t>
        <a:bodyPr/>
        <a:lstStyle/>
        <a:p>
          <a:endParaRPr lang="ru-RU"/>
        </a:p>
      </dgm:t>
    </dgm:pt>
    <dgm:pt modelId="{D5C90A8E-1386-4771-9118-9B2DF91D38B0}" type="sibTrans" cxnId="{54507EDE-6691-446E-A0CC-51FB445161C0}">
      <dgm:prSet/>
      <dgm:spPr/>
      <dgm:t>
        <a:bodyPr/>
        <a:lstStyle/>
        <a:p>
          <a:endParaRPr lang="ru-RU"/>
        </a:p>
      </dgm:t>
    </dgm:pt>
    <dgm:pt modelId="{35A3616C-981B-465F-A6FF-58B4B97810A3}">
      <dgm:prSet/>
      <dgm:spPr/>
      <dgm:t>
        <a:bodyPr/>
        <a:lstStyle/>
        <a:p>
          <a:r>
            <a:rPr lang="ru-RU" dirty="0" smtClean="0">
              <a:latin typeface="Arial" pitchFamily="34" charset="0"/>
              <a:cs typeface="Arial" pitchFamily="34" charset="0"/>
            </a:rPr>
            <a:t>Накопление методического материала</a:t>
          </a:r>
          <a:endParaRPr lang="ru-RU" dirty="0">
            <a:latin typeface="Arial" pitchFamily="34" charset="0"/>
            <a:cs typeface="Arial" pitchFamily="34" charset="0"/>
          </a:endParaRPr>
        </a:p>
      </dgm:t>
    </dgm:pt>
    <dgm:pt modelId="{FADCED55-A60B-44C6-9BF7-F62447B3B411}" type="parTrans" cxnId="{048C0C8F-91DA-4B19-AB75-6FD700203FBD}">
      <dgm:prSet/>
      <dgm:spPr/>
      <dgm:t>
        <a:bodyPr/>
        <a:lstStyle/>
        <a:p>
          <a:endParaRPr lang="ru-RU"/>
        </a:p>
      </dgm:t>
    </dgm:pt>
    <dgm:pt modelId="{185E55A4-B30B-4E14-AC27-A928D37E7915}" type="sibTrans" cxnId="{048C0C8F-91DA-4B19-AB75-6FD700203FBD}">
      <dgm:prSet/>
      <dgm:spPr/>
      <dgm:t>
        <a:bodyPr/>
        <a:lstStyle/>
        <a:p>
          <a:endParaRPr lang="ru-RU"/>
        </a:p>
      </dgm:t>
    </dgm:pt>
    <dgm:pt modelId="{72D9ACA8-86CD-44F6-86F9-F172D2D29AE5}">
      <dgm:prSet/>
      <dgm:spPr/>
      <dgm:t>
        <a:bodyPr/>
        <a:lstStyle/>
        <a:p>
          <a:r>
            <a:rPr lang="ru-RU" dirty="0" smtClean="0">
              <a:latin typeface="Arial" pitchFamily="34" charset="0"/>
              <a:cs typeface="Arial" pitchFamily="34" charset="0"/>
            </a:rPr>
            <a:t>Наставничество</a:t>
          </a:r>
          <a:endParaRPr lang="ru-RU" dirty="0">
            <a:latin typeface="Arial" pitchFamily="34" charset="0"/>
            <a:cs typeface="Arial" pitchFamily="34" charset="0"/>
          </a:endParaRPr>
        </a:p>
      </dgm:t>
    </dgm:pt>
    <dgm:pt modelId="{E2523D4B-5C80-47BF-BE51-B84CF9C2058D}" type="parTrans" cxnId="{8621717D-D4FB-45AD-A5CE-8272E4915157}">
      <dgm:prSet/>
      <dgm:spPr/>
      <dgm:t>
        <a:bodyPr/>
        <a:lstStyle/>
        <a:p>
          <a:endParaRPr lang="ru-RU"/>
        </a:p>
      </dgm:t>
    </dgm:pt>
    <dgm:pt modelId="{1E5D7541-E297-4D66-8132-2EEA57A13207}" type="sibTrans" cxnId="{8621717D-D4FB-45AD-A5CE-8272E4915157}">
      <dgm:prSet/>
      <dgm:spPr/>
      <dgm:t>
        <a:bodyPr/>
        <a:lstStyle/>
        <a:p>
          <a:endParaRPr lang="ru-RU"/>
        </a:p>
      </dgm:t>
    </dgm:pt>
    <dgm:pt modelId="{DEC6089D-C9A5-45C4-BA63-24E546301D0D}">
      <dgm:prSet/>
      <dgm:spPr/>
      <dgm:t>
        <a:bodyPr/>
        <a:lstStyle/>
        <a:p>
          <a:r>
            <a:rPr lang="ru-RU" dirty="0" err="1" smtClean="0">
              <a:latin typeface="Arial" pitchFamily="34" charset="0"/>
              <a:cs typeface="Arial" pitchFamily="34" charset="0"/>
            </a:rPr>
            <a:t>Коучинг</a:t>
          </a:r>
          <a:endParaRPr lang="ru-RU" dirty="0">
            <a:latin typeface="Arial" pitchFamily="34" charset="0"/>
            <a:cs typeface="Arial" pitchFamily="34" charset="0"/>
          </a:endParaRPr>
        </a:p>
      </dgm:t>
    </dgm:pt>
    <dgm:pt modelId="{AA13ECF6-B8C0-4546-9802-7F343E8C1536}" type="parTrans" cxnId="{A269BD33-7A78-46D5-AC89-6E461378E18C}">
      <dgm:prSet/>
      <dgm:spPr/>
      <dgm:t>
        <a:bodyPr/>
        <a:lstStyle/>
        <a:p>
          <a:endParaRPr lang="ru-RU"/>
        </a:p>
      </dgm:t>
    </dgm:pt>
    <dgm:pt modelId="{8A6628FF-053F-4F35-867C-66A8069AAC0D}" type="sibTrans" cxnId="{A269BD33-7A78-46D5-AC89-6E461378E18C}">
      <dgm:prSet/>
      <dgm:spPr/>
      <dgm:t>
        <a:bodyPr/>
        <a:lstStyle/>
        <a:p>
          <a:endParaRPr lang="ru-RU"/>
        </a:p>
      </dgm:t>
    </dgm:pt>
    <dgm:pt modelId="{68561500-F6D6-4663-BB42-D6E8F695E109}" type="pres">
      <dgm:prSet presAssocID="{4A9BF91E-6FF6-4D3F-BFDC-3586A7A4815D}" presName="linear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1EF0242E-C913-4D38-A264-E376B0449D05}" type="pres">
      <dgm:prSet presAssocID="{D7EB53E4-3151-45E5-B471-11F9727A4FAE}" presName="comp" presStyleCnt="0"/>
      <dgm:spPr/>
    </dgm:pt>
    <dgm:pt modelId="{73EA044A-EDB5-4A81-9AC6-EBBCC8F2CE6A}" type="pres">
      <dgm:prSet presAssocID="{D7EB53E4-3151-45E5-B471-11F9727A4FAE}" presName="box" presStyleLbl="node1" presStyleIdx="0" presStyleCnt="5" custLinFactNeighborX="1181"/>
      <dgm:spPr/>
      <dgm:t>
        <a:bodyPr/>
        <a:lstStyle/>
        <a:p>
          <a:endParaRPr lang="ru-RU"/>
        </a:p>
      </dgm:t>
    </dgm:pt>
    <dgm:pt modelId="{BA0EC53B-1399-4A16-977F-9A778813308E}" type="pres">
      <dgm:prSet presAssocID="{D7EB53E4-3151-45E5-B471-11F9727A4FAE}" presName="img" presStyleLbl="fgImgPlace1" presStyleIdx="0" presStyleCnt="5" custScaleX="65974" custScaleY="117597"/>
      <dgm:spPr>
        <a:blipFill rotWithShape="1"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endParaRPr lang="ru-RU"/>
        </a:p>
      </dgm:t>
    </dgm:pt>
    <dgm:pt modelId="{5CBC0597-866D-4DD6-90AF-8D7A4FD7442A}" type="pres">
      <dgm:prSet presAssocID="{D7EB53E4-3151-45E5-B471-11F9727A4FAE}" presName="text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B56A817-1CBB-479B-A825-105786F71918}" type="pres">
      <dgm:prSet presAssocID="{D5C90A8E-1386-4771-9118-9B2DF91D38B0}" presName="spacer" presStyleCnt="0"/>
      <dgm:spPr/>
    </dgm:pt>
    <dgm:pt modelId="{30DE6076-9778-4156-8485-3B64F2DA90D3}" type="pres">
      <dgm:prSet presAssocID="{02E9E83B-5044-4BEE-B9F7-95D6B36ABF26}" presName="comp" presStyleCnt="0"/>
      <dgm:spPr/>
    </dgm:pt>
    <dgm:pt modelId="{CF6BCEBB-5147-4CBC-BA49-29F296F0312E}" type="pres">
      <dgm:prSet presAssocID="{02E9E83B-5044-4BEE-B9F7-95D6B36ABF26}" presName="box" presStyleLbl="node1" presStyleIdx="1" presStyleCnt="5"/>
      <dgm:spPr/>
      <dgm:t>
        <a:bodyPr/>
        <a:lstStyle/>
        <a:p>
          <a:endParaRPr lang="ru-RU"/>
        </a:p>
      </dgm:t>
    </dgm:pt>
    <dgm:pt modelId="{54A81A39-5338-4E41-BC29-83D2DF072F4A}" type="pres">
      <dgm:prSet presAssocID="{02E9E83B-5044-4BEE-B9F7-95D6B36ABF26}" presName="img" presStyleLbl="fgImgPlace1" presStyleIdx="1" presStyleCnt="5" custScaleX="64388" custScaleY="123180" custLinFactNeighborX="793" custLinFactNeighborY="1223"/>
      <dgm:spPr>
        <a:blipFill rotWithShape="1">
          <a:blip xmlns:r="http://schemas.openxmlformats.org/officeDocument/2006/relationships" r:embed="rId2"/>
          <a:stretch>
            <a:fillRect/>
          </a:stretch>
        </a:blipFill>
      </dgm:spPr>
      <dgm:t>
        <a:bodyPr/>
        <a:lstStyle/>
        <a:p>
          <a:endParaRPr lang="ru-RU"/>
        </a:p>
      </dgm:t>
    </dgm:pt>
    <dgm:pt modelId="{80368D2D-AB02-4787-B8D2-FF94DF2E3B84}" type="pres">
      <dgm:prSet presAssocID="{02E9E83B-5044-4BEE-B9F7-95D6B36ABF26}" presName="text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D18026A-3FF6-413E-93E8-300E6D29A3E8}" type="pres">
      <dgm:prSet presAssocID="{29F8EB9F-D6E1-4B9D-9040-96622BAA1D08}" presName="spacer" presStyleCnt="0"/>
      <dgm:spPr/>
    </dgm:pt>
    <dgm:pt modelId="{7FE08AD4-2265-4EA0-BD6C-B43E9A78C229}" type="pres">
      <dgm:prSet presAssocID="{35A3616C-981B-465F-A6FF-58B4B97810A3}" presName="comp" presStyleCnt="0"/>
      <dgm:spPr/>
    </dgm:pt>
    <dgm:pt modelId="{5EB3C0EA-81F6-48E5-9CAD-6ECF6DC87280}" type="pres">
      <dgm:prSet presAssocID="{35A3616C-981B-465F-A6FF-58B4B97810A3}" presName="box" presStyleLbl="node1" presStyleIdx="2" presStyleCnt="5"/>
      <dgm:spPr/>
      <dgm:t>
        <a:bodyPr/>
        <a:lstStyle/>
        <a:p>
          <a:endParaRPr lang="ru-RU"/>
        </a:p>
      </dgm:t>
    </dgm:pt>
    <dgm:pt modelId="{84D140C8-41CA-44F1-A58C-E6B71F5A0DA4}" type="pres">
      <dgm:prSet presAssocID="{35A3616C-981B-465F-A6FF-58B4B97810A3}" presName="img" presStyleLbl="fgImgPlace1" presStyleIdx="2" presStyleCnt="5" custScaleX="65942" custScaleY="111359"/>
      <dgm:spPr>
        <a:blipFill rotWithShape="1">
          <a:blip xmlns:r="http://schemas.openxmlformats.org/officeDocument/2006/relationships" r:embed="rId3"/>
          <a:stretch>
            <a:fillRect/>
          </a:stretch>
        </a:blipFill>
      </dgm:spPr>
      <dgm:t>
        <a:bodyPr/>
        <a:lstStyle/>
        <a:p>
          <a:endParaRPr lang="ru-RU"/>
        </a:p>
      </dgm:t>
    </dgm:pt>
    <dgm:pt modelId="{73D8B2F2-48B8-417F-A52D-C855F68AC16C}" type="pres">
      <dgm:prSet presAssocID="{35A3616C-981B-465F-A6FF-58B4B97810A3}" presName="text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802DCBE-8050-4751-9F51-66D8AEB3E73C}" type="pres">
      <dgm:prSet presAssocID="{185E55A4-B30B-4E14-AC27-A928D37E7915}" presName="spacer" presStyleCnt="0"/>
      <dgm:spPr/>
    </dgm:pt>
    <dgm:pt modelId="{12239783-C043-4404-9079-FB87F2DD435D}" type="pres">
      <dgm:prSet presAssocID="{DEC6089D-C9A5-45C4-BA63-24E546301D0D}" presName="comp" presStyleCnt="0"/>
      <dgm:spPr/>
    </dgm:pt>
    <dgm:pt modelId="{D32ECF2C-2375-4DF9-9444-8A562A700790}" type="pres">
      <dgm:prSet presAssocID="{DEC6089D-C9A5-45C4-BA63-24E546301D0D}" presName="box" presStyleLbl="node1" presStyleIdx="3" presStyleCnt="5"/>
      <dgm:spPr/>
      <dgm:t>
        <a:bodyPr/>
        <a:lstStyle/>
        <a:p>
          <a:endParaRPr lang="ru-RU"/>
        </a:p>
      </dgm:t>
    </dgm:pt>
    <dgm:pt modelId="{A3B0C21D-6469-4557-A135-49288F54F2F6}" type="pres">
      <dgm:prSet presAssocID="{DEC6089D-C9A5-45C4-BA63-24E546301D0D}" presName="img" presStyleLbl="fgImgPlace1" presStyleIdx="3" presStyleCnt="5" custScaleX="66233" custScaleY="118090" custLinFactNeighborX="1747" custLinFactNeighborY="1689"/>
      <dgm:spPr>
        <a:blipFill rotWithShape="1">
          <a:blip xmlns:r="http://schemas.openxmlformats.org/officeDocument/2006/relationships" r:embed="rId4"/>
          <a:stretch>
            <a:fillRect/>
          </a:stretch>
        </a:blipFill>
      </dgm:spPr>
      <dgm:t>
        <a:bodyPr/>
        <a:lstStyle/>
        <a:p>
          <a:endParaRPr lang="ru-RU"/>
        </a:p>
      </dgm:t>
    </dgm:pt>
    <dgm:pt modelId="{57591F76-BA5D-40CC-BD93-F9FF0BC52043}" type="pres">
      <dgm:prSet presAssocID="{DEC6089D-C9A5-45C4-BA63-24E546301D0D}" presName="text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F7AB9D1-B337-4051-A064-E1529F84EF95}" type="pres">
      <dgm:prSet presAssocID="{8A6628FF-053F-4F35-867C-66A8069AAC0D}" presName="spacer" presStyleCnt="0"/>
      <dgm:spPr/>
    </dgm:pt>
    <dgm:pt modelId="{965A1E7A-C48C-4108-8DD0-EA8F59867F6D}" type="pres">
      <dgm:prSet presAssocID="{72D9ACA8-86CD-44F6-86F9-F172D2D29AE5}" presName="comp" presStyleCnt="0"/>
      <dgm:spPr/>
    </dgm:pt>
    <dgm:pt modelId="{C479DE28-B650-45EC-AADD-5AF28ACE7A3E}" type="pres">
      <dgm:prSet presAssocID="{72D9ACA8-86CD-44F6-86F9-F172D2D29AE5}" presName="box" presStyleLbl="node1" presStyleIdx="4" presStyleCnt="5"/>
      <dgm:spPr/>
      <dgm:t>
        <a:bodyPr/>
        <a:lstStyle/>
        <a:p>
          <a:endParaRPr lang="ru-RU"/>
        </a:p>
      </dgm:t>
    </dgm:pt>
    <dgm:pt modelId="{ADC89F3F-F1A1-4EBD-BA93-596FCACA4B43}" type="pres">
      <dgm:prSet presAssocID="{72D9ACA8-86CD-44F6-86F9-F172D2D29AE5}" presName="img" presStyleLbl="fgImgPlace1" presStyleIdx="4" presStyleCnt="5" custScaleX="65958" custScaleY="126795"/>
      <dgm:spPr>
        <a:blipFill rotWithShape="1">
          <a:blip xmlns:r="http://schemas.openxmlformats.org/officeDocument/2006/relationships" r:embed="rId5"/>
          <a:stretch>
            <a:fillRect/>
          </a:stretch>
        </a:blipFill>
      </dgm:spPr>
      <dgm:t>
        <a:bodyPr/>
        <a:lstStyle/>
        <a:p>
          <a:endParaRPr lang="ru-RU"/>
        </a:p>
      </dgm:t>
    </dgm:pt>
    <dgm:pt modelId="{0FFDC120-8470-4ECD-9561-84CF1DD7004C}" type="pres">
      <dgm:prSet presAssocID="{72D9ACA8-86CD-44F6-86F9-F172D2D29AE5}" presName="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269BD33-7A78-46D5-AC89-6E461378E18C}" srcId="{4A9BF91E-6FF6-4D3F-BFDC-3586A7A4815D}" destId="{DEC6089D-C9A5-45C4-BA63-24E546301D0D}" srcOrd="3" destOrd="0" parTransId="{AA13ECF6-B8C0-4546-9802-7F343E8C1536}" sibTransId="{8A6628FF-053F-4F35-867C-66A8069AAC0D}"/>
    <dgm:cxn modelId="{4350EBD7-85FD-46B2-89F2-EA3A2843445B}" type="presOf" srcId="{02E9E83B-5044-4BEE-B9F7-95D6B36ABF26}" destId="{CF6BCEBB-5147-4CBC-BA49-29F296F0312E}" srcOrd="0" destOrd="0" presId="urn:microsoft.com/office/officeart/2005/8/layout/vList4#1"/>
    <dgm:cxn modelId="{048C0C8F-91DA-4B19-AB75-6FD700203FBD}" srcId="{4A9BF91E-6FF6-4D3F-BFDC-3586A7A4815D}" destId="{35A3616C-981B-465F-A6FF-58B4B97810A3}" srcOrd="2" destOrd="0" parTransId="{FADCED55-A60B-44C6-9BF7-F62447B3B411}" sibTransId="{185E55A4-B30B-4E14-AC27-A928D37E7915}"/>
    <dgm:cxn modelId="{54507EDE-6691-446E-A0CC-51FB445161C0}" srcId="{4A9BF91E-6FF6-4D3F-BFDC-3586A7A4815D}" destId="{D7EB53E4-3151-45E5-B471-11F9727A4FAE}" srcOrd="0" destOrd="0" parTransId="{C25AAE98-C31F-4D34-BFF1-E729D77B1526}" sibTransId="{D5C90A8E-1386-4771-9118-9B2DF91D38B0}"/>
    <dgm:cxn modelId="{572577BF-62AE-4A68-B46F-FD38632B7837}" srcId="{4A9BF91E-6FF6-4D3F-BFDC-3586A7A4815D}" destId="{02E9E83B-5044-4BEE-B9F7-95D6B36ABF26}" srcOrd="1" destOrd="0" parTransId="{C21BF414-AA2C-4CB6-83D9-66278F433C7A}" sibTransId="{29F8EB9F-D6E1-4B9D-9040-96622BAA1D08}"/>
    <dgm:cxn modelId="{BFC796B6-9592-43D1-B992-C718137438EB}" type="presOf" srcId="{D7EB53E4-3151-45E5-B471-11F9727A4FAE}" destId="{5CBC0597-866D-4DD6-90AF-8D7A4FD7442A}" srcOrd="1" destOrd="0" presId="urn:microsoft.com/office/officeart/2005/8/layout/vList4#1"/>
    <dgm:cxn modelId="{BD66A49E-ACD6-42C2-8AB0-8412A1752FD4}" type="presOf" srcId="{DEC6089D-C9A5-45C4-BA63-24E546301D0D}" destId="{57591F76-BA5D-40CC-BD93-F9FF0BC52043}" srcOrd="1" destOrd="0" presId="urn:microsoft.com/office/officeart/2005/8/layout/vList4#1"/>
    <dgm:cxn modelId="{D792A518-F2D8-4895-8896-6C0B41943730}" type="presOf" srcId="{35A3616C-981B-465F-A6FF-58B4B97810A3}" destId="{5EB3C0EA-81F6-48E5-9CAD-6ECF6DC87280}" srcOrd="0" destOrd="0" presId="urn:microsoft.com/office/officeart/2005/8/layout/vList4#1"/>
    <dgm:cxn modelId="{C83E873F-F3A5-4D43-B48F-C8E0AD922C92}" type="presOf" srcId="{72D9ACA8-86CD-44F6-86F9-F172D2D29AE5}" destId="{C479DE28-B650-45EC-AADD-5AF28ACE7A3E}" srcOrd="0" destOrd="0" presId="urn:microsoft.com/office/officeart/2005/8/layout/vList4#1"/>
    <dgm:cxn modelId="{8621717D-D4FB-45AD-A5CE-8272E4915157}" srcId="{4A9BF91E-6FF6-4D3F-BFDC-3586A7A4815D}" destId="{72D9ACA8-86CD-44F6-86F9-F172D2D29AE5}" srcOrd="4" destOrd="0" parTransId="{E2523D4B-5C80-47BF-BE51-B84CF9C2058D}" sibTransId="{1E5D7541-E297-4D66-8132-2EEA57A13207}"/>
    <dgm:cxn modelId="{94B2A20E-7B11-488F-95A3-655917F0E2F2}" type="presOf" srcId="{35A3616C-981B-465F-A6FF-58B4B97810A3}" destId="{73D8B2F2-48B8-417F-A52D-C855F68AC16C}" srcOrd="1" destOrd="0" presId="urn:microsoft.com/office/officeart/2005/8/layout/vList4#1"/>
    <dgm:cxn modelId="{69BE0986-78D5-42E4-BA3A-0913138FF93B}" type="presOf" srcId="{DEC6089D-C9A5-45C4-BA63-24E546301D0D}" destId="{D32ECF2C-2375-4DF9-9444-8A562A700790}" srcOrd="0" destOrd="0" presId="urn:microsoft.com/office/officeart/2005/8/layout/vList4#1"/>
    <dgm:cxn modelId="{FB21F01C-BBFD-4DB5-B65B-76AA07A52A51}" type="presOf" srcId="{D7EB53E4-3151-45E5-B471-11F9727A4FAE}" destId="{73EA044A-EDB5-4A81-9AC6-EBBCC8F2CE6A}" srcOrd="0" destOrd="0" presId="urn:microsoft.com/office/officeart/2005/8/layout/vList4#1"/>
    <dgm:cxn modelId="{38749089-26E9-4F5D-A60F-04062F34A1E5}" type="presOf" srcId="{72D9ACA8-86CD-44F6-86F9-F172D2D29AE5}" destId="{0FFDC120-8470-4ECD-9561-84CF1DD7004C}" srcOrd="1" destOrd="0" presId="urn:microsoft.com/office/officeart/2005/8/layout/vList4#1"/>
    <dgm:cxn modelId="{7BADD36B-D51C-4286-AFED-25DCB2E7BC56}" type="presOf" srcId="{02E9E83B-5044-4BEE-B9F7-95D6B36ABF26}" destId="{80368D2D-AB02-4787-B8D2-FF94DF2E3B84}" srcOrd="1" destOrd="0" presId="urn:microsoft.com/office/officeart/2005/8/layout/vList4#1"/>
    <dgm:cxn modelId="{E6FDD5DC-DE00-45F6-A24D-170BD1EDAD7E}" type="presOf" srcId="{4A9BF91E-6FF6-4D3F-BFDC-3586A7A4815D}" destId="{68561500-F6D6-4663-BB42-D6E8F695E109}" srcOrd="0" destOrd="0" presId="urn:microsoft.com/office/officeart/2005/8/layout/vList4#1"/>
    <dgm:cxn modelId="{C62EB294-1D0E-4590-9DAB-D964F14F18FC}" type="presParOf" srcId="{68561500-F6D6-4663-BB42-D6E8F695E109}" destId="{1EF0242E-C913-4D38-A264-E376B0449D05}" srcOrd="0" destOrd="0" presId="urn:microsoft.com/office/officeart/2005/8/layout/vList4#1"/>
    <dgm:cxn modelId="{912FB8A7-FEC9-483B-88FA-9EF4022A9347}" type="presParOf" srcId="{1EF0242E-C913-4D38-A264-E376B0449D05}" destId="{73EA044A-EDB5-4A81-9AC6-EBBCC8F2CE6A}" srcOrd="0" destOrd="0" presId="urn:microsoft.com/office/officeart/2005/8/layout/vList4#1"/>
    <dgm:cxn modelId="{273DB3D0-72F2-4330-A33F-7F686947CE13}" type="presParOf" srcId="{1EF0242E-C913-4D38-A264-E376B0449D05}" destId="{BA0EC53B-1399-4A16-977F-9A778813308E}" srcOrd="1" destOrd="0" presId="urn:microsoft.com/office/officeart/2005/8/layout/vList4#1"/>
    <dgm:cxn modelId="{F2AD1045-977F-40A1-8D92-DF4465739773}" type="presParOf" srcId="{1EF0242E-C913-4D38-A264-E376B0449D05}" destId="{5CBC0597-866D-4DD6-90AF-8D7A4FD7442A}" srcOrd="2" destOrd="0" presId="urn:microsoft.com/office/officeart/2005/8/layout/vList4#1"/>
    <dgm:cxn modelId="{F1E3BB97-5C18-4396-B92B-AB175ED093B6}" type="presParOf" srcId="{68561500-F6D6-4663-BB42-D6E8F695E109}" destId="{1B56A817-1CBB-479B-A825-105786F71918}" srcOrd="1" destOrd="0" presId="urn:microsoft.com/office/officeart/2005/8/layout/vList4#1"/>
    <dgm:cxn modelId="{64FB4155-C6A0-4471-A541-8EDF33127BBF}" type="presParOf" srcId="{68561500-F6D6-4663-BB42-D6E8F695E109}" destId="{30DE6076-9778-4156-8485-3B64F2DA90D3}" srcOrd="2" destOrd="0" presId="urn:microsoft.com/office/officeart/2005/8/layout/vList4#1"/>
    <dgm:cxn modelId="{3779E0A0-7302-4980-AB1F-B73A7DFE29BC}" type="presParOf" srcId="{30DE6076-9778-4156-8485-3B64F2DA90D3}" destId="{CF6BCEBB-5147-4CBC-BA49-29F296F0312E}" srcOrd="0" destOrd="0" presId="urn:microsoft.com/office/officeart/2005/8/layout/vList4#1"/>
    <dgm:cxn modelId="{C71342F3-9928-4625-8C4E-BECDCDB4D1B5}" type="presParOf" srcId="{30DE6076-9778-4156-8485-3B64F2DA90D3}" destId="{54A81A39-5338-4E41-BC29-83D2DF072F4A}" srcOrd="1" destOrd="0" presId="urn:microsoft.com/office/officeart/2005/8/layout/vList4#1"/>
    <dgm:cxn modelId="{BFBEBF00-58EA-4CF0-AFE1-E5951CA7EE14}" type="presParOf" srcId="{30DE6076-9778-4156-8485-3B64F2DA90D3}" destId="{80368D2D-AB02-4787-B8D2-FF94DF2E3B84}" srcOrd="2" destOrd="0" presId="urn:microsoft.com/office/officeart/2005/8/layout/vList4#1"/>
    <dgm:cxn modelId="{FDBAB989-8C2A-472A-A269-8482CA546705}" type="presParOf" srcId="{68561500-F6D6-4663-BB42-D6E8F695E109}" destId="{AD18026A-3FF6-413E-93E8-300E6D29A3E8}" srcOrd="3" destOrd="0" presId="urn:microsoft.com/office/officeart/2005/8/layout/vList4#1"/>
    <dgm:cxn modelId="{BD8AB233-D1EE-479A-9C15-12D43D7088BF}" type="presParOf" srcId="{68561500-F6D6-4663-BB42-D6E8F695E109}" destId="{7FE08AD4-2265-4EA0-BD6C-B43E9A78C229}" srcOrd="4" destOrd="0" presId="urn:microsoft.com/office/officeart/2005/8/layout/vList4#1"/>
    <dgm:cxn modelId="{5564F93A-63DB-4DC1-A60A-963E20329DDE}" type="presParOf" srcId="{7FE08AD4-2265-4EA0-BD6C-B43E9A78C229}" destId="{5EB3C0EA-81F6-48E5-9CAD-6ECF6DC87280}" srcOrd="0" destOrd="0" presId="urn:microsoft.com/office/officeart/2005/8/layout/vList4#1"/>
    <dgm:cxn modelId="{F2614D83-6843-4EB2-AEC1-DB16B23C8F75}" type="presParOf" srcId="{7FE08AD4-2265-4EA0-BD6C-B43E9A78C229}" destId="{84D140C8-41CA-44F1-A58C-E6B71F5A0DA4}" srcOrd="1" destOrd="0" presId="urn:microsoft.com/office/officeart/2005/8/layout/vList4#1"/>
    <dgm:cxn modelId="{8F7ED19C-88D0-4832-99BE-8FE5E5B1B5DC}" type="presParOf" srcId="{7FE08AD4-2265-4EA0-BD6C-B43E9A78C229}" destId="{73D8B2F2-48B8-417F-A52D-C855F68AC16C}" srcOrd="2" destOrd="0" presId="urn:microsoft.com/office/officeart/2005/8/layout/vList4#1"/>
    <dgm:cxn modelId="{8B49F9E6-18CC-4CF4-B890-169B4BE71821}" type="presParOf" srcId="{68561500-F6D6-4663-BB42-D6E8F695E109}" destId="{3802DCBE-8050-4751-9F51-66D8AEB3E73C}" srcOrd="5" destOrd="0" presId="urn:microsoft.com/office/officeart/2005/8/layout/vList4#1"/>
    <dgm:cxn modelId="{4BE37D48-8140-44FC-A0A1-21B2801C4D97}" type="presParOf" srcId="{68561500-F6D6-4663-BB42-D6E8F695E109}" destId="{12239783-C043-4404-9079-FB87F2DD435D}" srcOrd="6" destOrd="0" presId="urn:microsoft.com/office/officeart/2005/8/layout/vList4#1"/>
    <dgm:cxn modelId="{9699DCDC-2AF9-4275-A6AA-D069BF2F78BE}" type="presParOf" srcId="{12239783-C043-4404-9079-FB87F2DD435D}" destId="{D32ECF2C-2375-4DF9-9444-8A562A700790}" srcOrd="0" destOrd="0" presId="urn:microsoft.com/office/officeart/2005/8/layout/vList4#1"/>
    <dgm:cxn modelId="{060AEA9C-E67C-4B9C-9543-B5CBE209F05F}" type="presParOf" srcId="{12239783-C043-4404-9079-FB87F2DD435D}" destId="{A3B0C21D-6469-4557-A135-49288F54F2F6}" srcOrd="1" destOrd="0" presId="urn:microsoft.com/office/officeart/2005/8/layout/vList4#1"/>
    <dgm:cxn modelId="{8355FA6D-7258-4243-AFA5-E23E7EC5AEA0}" type="presParOf" srcId="{12239783-C043-4404-9079-FB87F2DD435D}" destId="{57591F76-BA5D-40CC-BD93-F9FF0BC52043}" srcOrd="2" destOrd="0" presId="urn:microsoft.com/office/officeart/2005/8/layout/vList4#1"/>
    <dgm:cxn modelId="{E6F36280-9588-4837-A1DD-CE6C45D7D164}" type="presParOf" srcId="{68561500-F6D6-4663-BB42-D6E8F695E109}" destId="{8F7AB9D1-B337-4051-A064-E1529F84EF95}" srcOrd="7" destOrd="0" presId="urn:microsoft.com/office/officeart/2005/8/layout/vList4#1"/>
    <dgm:cxn modelId="{53C7641A-E3FC-4363-99C2-614B33DC1FF2}" type="presParOf" srcId="{68561500-F6D6-4663-BB42-D6E8F695E109}" destId="{965A1E7A-C48C-4108-8DD0-EA8F59867F6D}" srcOrd="8" destOrd="0" presId="urn:microsoft.com/office/officeart/2005/8/layout/vList4#1"/>
    <dgm:cxn modelId="{2C841930-B51A-4889-B102-D94E83EBE0CD}" type="presParOf" srcId="{965A1E7A-C48C-4108-8DD0-EA8F59867F6D}" destId="{C479DE28-B650-45EC-AADD-5AF28ACE7A3E}" srcOrd="0" destOrd="0" presId="urn:microsoft.com/office/officeart/2005/8/layout/vList4#1"/>
    <dgm:cxn modelId="{548F4A51-D3F6-40C4-9CE2-E69E3E67AAA6}" type="presParOf" srcId="{965A1E7A-C48C-4108-8DD0-EA8F59867F6D}" destId="{ADC89F3F-F1A1-4EBD-BA93-596FCACA4B43}" srcOrd="1" destOrd="0" presId="urn:microsoft.com/office/officeart/2005/8/layout/vList4#1"/>
    <dgm:cxn modelId="{5FB931F2-9269-48D2-8997-F0ADE86802AE}" type="presParOf" srcId="{965A1E7A-C48C-4108-8DD0-EA8F59867F6D}" destId="{0FFDC120-8470-4ECD-9561-84CF1DD7004C}" srcOrd="2" destOrd="0" presId="urn:microsoft.com/office/officeart/2005/8/layout/vList4#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3A997920-82CC-4028-8D94-FEEACABEBE77}" type="doc">
      <dgm:prSet loTypeId="urn:microsoft.com/office/officeart/2005/8/layout/hList1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C4269FD0-3EC1-44D3-82D6-BAA508B0E23A}">
      <dgm:prSet phldrT="[Текст]"/>
      <dgm:spPr/>
      <dgm:t>
        <a:bodyPr/>
        <a:lstStyle/>
        <a:p>
          <a:r>
            <a:rPr lang="ru-RU" b="1" dirty="0" smtClean="0">
              <a:latin typeface="Arial" pitchFamily="34" charset="0"/>
              <a:cs typeface="Arial" pitchFamily="34" charset="0"/>
            </a:rPr>
            <a:t>Наставник</a:t>
          </a:r>
          <a:endParaRPr lang="ru-RU" b="1" dirty="0">
            <a:latin typeface="Arial" pitchFamily="34" charset="0"/>
            <a:cs typeface="Arial" pitchFamily="34" charset="0"/>
          </a:endParaRPr>
        </a:p>
      </dgm:t>
    </dgm:pt>
    <dgm:pt modelId="{A9481F98-6014-4AFC-AE18-A4E91C378076}" type="parTrans" cxnId="{8D8049C9-9B0D-49EC-995A-5A7BB9D23011}">
      <dgm:prSet/>
      <dgm:spPr/>
      <dgm:t>
        <a:bodyPr/>
        <a:lstStyle/>
        <a:p>
          <a:endParaRPr lang="ru-RU"/>
        </a:p>
      </dgm:t>
    </dgm:pt>
    <dgm:pt modelId="{4BD58071-9826-4BFA-A069-594C016665A6}" type="sibTrans" cxnId="{8D8049C9-9B0D-49EC-995A-5A7BB9D23011}">
      <dgm:prSet/>
      <dgm:spPr/>
      <dgm:t>
        <a:bodyPr/>
        <a:lstStyle/>
        <a:p>
          <a:endParaRPr lang="ru-RU"/>
        </a:p>
      </dgm:t>
    </dgm:pt>
    <dgm:pt modelId="{B71FBB64-9D80-4CC1-8EDD-74EEBB7F7EE9}">
      <dgm:prSet phldrT="[Текст]"/>
      <dgm:spPr/>
      <dgm:t>
        <a:bodyPr/>
        <a:lstStyle/>
        <a:p>
          <a:pPr algn="just"/>
          <a:r>
            <a:rPr lang="ru-RU" dirty="0" smtClean="0">
              <a:latin typeface="Arial" pitchFamily="34" charset="0"/>
              <a:cs typeface="Arial" pitchFamily="34" charset="0"/>
            </a:rPr>
            <a:t>Квалифицированный специалист, обеспечивает передачу знаний и навыков наставляемому.</a:t>
          </a:r>
          <a:endParaRPr lang="ru-RU" dirty="0">
            <a:latin typeface="Arial" pitchFamily="34" charset="0"/>
            <a:cs typeface="Arial" pitchFamily="34" charset="0"/>
          </a:endParaRPr>
        </a:p>
      </dgm:t>
    </dgm:pt>
    <dgm:pt modelId="{7867C785-81A0-4A0C-8FA1-1C7B71B47943}" type="parTrans" cxnId="{00CA1A4A-4C1D-4892-8598-5FD7916B17F3}">
      <dgm:prSet/>
      <dgm:spPr/>
      <dgm:t>
        <a:bodyPr/>
        <a:lstStyle/>
        <a:p>
          <a:endParaRPr lang="ru-RU"/>
        </a:p>
      </dgm:t>
    </dgm:pt>
    <dgm:pt modelId="{59BF0270-11CE-4F07-B64F-18DCDF63F5B8}" type="sibTrans" cxnId="{00CA1A4A-4C1D-4892-8598-5FD7916B17F3}">
      <dgm:prSet/>
      <dgm:spPr/>
      <dgm:t>
        <a:bodyPr/>
        <a:lstStyle/>
        <a:p>
          <a:endParaRPr lang="ru-RU"/>
        </a:p>
      </dgm:t>
    </dgm:pt>
    <dgm:pt modelId="{EBABB6D5-ADB8-4EC5-95E0-FC987D2E34F1}">
      <dgm:prSet phldrT="[Текст]"/>
      <dgm:spPr/>
      <dgm:t>
        <a:bodyPr/>
        <a:lstStyle/>
        <a:p>
          <a:r>
            <a:rPr lang="ru-RU" b="1" dirty="0" smtClean="0">
              <a:latin typeface="Arial" pitchFamily="34" charset="0"/>
              <a:cs typeface="Arial" pitchFamily="34" charset="0"/>
            </a:rPr>
            <a:t>Наставничество</a:t>
          </a:r>
          <a:endParaRPr lang="ru-RU" b="1" dirty="0">
            <a:latin typeface="Arial" pitchFamily="34" charset="0"/>
            <a:cs typeface="Arial" pitchFamily="34" charset="0"/>
          </a:endParaRPr>
        </a:p>
      </dgm:t>
    </dgm:pt>
    <dgm:pt modelId="{A1AA3CFC-3DC1-411C-8950-31DE941B491C}" type="parTrans" cxnId="{7129FF21-DC94-4E03-A78D-9B5FF70A3185}">
      <dgm:prSet/>
      <dgm:spPr/>
      <dgm:t>
        <a:bodyPr/>
        <a:lstStyle/>
        <a:p>
          <a:endParaRPr lang="ru-RU"/>
        </a:p>
      </dgm:t>
    </dgm:pt>
    <dgm:pt modelId="{8D9DA939-CD24-4759-A6A7-DD512B86E935}" type="sibTrans" cxnId="{7129FF21-DC94-4E03-A78D-9B5FF70A3185}">
      <dgm:prSet/>
      <dgm:spPr/>
      <dgm:t>
        <a:bodyPr/>
        <a:lstStyle/>
        <a:p>
          <a:endParaRPr lang="ru-RU"/>
        </a:p>
      </dgm:t>
    </dgm:pt>
    <dgm:pt modelId="{629324CF-97E8-4B22-81DF-F8283510965B}">
      <dgm:prSet phldrT="[Текст]"/>
      <dgm:spPr/>
      <dgm:t>
        <a:bodyPr/>
        <a:lstStyle/>
        <a:p>
          <a:pPr algn="just"/>
          <a:r>
            <a:rPr lang="ru-RU" dirty="0" smtClean="0">
              <a:latin typeface="Arial" pitchFamily="34" charset="0"/>
              <a:cs typeface="Arial" pitchFamily="34" charset="0"/>
            </a:rPr>
            <a:t>Форма индивидуальной работы с вновь принятыми или переведенными на другую должность работниками</a:t>
          </a:r>
          <a:endParaRPr lang="ru-RU" dirty="0">
            <a:latin typeface="Arial" pitchFamily="34" charset="0"/>
            <a:cs typeface="Arial" pitchFamily="34" charset="0"/>
          </a:endParaRPr>
        </a:p>
      </dgm:t>
    </dgm:pt>
    <dgm:pt modelId="{55AD43D3-683A-455A-AE57-40627E9B961A}" type="parTrans" cxnId="{98D3D9EF-49A8-4268-957C-CC8ACBEF145B}">
      <dgm:prSet/>
      <dgm:spPr/>
      <dgm:t>
        <a:bodyPr/>
        <a:lstStyle/>
        <a:p>
          <a:endParaRPr lang="ru-RU"/>
        </a:p>
      </dgm:t>
    </dgm:pt>
    <dgm:pt modelId="{21681C5C-38AD-431A-B1AA-82FE664BC5C3}" type="sibTrans" cxnId="{98D3D9EF-49A8-4268-957C-CC8ACBEF145B}">
      <dgm:prSet/>
      <dgm:spPr/>
      <dgm:t>
        <a:bodyPr/>
        <a:lstStyle/>
        <a:p>
          <a:endParaRPr lang="ru-RU"/>
        </a:p>
      </dgm:t>
    </dgm:pt>
    <dgm:pt modelId="{A2A1B24A-89DF-47C8-B51E-9A46020AE6AF}">
      <dgm:prSet/>
      <dgm:spPr/>
      <dgm:t>
        <a:bodyPr/>
        <a:lstStyle/>
        <a:p>
          <a:pPr algn="l"/>
          <a:endParaRPr lang="ru-RU" dirty="0"/>
        </a:p>
      </dgm:t>
    </dgm:pt>
    <dgm:pt modelId="{A821A483-C075-4B51-B4F4-0C43B8353173}" type="parTrans" cxnId="{32B57A41-AADA-46C3-8174-61534B27F119}">
      <dgm:prSet/>
      <dgm:spPr/>
      <dgm:t>
        <a:bodyPr/>
        <a:lstStyle/>
        <a:p>
          <a:endParaRPr lang="ru-RU"/>
        </a:p>
      </dgm:t>
    </dgm:pt>
    <dgm:pt modelId="{5C542254-493F-4E90-80EA-5717A0A8DB15}" type="sibTrans" cxnId="{32B57A41-AADA-46C3-8174-61534B27F119}">
      <dgm:prSet/>
      <dgm:spPr/>
      <dgm:t>
        <a:bodyPr/>
        <a:lstStyle/>
        <a:p>
          <a:endParaRPr lang="ru-RU"/>
        </a:p>
      </dgm:t>
    </dgm:pt>
    <dgm:pt modelId="{90D276BB-D221-4A85-847D-900376668371}" type="pres">
      <dgm:prSet presAssocID="{3A997920-82CC-4028-8D94-FEEACABEBE77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91A57DFE-1AB5-4A10-97D4-6849CC8C3AD9}" type="pres">
      <dgm:prSet presAssocID="{C4269FD0-3EC1-44D3-82D6-BAA508B0E23A}" presName="composite" presStyleCnt="0"/>
      <dgm:spPr/>
    </dgm:pt>
    <dgm:pt modelId="{42DAF609-E8B5-4433-A2A2-7E9F378ACE94}" type="pres">
      <dgm:prSet presAssocID="{C4269FD0-3EC1-44D3-82D6-BAA508B0E23A}" presName="parTx" presStyleLbl="alignNode1" presStyleIdx="0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A3C861F-F7DD-46A4-A52C-E7A8A7BBDF7E}" type="pres">
      <dgm:prSet presAssocID="{C4269FD0-3EC1-44D3-82D6-BAA508B0E23A}" presName="desTx" presStyleLbl="alignAccFollowNode1" presStyleIdx="0" presStyleCnt="2" custLinFactNeighborX="-1896" custLinFactNeighborY="-317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1053075-058F-4B64-A059-5E141571979F}" type="pres">
      <dgm:prSet presAssocID="{4BD58071-9826-4BFA-A069-594C016665A6}" presName="space" presStyleCnt="0"/>
      <dgm:spPr/>
    </dgm:pt>
    <dgm:pt modelId="{8D3EF821-1581-4826-9AE7-93A2D5E4A34B}" type="pres">
      <dgm:prSet presAssocID="{EBABB6D5-ADB8-4EC5-95E0-FC987D2E34F1}" presName="composite" presStyleCnt="0"/>
      <dgm:spPr/>
    </dgm:pt>
    <dgm:pt modelId="{BF2F5D8E-A380-473F-942F-E9B5D24385E2}" type="pres">
      <dgm:prSet presAssocID="{EBABB6D5-ADB8-4EC5-95E0-FC987D2E34F1}" presName="parTx" presStyleLbl="alignNode1" presStyleIdx="1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5469592-6586-4F4C-BD40-A2858B1043D4}" type="pres">
      <dgm:prSet presAssocID="{EBABB6D5-ADB8-4EC5-95E0-FC987D2E34F1}" presName="desTx" presStyleLbl="alignAccFollowNode1" presStyleIdx="1" presStyleCnt="2" custLinFactNeighborX="355" custLinFactNeighborY="113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801640F9-8954-4B16-A9C2-F29355B4D65B}" type="presOf" srcId="{B71FBB64-9D80-4CC1-8EDD-74EEBB7F7EE9}" destId="{7A3C861F-F7DD-46A4-A52C-E7A8A7BBDF7E}" srcOrd="0" destOrd="0" presId="urn:microsoft.com/office/officeart/2005/8/layout/hList1"/>
    <dgm:cxn modelId="{00CA1A4A-4C1D-4892-8598-5FD7916B17F3}" srcId="{C4269FD0-3EC1-44D3-82D6-BAA508B0E23A}" destId="{B71FBB64-9D80-4CC1-8EDD-74EEBB7F7EE9}" srcOrd="0" destOrd="0" parTransId="{7867C785-81A0-4A0C-8FA1-1C7B71B47943}" sibTransId="{59BF0270-11CE-4F07-B64F-18DCDF63F5B8}"/>
    <dgm:cxn modelId="{C718F13A-FC9B-4619-8BD4-63E0A7B2E7EC}" type="presOf" srcId="{629324CF-97E8-4B22-81DF-F8283510965B}" destId="{C5469592-6586-4F4C-BD40-A2858B1043D4}" srcOrd="0" destOrd="0" presId="urn:microsoft.com/office/officeart/2005/8/layout/hList1"/>
    <dgm:cxn modelId="{32B57A41-AADA-46C3-8174-61534B27F119}" srcId="{C4269FD0-3EC1-44D3-82D6-BAA508B0E23A}" destId="{A2A1B24A-89DF-47C8-B51E-9A46020AE6AF}" srcOrd="1" destOrd="0" parTransId="{A821A483-C075-4B51-B4F4-0C43B8353173}" sibTransId="{5C542254-493F-4E90-80EA-5717A0A8DB15}"/>
    <dgm:cxn modelId="{FD9B3343-970D-43E6-96ED-2C33A71F71FE}" type="presOf" srcId="{3A997920-82CC-4028-8D94-FEEACABEBE77}" destId="{90D276BB-D221-4A85-847D-900376668371}" srcOrd="0" destOrd="0" presId="urn:microsoft.com/office/officeart/2005/8/layout/hList1"/>
    <dgm:cxn modelId="{7129FF21-DC94-4E03-A78D-9B5FF70A3185}" srcId="{3A997920-82CC-4028-8D94-FEEACABEBE77}" destId="{EBABB6D5-ADB8-4EC5-95E0-FC987D2E34F1}" srcOrd="1" destOrd="0" parTransId="{A1AA3CFC-3DC1-411C-8950-31DE941B491C}" sibTransId="{8D9DA939-CD24-4759-A6A7-DD512B86E935}"/>
    <dgm:cxn modelId="{DE841374-1AA5-4768-A7F6-C14BCFC92139}" type="presOf" srcId="{A2A1B24A-89DF-47C8-B51E-9A46020AE6AF}" destId="{7A3C861F-F7DD-46A4-A52C-E7A8A7BBDF7E}" srcOrd="0" destOrd="1" presId="urn:microsoft.com/office/officeart/2005/8/layout/hList1"/>
    <dgm:cxn modelId="{98D3D9EF-49A8-4268-957C-CC8ACBEF145B}" srcId="{EBABB6D5-ADB8-4EC5-95E0-FC987D2E34F1}" destId="{629324CF-97E8-4B22-81DF-F8283510965B}" srcOrd="0" destOrd="0" parTransId="{55AD43D3-683A-455A-AE57-40627E9B961A}" sibTransId="{21681C5C-38AD-431A-B1AA-82FE664BC5C3}"/>
    <dgm:cxn modelId="{3A619A4C-936F-493E-914B-DB60FFD04192}" type="presOf" srcId="{EBABB6D5-ADB8-4EC5-95E0-FC987D2E34F1}" destId="{BF2F5D8E-A380-473F-942F-E9B5D24385E2}" srcOrd="0" destOrd="0" presId="urn:microsoft.com/office/officeart/2005/8/layout/hList1"/>
    <dgm:cxn modelId="{D4104C0F-3BD5-43AE-A25C-56335AB65D9E}" type="presOf" srcId="{C4269FD0-3EC1-44D3-82D6-BAA508B0E23A}" destId="{42DAF609-E8B5-4433-A2A2-7E9F378ACE94}" srcOrd="0" destOrd="0" presId="urn:microsoft.com/office/officeart/2005/8/layout/hList1"/>
    <dgm:cxn modelId="{8D8049C9-9B0D-49EC-995A-5A7BB9D23011}" srcId="{3A997920-82CC-4028-8D94-FEEACABEBE77}" destId="{C4269FD0-3EC1-44D3-82D6-BAA508B0E23A}" srcOrd="0" destOrd="0" parTransId="{A9481F98-6014-4AFC-AE18-A4E91C378076}" sibTransId="{4BD58071-9826-4BFA-A069-594C016665A6}"/>
    <dgm:cxn modelId="{CFFFC917-090A-43F7-BD0A-A31422D578C0}" type="presParOf" srcId="{90D276BB-D221-4A85-847D-900376668371}" destId="{91A57DFE-1AB5-4A10-97D4-6849CC8C3AD9}" srcOrd="0" destOrd="0" presId="urn:microsoft.com/office/officeart/2005/8/layout/hList1"/>
    <dgm:cxn modelId="{4CDDDC81-CEB7-49E3-AE41-E4BF9B030EC6}" type="presParOf" srcId="{91A57DFE-1AB5-4A10-97D4-6849CC8C3AD9}" destId="{42DAF609-E8B5-4433-A2A2-7E9F378ACE94}" srcOrd="0" destOrd="0" presId="urn:microsoft.com/office/officeart/2005/8/layout/hList1"/>
    <dgm:cxn modelId="{2C8E09AF-30E2-4FAF-91D6-02FA483409A3}" type="presParOf" srcId="{91A57DFE-1AB5-4A10-97D4-6849CC8C3AD9}" destId="{7A3C861F-F7DD-46A4-A52C-E7A8A7BBDF7E}" srcOrd="1" destOrd="0" presId="urn:microsoft.com/office/officeart/2005/8/layout/hList1"/>
    <dgm:cxn modelId="{4BC61FAD-3850-4069-B060-A9DB182B4E23}" type="presParOf" srcId="{90D276BB-D221-4A85-847D-900376668371}" destId="{11053075-058F-4B64-A059-5E141571979F}" srcOrd="1" destOrd="0" presId="urn:microsoft.com/office/officeart/2005/8/layout/hList1"/>
    <dgm:cxn modelId="{FE325529-03D1-49E3-8869-24DB36A0A11C}" type="presParOf" srcId="{90D276BB-D221-4A85-847D-900376668371}" destId="{8D3EF821-1581-4826-9AE7-93A2D5E4A34B}" srcOrd="2" destOrd="0" presId="urn:microsoft.com/office/officeart/2005/8/layout/hList1"/>
    <dgm:cxn modelId="{17FDDF35-E0D4-4F02-A27F-D1A6215A05B9}" type="presParOf" srcId="{8D3EF821-1581-4826-9AE7-93A2D5E4A34B}" destId="{BF2F5D8E-A380-473F-942F-E9B5D24385E2}" srcOrd="0" destOrd="0" presId="urn:microsoft.com/office/officeart/2005/8/layout/hList1"/>
    <dgm:cxn modelId="{CB10DB00-B083-4AE4-92EC-6E86FD91DE7E}" type="presParOf" srcId="{8D3EF821-1581-4826-9AE7-93A2D5E4A34B}" destId="{C5469592-6586-4F4C-BD40-A2858B1043D4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1FB82247-648E-4B35-AEB0-6C1FE7516C00}" type="doc">
      <dgm:prSet loTypeId="urn:microsoft.com/office/officeart/2005/8/layout/hList1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47F6B00F-653C-41A9-84C1-CFC088A88A77}">
      <dgm:prSet phldrT="[Текст]"/>
      <dgm:spPr/>
      <dgm:t>
        <a:bodyPr/>
        <a:lstStyle/>
        <a:p>
          <a:r>
            <a:rPr lang="ru-RU" b="1" dirty="0" err="1" smtClean="0">
              <a:latin typeface="Arial" pitchFamily="34" charset="0"/>
              <a:cs typeface="Arial" pitchFamily="34" charset="0"/>
            </a:rPr>
            <a:t>Коуч</a:t>
          </a:r>
          <a:endParaRPr lang="ru-RU" b="1" dirty="0">
            <a:latin typeface="Arial" pitchFamily="34" charset="0"/>
            <a:cs typeface="Arial" pitchFamily="34" charset="0"/>
          </a:endParaRPr>
        </a:p>
      </dgm:t>
    </dgm:pt>
    <dgm:pt modelId="{BC8221B8-D474-4057-80D8-1A5A83FFFEF1}" type="parTrans" cxnId="{0AE1976E-48FF-4BD3-B16E-7114B3E2B9F5}">
      <dgm:prSet/>
      <dgm:spPr/>
      <dgm:t>
        <a:bodyPr/>
        <a:lstStyle/>
        <a:p>
          <a:endParaRPr lang="ru-RU"/>
        </a:p>
      </dgm:t>
    </dgm:pt>
    <dgm:pt modelId="{9BDEFC17-B47A-4B83-986F-FC2DA041476C}" type="sibTrans" cxnId="{0AE1976E-48FF-4BD3-B16E-7114B3E2B9F5}">
      <dgm:prSet/>
      <dgm:spPr/>
      <dgm:t>
        <a:bodyPr/>
        <a:lstStyle/>
        <a:p>
          <a:endParaRPr lang="ru-RU"/>
        </a:p>
      </dgm:t>
    </dgm:pt>
    <dgm:pt modelId="{3EF39C5E-2C2C-4950-BF06-FFB2316D29AB}">
      <dgm:prSet phldrT="[Текст]"/>
      <dgm:spPr/>
      <dgm:t>
        <a:bodyPr/>
        <a:lstStyle/>
        <a:p>
          <a:pPr algn="just"/>
          <a:r>
            <a:rPr lang="ru-RU" dirty="0" smtClean="0">
              <a:latin typeface="Arial" pitchFamily="34" charset="0"/>
              <a:cs typeface="Arial" pitchFamily="34" charset="0"/>
            </a:rPr>
            <a:t>«Тренер», который помогает обучающемуся добиться жизненной ил профессиональной цели.</a:t>
          </a:r>
          <a:endParaRPr lang="ru-RU" dirty="0">
            <a:latin typeface="Arial" pitchFamily="34" charset="0"/>
            <a:cs typeface="Arial" pitchFamily="34" charset="0"/>
          </a:endParaRPr>
        </a:p>
      </dgm:t>
    </dgm:pt>
    <dgm:pt modelId="{92DF64D3-F5AE-4F47-9021-ABFD5282377C}" type="parTrans" cxnId="{39CFB7F0-988F-4A72-BFBD-658A7E3FCDB4}">
      <dgm:prSet/>
      <dgm:spPr/>
      <dgm:t>
        <a:bodyPr/>
        <a:lstStyle/>
        <a:p>
          <a:endParaRPr lang="ru-RU"/>
        </a:p>
      </dgm:t>
    </dgm:pt>
    <dgm:pt modelId="{66215E04-6BAD-4640-A801-3AC00B03FF59}" type="sibTrans" cxnId="{39CFB7F0-988F-4A72-BFBD-658A7E3FCDB4}">
      <dgm:prSet/>
      <dgm:spPr/>
      <dgm:t>
        <a:bodyPr/>
        <a:lstStyle/>
        <a:p>
          <a:endParaRPr lang="ru-RU"/>
        </a:p>
      </dgm:t>
    </dgm:pt>
    <dgm:pt modelId="{F3BA46BF-B026-46ED-B778-24B7D0B6F9F4}">
      <dgm:prSet phldrT="[Текст]"/>
      <dgm:spPr/>
      <dgm:t>
        <a:bodyPr/>
        <a:lstStyle/>
        <a:p>
          <a:r>
            <a:rPr lang="ru-RU" b="1" dirty="0" err="1" smtClean="0">
              <a:latin typeface="Arial" pitchFamily="34" charset="0"/>
              <a:cs typeface="Arial" pitchFamily="34" charset="0"/>
            </a:rPr>
            <a:t>Коучинг</a:t>
          </a:r>
          <a:endParaRPr lang="ru-RU" b="1" dirty="0">
            <a:latin typeface="Arial" pitchFamily="34" charset="0"/>
            <a:cs typeface="Arial" pitchFamily="34" charset="0"/>
          </a:endParaRPr>
        </a:p>
      </dgm:t>
    </dgm:pt>
    <dgm:pt modelId="{50168EFC-E6E9-4570-BF49-6EC0A1C7E8F8}" type="parTrans" cxnId="{767C564D-83A7-46E5-A9AB-5140B08E2E6A}">
      <dgm:prSet/>
      <dgm:spPr/>
      <dgm:t>
        <a:bodyPr/>
        <a:lstStyle/>
        <a:p>
          <a:endParaRPr lang="ru-RU"/>
        </a:p>
      </dgm:t>
    </dgm:pt>
    <dgm:pt modelId="{12AB1B0F-6B4C-42D5-BFB8-DEEE48CC4C54}" type="sibTrans" cxnId="{767C564D-83A7-46E5-A9AB-5140B08E2E6A}">
      <dgm:prSet/>
      <dgm:spPr/>
      <dgm:t>
        <a:bodyPr/>
        <a:lstStyle/>
        <a:p>
          <a:endParaRPr lang="ru-RU"/>
        </a:p>
      </dgm:t>
    </dgm:pt>
    <dgm:pt modelId="{D4B489F7-B181-4037-83F2-B3501B71C96E}">
      <dgm:prSet phldrT="[Текст]"/>
      <dgm:spPr/>
      <dgm:t>
        <a:bodyPr/>
        <a:lstStyle/>
        <a:p>
          <a:pPr algn="just"/>
          <a:r>
            <a:rPr lang="ru-RU" dirty="0" smtClean="0">
              <a:latin typeface="Arial" pitchFamily="34" charset="0"/>
              <a:cs typeface="Arial" pitchFamily="34" charset="0"/>
            </a:rPr>
            <a:t>Метод тренировки, помогает обучающемуся достичь некой жизненной или профессиональной цели.</a:t>
          </a:r>
          <a:endParaRPr lang="ru-RU" dirty="0">
            <a:latin typeface="Arial" pitchFamily="34" charset="0"/>
            <a:cs typeface="Arial" pitchFamily="34" charset="0"/>
          </a:endParaRPr>
        </a:p>
      </dgm:t>
    </dgm:pt>
    <dgm:pt modelId="{C8DADE5C-C8B2-4D29-9001-2970AFC0F759}" type="parTrans" cxnId="{AC67E3E0-9FBF-413E-A8F7-F9FDF2E27F70}">
      <dgm:prSet/>
      <dgm:spPr/>
      <dgm:t>
        <a:bodyPr/>
        <a:lstStyle/>
        <a:p>
          <a:endParaRPr lang="ru-RU"/>
        </a:p>
      </dgm:t>
    </dgm:pt>
    <dgm:pt modelId="{16C9B761-3C1C-43CA-BC76-49F7160ACE54}" type="sibTrans" cxnId="{AC67E3E0-9FBF-413E-A8F7-F9FDF2E27F70}">
      <dgm:prSet/>
      <dgm:spPr/>
      <dgm:t>
        <a:bodyPr/>
        <a:lstStyle/>
        <a:p>
          <a:endParaRPr lang="ru-RU"/>
        </a:p>
      </dgm:t>
    </dgm:pt>
    <dgm:pt modelId="{AF4B5467-D3BB-4D1C-A0F9-A7AB43B82364}" type="pres">
      <dgm:prSet presAssocID="{1FB82247-648E-4B35-AEB0-6C1FE7516C00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BAD0FB34-A3AA-430A-B5F1-486C30A5C847}" type="pres">
      <dgm:prSet presAssocID="{47F6B00F-653C-41A9-84C1-CFC088A88A77}" presName="composite" presStyleCnt="0"/>
      <dgm:spPr/>
    </dgm:pt>
    <dgm:pt modelId="{1F4668EF-60F2-463B-9BF4-97815C6F4473}" type="pres">
      <dgm:prSet presAssocID="{47F6B00F-653C-41A9-84C1-CFC088A88A77}" presName="parTx" presStyleLbl="alignNode1" presStyleIdx="0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9A1C950-73E0-4B31-A242-1111D864C63F}" type="pres">
      <dgm:prSet presAssocID="{47F6B00F-653C-41A9-84C1-CFC088A88A77}" presName="desTx" presStyleLbl="align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23ABC98-1D0E-423A-A542-B1700629D4DB}" type="pres">
      <dgm:prSet presAssocID="{9BDEFC17-B47A-4B83-986F-FC2DA041476C}" presName="space" presStyleCnt="0"/>
      <dgm:spPr/>
    </dgm:pt>
    <dgm:pt modelId="{F35FD4F4-9A45-4AB1-91CD-263DD137C4B5}" type="pres">
      <dgm:prSet presAssocID="{F3BA46BF-B026-46ED-B778-24B7D0B6F9F4}" presName="composite" presStyleCnt="0"/>
      <dgm:spPr/>
    </dgm:pt>
    <dgm:pt modelId="{2C8A98E6-F27C-4D7F-BF49-BDC59AA7F86E}" type="pres">
      <dgm:prSet presAssocID="{F3BA46BF-B026-46ED-B778-24B7D0B6F9F4}" presName="parTx" presStyleLbl="alignNode1" presStyleIdx="1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8256CA1-2EE1-4B22-8D56-C016561EB4DF}" type="pres">
      <dgm:prSet presAssocID="{F3BA46BF-B026-46ED-B778-24B7D0B6F9F4}" presName="desTx" presStyleLbl="align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123D574A-F7A8-44F1-89CB-311A0452DDC8}" type="presOf" srcId="{47F6B00F-653C-41A9-84C1-CFC088A88A77}" destId="{1F4668EF-60F2-463B-9BF4-97815C6F4473}" srcOrd="0" destOrd="0" presId="urn:microsoft.com/office/officeart/2005/8/layout/hList1"/>
    <dgm:cxn modelId="{AC67E3E0-9FBF-413E-A8F7-F9FDF2E27F70}" srcId="{F3BA46BF-B026-46ED-B778-24B7D0B6F9F4}" destId="{D4B489F7-B181-4037-83F2-B3501B71C96E}" srcOrd="0" destOrd="0" parTransId="{C8DADE5C-C8B2-4D29-9001-2970AFC0F759}" sibTransId="{16C9B761-3C1C-43CA-BC76-49F7160ACE54}"/>
    <dgm:cxn modelId="{6B6843F3-543C-4E87-B512-805EF56EC1E3}" type="presOf" srcId="{3EF39C5E-2C2C-4950-BF06-FFB2316D29AB}" destId="{A9A1C950-73E0-4B31-A242-1111D864C63F}" srcOrd="0" destOrd="0" presId="urn:microsoft.com/office/officeart/2005/8/layout/hList1"/>
    <dgm:cxn modelId="{767C564D-83A7-46E5-A9AB-5140B08E2E6A}" srcId="{1FB82247-648E-4B35-AEB0-6C1FE7516C00}" destId="{F3BA46BF-B026-46ED-B778-24B7D0B6F9F4}" srcOrd="1" destOrd="0" parTransId="{50168EFC-E6E9-4570-BF49-6EC0A1C7E8F8}" sibTransId="{12AB1B0F-6B4C-42D5-BFB8-DEEE48CC4C54}"/>
    <dgm:cxn modelId="{0AE1976E-48FF-4BD3-B16E-7114B3E2B9F5}" srcId="{1FB82247-648E-4B35-AEB0-6C1FE7516C00}" destId="{47F6B00F-653C-41A9-84C1-CFC088A88A77}" srcOrd="0" destOrd="0" parTransId="{BC8221B8-D474-4057-80D8-1A5A83FFFEF1}" sibTransId="{9BDEFC17-B47A-4B83-986F-FC2DA041476C}"/>
    <dgm:cxn modelId="{DF849577-8945-4874-B4AB-1454831117E5}" type="presOf" srcId="{F3BA46BF-B026-46ED-B778-24B7D0B6F9F4}" destId="{2C8A98E6-F27C-4D7F-BF49-BDC59AA7F86E}" srcOrd="0" destOrd="0" presId="urn:microsoft.com/office/officeart/2005/8/layout/hList1"/>
    <dgm:cxn modelId="{39CFB7F0-988F-4A72-BFBD-658A7E3FCDB4}" srcId="{47F6B00F-653C-41A9-84C1-CFC088A88A77}" destId="{3EF39C5E-2C2C-4950-BF06-FFB2316D29AB}" srcOrd="0" destOrd="0" parTransId="{92DF64D3-F5AE-4F47-9021-ABFD5282377C}" sibTransId="{66215E04-6BAD-4640-A801-3AC00B03FF59}"/>
    <dgm:cxn modelId="{E760E46D-8607-4331-8F51-8285CDC937EC}" type="presOf" srcId="{D4B489F7-B181-4037-83F2-B3501B71C96E}" destId="{C8256CA1-2EE1-4B22-8D56-C016561EB4DF}" srcOrd="0" destOrd="0" presId="urn:microsoft.com/office/officeart/2005/8/layout/hList1"/>
    <dgm:cxn modelId="{714595C1-ACBE-4B9D-AEBE-2F5929AC6AB1}" type="presOf" srcId="{1FB82247-648E-4B35-AEB0-6C1FE7516C00}" destId="{AF4B5467-D3BB-4D1C-A0F9-A7AB43B82364}" srcOrd="0" destOrd="0" presId="urn:microsoft.com/office/officeart/2005/8/layout/hList1"/>
    <dgm:cxn modelId="{E402448B-29C0-4873-8D5F-3645EF79436B}" type="presParOf" srcId="{AF4B5467-D3BB-4D1C-A0F9-A7AB43B82364}" destId="{BAD0FB34-A3AA-430A-B5F1-486C30A5C847}" srcOrd="0" destOrd="0" presId="urn:microsoft.com/office/officeart/2005/8/layout/hList1"/>
    <dgm:cxn modelId="{06F0A3A4-8449-4679-97E6-A7649A828289}" type="presParOf" srcId="{BAD0FB34-A3AA-430A-B5F1-486C30A5C847}" destId="{1F4668EF-60F2-463B-9BF4-97815C6F4473}" srcOrd="0" destOrd="0" presId="urn:microsoft.com/office/officeart/2005/8/layout/hList1"/>
    <dgm:cxn modelId="{342D7531-69A0-469C-8379-56B2E499ECCE}" type="presParOf" srcId="{BAD0FB34-A3AA-430A-B5F1-486C30A5C847}" destId="{A9A1C950-73E0-4B31-A242-1111D864C63F}" srcOrd="1" destOrd="0" presId="urn:microsoft.com/office/officeart/2005/8/layout/hList1"/>
    <dgm:cxn modelId="{49BEC59D-EC82-4750-8500-28FBD4223B92}" type="presParOf" srcId="{AF4B5467-D3BB-4D1C-A0F9-A7AB43B82364}" destId="{123ABC98-1D0E-423A-A542-B1700629D4DB}" srcOrd="1" destOrd="0" presId="urn:microsoft.com/office/officeart/2005/8/layout/hList1"/>
    <dgm:cxn modelId="{AC915F9F-893E-403F-9966-FF75ABDFA26C}" type="presParOf" srcId="{AF4B5467-D3BB-4D1C-A0F9-A7AB43B82364}" destId="{F35FD4F4-9A45-4AB1-91CD-263DD137C4B5}" srcOrd="2" destOrd="0" presId="urn:microsoft.com/office/officeart/2005/8/layout/hList1"/>
    <dgm:cxn modelId="{BD74C5E0-5B9C-48CD-9126-8133D71C9168}" type="presParOf" srcId="{F35FD4F4-9A45-4AB1-91CD-263DD137C4B5}" destId="{2C8A98E6-F27C-4D7F-BF49-BDC59AA7F86E}" srcOrd="0" destOrd="0" presId="urn:microsoft.com/office/officeart/2005/8/layout/hList1"/>
    <dgm:cxn modelId="{034517BB-BA33-4D3B-BF75-C07CF486D612}" type="presParOf" srcId="{F35FD4F4-9A45-4AB1-91CD-263DD137C4B5}" destId="{C8256CA1-2EE1-4B22-8D56-C016561EB4DF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90C953C5-C962-43AF-A1F8-B70970A95825}" type="doc">
      <dgm:prSet loTypeId="urn:microsoft.com/office/officeart/2005/8/layout/arrow6" loCatId="process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4AD77EF9-E85B-42B7-91A6-2EE577E7F015}">
      <dgm:prSet phldrT="[Текст]"/>
      <dgm:spPr/>
      <dgm:t>
        <a:bodyPr/>
        <a:lstStyle/>
        <a:p>
          <a:r>
            <a:rPr lang="ru-RU" b="1" dirty="0" smtClean="0">
              <a:latin typeface="Arial" pitchFamily="34" charset="0"/>
              <a:cs typeface="Arial" pitchFamily="34" charset="0"/>
            </a:rPr>
            <a:t>Наставничество</a:t>
          </a:r>
        </a:p>
        <a:p>
          <a:r>
            <a:rPr lang="ru-RU" dirty="0" smtClean="0">
              <a:latin typeface="Arial" pitchFamily="34" charset="0"/>
              <a:cs typeface="Arial" pitchFamily="34" charset="0"/>
            </a:rPr>
            <a:t>Делай как я! </a:t>
          </a:r>
          <a:endParaRPr lang="ru-RU" dirty="0">
            <a:latin typeface="Arial" pitchFamily="34" charset="0"/>
            <a:cs typeface="Arial" pitchFamily="34" charset="0"/>
          </a:endParaRPr>
        </a:p>
      </dgm:t>
    </dgm:pt>
    <dgm:pt modelId="{3B45EF6F-9334-4CCE-8C17-EF18159852F2}" type="parTrans" cxnId="{76B145A4-1785-44D1-940C-FECFD2AF5321}">
      <dgm:prSet/>
      <dgm:spPr/>
      <dgm:t>
        <a:bodyPr/>
        <a:lstStyle/>
        <a:p>
          <a:endParaRPr lang="ru-RU"/>
        </a:p>
      </dgm:t>
    </dgm:pt>
    <dgm:pt modelId="{3ED8E8F7-D3D4-4306-8683-C66032BF94DE}" type="sibTrans" cxnId="{76B145A4-1785-44D1-940C-FECFD2AF5321}">
      <dgm:prSet/>
      <dgm:spPr/>
      <dgm:t>
        <a:bodyPr/>
        <a:lstStyle/>
        <a:p>
          <a:endParaRPr lang="ru-RU"/>
        </a:p>
      </dgm:t>
    </dgm:pt>
    <dgm:pt modelId="{2A461296-F23F-4647-82A7-BE2737BAA6F8}">
      <dgm:prSet phldrT="[Текст]"/>
      <dgm:spPr/>
      <dgm:t>
        <a:bodyPr/>
        <a:lstStyle/>
        <a:p>
          <a:r>
            <a:rPr lang="ru-RU" b="1" dirty="0" err="1" smtClean="0">
              <a:latin typeface="Arial" pitchFamily="34" charset="0"/>
              <a:cs typeface="Arial" pitchFamily="34" charset="0"/>
            </a:rPr>
            <a:t>Коуч</a:t>
          </a:r>
          <a:endParaRPr lang="ru-RU" b="1" dirty="0" smtClean="0">
            <a:latin typeface="Arial" pitchFamily="34" charset="0"/>
            <a:cs typeface="Arial" pitchFamily="34" charset="0"/>
          </a:endParaRPr>
        </a:p>
        <a:p>
          <a:r>
            <a:rPr lang="ru-RU" dirty="0" smtClean="0">
              <a:latin typeface="Arial" pitchFamily="34" charset="0"/>
              <a:cs typeface="Arial" pitchFamily="34" charset="0"/>
            </a:rPr>
            <a:t>Делай правильно!</a:t>
          </a:r>
          <a:endParaRPr lang="ru-RU" dirty="0">
            <a:latin typeface="Arial" pitchFamily="34" charset="0"/>
            <a:cs typeface="Arial" pitchFamily="34" charset="0"/>
          </a:endParaRPr>
        </a:p>
      </dgm:t>
    </dgm:pt>
    <dgm:pt modelId="{903A9713-3FA6-42C4-8246-B32E9DDD758F}" type="parTrans" cxnId="{FA419287-E640-4A4C-9CE1-788324BC2139}">
      <dgm:prSet/>
      <dgm:spPr/>
      <dgm:t>
        <a:bodyPr/>
        <a:lstStyle/>
        <a:p>
          <a:endParaRPr lang="ru-RU"/>
        </a:p>
      </dgm:t>
    </dgm:pt>
    <dgm:pt modelId="{0C72142D-259B-4432-B7F5-FF2A4CFE0984}" type="sibTrans" cxnId="{FA419287-E640-4A4C-9CE1-788324BC2139}">
      <dgm:prSet/>
      <dgm:spPr/>
      <dgm:t>
        <a:bodyPr/>
        <a:lstStyle/>
        <a:p>
          <a:endParaRPr lang="ru-RU"/>
        </a:p>
      </dgm:t>
    </dgm:pt>
    <dgm:pt modelId="{F69DEDCB-2330-4AB0-A136-2EADF66C149F}" type="pres">
      <dgm:prSet presAssocID="{90C953C5-C962-43AF-A1F8-B70970A95825}" presName="compositeShape" presStyleCnt="0">
        <dgm:presLayoutVars>
          <dgm:chMax val="2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C668BDE7-40AE-4998-A33D-A01CCB27AB3A}" type="pres">
      <dgm:prSet presAssocID="{90C953C5-C962-43AF-A1F8-B70970A95825}" presName="ribbon" presStyleLbl="node1" presStyleIdx="0" presStyleCnt="1"/>
      <dgm:spPr/>
    </dgm:pt>
    <dgm:pt modelId="{F6F63AA0-0AF4-4295-A78B-859DCA8D0D53}" type="pres">
      <dgm:prSet presAssocID="{90C953C5-C962-43AF-A1F8-B70970A95825}" presName="leftArrow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7C703E6-B405-4211-8E03-371D07024876}" type="pres">
      <dgm:prSet presAssocID="{90C953C5-C962-43AF-A1F8-B70970A95825}" presName="rightArrow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FA419287-E640-4A4C-9CE1-788324BC2139}" srcId="{90C953C5-C962-43AF-A1F8-B70970A95825}" destId="{2A461296-F23F-4647-82A7-BE2737BAA6F8}" srcOrd="1" destOrd="0" parTransId="{903A9713-3FA6-42C4-8246-B32E9DDD758F}" sibTransId="{0C72142D-259B-4432-B7F5-FF2A4CFE0984}"/>
    <dgm:cxn modelId="{7F1D9B9B-A1F6-4645-88AC-FF7E1C33800A}" type="presOf" srcId="{4AD77EF9-E85B-42B7-91A6-2EE577E7F015}" destId="{F6F63AA0-0AF4-4295-A78B-859DCA8D0D53}" srcOrd="0" destOrd="0" presId="urn:microsoft.com/office/officeart/2005/8/layout/arrow6"/>
    <dgm:cxn modelId="{76B145A4-1785-44D1-940C-FECFD2AF5321}" srcId="{90C953C5-C962-43AF-A1F8-B70970A95825}" destId="{4AD77EF9-E85B-42B7-91A6-2EE577E7F015}" srcOrd="0" destOrd="0" parTransId="{3B45EF6F-9334-4CCE-8C17-EF18159852F2}" sibTransId="{3ED8E8F7-D3D4-4306-8683-C66032BF94DE}"/>
    <dgm:cxn modelId="{3AF54091-15D6-4914-8611-DE859B50AA4D}" type="presOf" srcId="{2A461296-F23F-4647-82A7-BE2737BAA6F8}" destId="{D7C703E6-B405-4211-8E03-371D07024876}" srcOrd="0" destOrd="0" presId="urn:microsoft.com/office/officeart/2005/8/layout/arrow6"/>
    <dgm:cxn modelId="{801682EE-356F-4F7D-A1AD-95377E1C9AB5}" type="presOf" srcId="{90C953C5-C962-43AF-A1F8-B70970A95825}" destId="{F69DEDCB-2330-4AB0-A136-2EADF66C149F}" srcOrd="0" destOrd="0" presId="urn:microsoft.com/office/officeart/2005/8/layout/arrow6"/>
    <dgm:cxn modelId="{92DF2208-097E-421E-A7CB-E277A9225CBC}" type="presParOf" srcId="{F69DEDCB-2330-4AB0-A136-2EADF66C149F}" destId="{C668BDE7-40AE-4998-A33D-A01CCB27AB3A}" srcOrd="0" destOrd="0" presId="urn:microsoft.com/office/officeart/2005/8/layout/arrow6"/>
    <dgm:cxn modelId="{41063AF4-BC9A-42C8-92F5-1DE25253621A}" type="presParOf" srcId="{F69DEDCB-2330-4AB0-A136-2EADF66C149F}" destId="{F6F63AA0-0AF4-4295-A78B-859DCA8D0D53}" srcOrd="1" destOrd="0" presId="urn:microsoft.com/office/officeart/2005/8/layout/arrow6"/>
    <dgm:cxn modelId="{38D81B4E-6435-4643-BAF6-BDF8B7B98063}" type="presParOf" srcId="{F69DEDCB-2330-4AB0-A136-2EADF66C149F}" destId="{D7C703E6-B405-4211-8E03-371D07024876}" srcOrd="2" destOrd="0" presId="urn:microsoft.com/office/officeart/2005/8/layout/arrow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398D6AAF-EA5C-4F77-A866-55FB0A2762CA}" type="doc">
      <dgm:prSet loTypeId="urn:microsoft.com/office/officeart/2005/8/layout/cycle6" loCatId="cycle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2F7B68DB-EE7B-4622-B2A9-B116DF909881}">
      <dgm:prSet phldrT="[Текст]"/>
      <dgm:spPr/>
      <dgm:t>
        <a:bodyPr/>
        <a:lstStyle/>
        <a:p>
          <a:r>
            <a:rPr lang="ru-RU" b="1" dirty="0" smtClean="0">
              <a:latin typeface="Arial" pitchFamily="34" charset="0"/>
              <a:cs typeface="Arial" pitchFamily="34" charset="0"/>
            </a:rPr>
            <a:t>С людьми все хорошо</a:t>
          </a:r>
          <a:endParaRPr lang="ru-RU" b="1" dirty="0">
            <a:latin typeface="Arial" pitchFamily="34" charset="0"/>
            <a:cs typeface="Arial" pitchFamily="34" charset="0"/>
          </a:endParaRPr>
        </a:p>
      </dgm:t>
    </dgm:pt>
    <dgm:pt modelId="{F765C57E-4444-445F-8FD9-70498AA99B17}" type="parTrans" cxnId="{C9DCD62E-C2FB-4665-940B-1A63605FCBD6}">
      <dgm:prSet/>
      <dgm:spPr/>
      <dgm:t>
        <a:bodyPr/>
        <a:lstStyle/>
        <a:p>
          <a:endParaRPr lang="ru-RU"/>
        </a:p>
      </dgm:t>
    </dgm:pt>
    <dgm:pt modelId="{9B057B00-0BA9-4FF0-861F-60D47A537DB2}" type="sibTrans" cxnId="{C9DCD62E-C2FB-4665-940B-1A63605FCBD6}">
      <dgm:prSet/>
      <dgm:spPr/>
      <dgm:t>
        <a:bodyPr/>
        <a:lstStyle/>
        <a:p>
          <a:endParaRPr lang="ru-RU"/>
        </a:p>
      </dgm:t>
    </dgm:pt>
    <dgm:pt modelId="{16C7CFAB-3B4D-4717-8010-705C992F13D0}">
      <dgm:prSet phldrT="[Текст]"/>
      <dgm:spPr/>
      <dgm:t>
        <a:bodyPr/>
        <a:lstStyle/>
        <a:p>
          <a:r>
            <a:rPr lang="ru-RU" b="1" dirty="0" smtClean="0">
              <a:latin typeface="Arial" pitchFamily="34" charset="0"/>
              <a:cs typeface="Arial" pitchFamily="34" charset="0"/>
            </a:rPr>
            <a:t>Каждый человек делает наилучший выбор для себя</a:t>
          </a:r>
          <a:endParaRPr lang="ru-RU" b="1" dirty="0">
            <a:latin typeface="Arial" pitchFamily="34" charset="0"/>
            <a:cs typeface="Arial" pitchFamily="34" charset="0"/>
          </a:endParaRPr>
        </a:p>
      </dgm:t>
    </dgm:pt>
    <dgm:pt modelId="{F41F831E-622F-408F-9487-8E3EBEF5A788}" type="parTrans" cxnId="{37FEE7FC-72CF-4519-9CD2-FF2DF40892B0}">
      <dgm:prSet/>
      <dgm:spPr/>
      <dgm:t>
        <a:bodyPr/>
        <a:lstStyle/>
        <a:p>
          <a:endParaRPr lang="ru-RU"/>
        </a:p>
      </dgm:t>
    </dgm:pt>
    <dgm:pt modelId="{1FA93AD0-637B-4E2E-8E58-CB5907DB2CEF}" type="sibTrans" cxnId="{37FEE7FC-72CF-4519-9CD2-FF2DF40892B0}">
      <dgm:prSet/>
      <dgm:spPr/>
      <dgm:t>
        <a:bodyPr/>
        <a:lstStyle/>
        <a:p>
          <a:endParaRPr lang="ru-RU"/>
        </a:p>
      </dgm:t>
    </dgm:pt>
    <dgm:pt modelId="{16DD1EDB-7546-42D9-BEB7-BB7EF2578316}">
      <dgm:prSet phldrT="[Текст]"/>
      <dgm:spPr/>
      <dgm:t>
        <a:bodyPr/>
        <a:lstStyle/>
        <a:p>
          <a:r>
            <a:rPr lang="ru-RU" b="1" dirty="0" smtClean="0">
              <a:latin typeface="Arial" pitchFamily="34" charset="0"/>
              <a:cs typeface="Arial" pitchFamily="34" charset="0"/>
            </a:rPr>
            <a:t>У каждого из нас есть необходимые ресурсы</a:t>
          </a:r>
          <a:endParaRPr lang="ru-RU" b="1" dirty="0">
            <a:latin typeface="Arial" pitchFamily="34" charset="0"/>
            <a:cs typeface="Arial" pitchFamily="34" charset="0"/>
          </a:endParaRPr>
        </a:p>
      </dgm:t>
    </dgm:pt>
    <dgm:pt modelId="{63997DC0-CC50-4B53-A72F-544B340C9AA8}" type="parTrans" cxnId="{DE550DD3-2384-443D-AFB2-859BB4ABA306}">
      <dgm:prSet/>
      <dgm:spPr/>
      <dgm:t>
        <a:bodyPr/>
        <a:lstStyle/>
        <a:p>
          <a:endParaRPr lang="ru-RU"/>
        </a:p>
      </dgm:t>
    </dgm:pt>
    <dgm:pt modelId="{5661ED6F-C295-4713-967F-8C4EA5054847}" type="sibTrans" cxnId="{DE550DD3-2384-443D-AFB2-859BB4ABA306}">
      <dgm:prSet/>
      <dgm:spPr/>
      <dgm:t>
        <a:bodyPr/>
        <a:lstStyle/>
        <a:p>
          <a:endParaRPr lang="ru-RU"/>
        </a:p>
      </dgm:t>
    </dgm:pt>
    <dgm:pt modelId="{5B994DF5-54E1-41F8-8E0B-0BF9E20B1E69}">
      <dgm:prSet phldrT="[Текст]"/>
      <dgm:spPr/>
      <dgm:t>
        <a:bodyPr/>
        <a:lstStyle/>
        <a:p>
          <a:r>
            <a:rPr lang="ru-RU" b="1" dirty="0" smtClean="0">
              <a:latin typeface="Arial" pitchFamily="34" charset="0"/>
              <a:cs typeface="Arial" pitchFamily="34" charset="0"/>
            </a:rPr>
            <a:t>В основе любого действия – позитивные намерения</a:t>
          </a:r>
          <a:endParaRPr lang="ru-RU" b="1" dirty="0">
            <a:latin typeface="Arial" pitchFamily="34" charset="0"/>
            <a:cs typeface="Arial" pitchFamily="34" charset="0"/>
          </a:endParaRPr>
        </a:p>
      </dgm:t>
    </dgm:pt>
    <dgm:pt modelId="{FC85914B-CC74-4478-92CE-16526AE5B00D}" type="parTrans" cxnId="{200F3D51-95AB-4C11-B027-F54A7B33DB7C}">
      <dgm:prSet/>
      <dgm:spPr/>
      <dgm:t>
        <a:bodyPr/>
        <a:lstStyle/>
        <a:p>
          <a:endParaRPr lang="ru-RU"/>
        </a:p>
      </dgm:t>
    </dgm:pt>
    <dgm:pt modelId="{958065FC-7DD7-4F9A-9884-9B386E08A5A4}" type="sibTrans" cxnId="{200F3D51-95AB-4C11-B027-F54A7B33DB7C}">
      <dgm:prSet/>
      <dgm:spPr/>
      <dgm:t>
        <a:bodyPr/>
        <a:lstStyle/>
        <a:p>
          <a:endParaRPr lang="ru-RU"/>
        </a:p>
      </dgm:t>
    </dgm:pt>
    <dgm:pt modelId="{DA3BDB45-50E5-4DBC-BB77-7B35291AA053}">
      <dgm:prSet phldrT="[Текст]"/>
      <dgm:spPr/>
      <dgm:t>
        <a:bodyPr/>
        <a:lstStyle/>
        <a:p>
          <a:r>
            <a:rPr lang="ru-RU" b="1" dirty="0" smtClean="0">
              <a:latin typeface="Arial" pitchFamily="34" charset="0"/>
              <a:cs typeface="Arial" pitchFamily="34" charset="0"/>
            </a:rPr>
            <a:t>Перемены не только не возможны, но и неизбежны</a:t>
          </a:r>
          <a:endParaRPr lang="ru-RU" b="1" dirty="0">
            <a:latin typeface="Arial" pitchFamily="34" charset="0"/>
            <a:cs typeface="Arial" pitchFamily="34" charset="0"/>
          </a:endParaRPr>
        </a:p>
      </dgm:t>
    </dgm:pt>
    <dgm:pt modelId="{E60A7A2D-83EE-4219-A73E-81F24D73CC44}" type="parTrans" cxnId="{D9CC257F-5CBF-4475-ACDB-811F2BF895E3}">
      <dgm:prSet/>
      <dgm:spPr/>
      <dgm:t>
        <a:bodyPr/>
        <a:lstStyle/>
        <a:p>
          <a:endParaRPr lang="ru-RU"/>
        </a:p>
      </dgm:t>
    </dgm:pt>
    <dgm:pt modelId="{4AE32F74-9400-4E82-9B3F-E11A99CBC030}" type="sibTrans" cxnId="{D9CC257F-5CBF-4475-ACDB-811F2BF895E3}">
      <dgm:prSet/>
      <dgm:spPr/>
      <dgm:t>
        <a:bodyPr/>
        <a:lstStyle/>
        <a:p>
          <a:endParaRPr lang="ru-RU"/>
        </a:p>
      </dgm:t>
    </dgm:pt>
    <dgm:pt modelId="{E6C78E3C-8B3F-43F9-8937-8E3492D28A2C}" type="pres">
      <dgm:prSet presAssocID="{398D6AAF-EA5C-4F77-A866-55FB0A2762CA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5330EA17-A03C-4888-8DD1-3B7BA75C16A9}" type="pres">
      <dgm:prSet presAssocID="{2F7B68DB-EE7B-4622-B2A9-B116DF909881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1CF5748-12B0-42F2-BB89-200B91781C01}" type="pres">
      <dgm:prSet presAssocID="{2F7B68DB-EE7B-4622-B2A9-B116DF909881}" presName="spNode" presStyleCnt="0"/>
      <dgm:spPr/>
    </dgm:pt>
    <dgm:pt modelId="{B914032C-20FF-411D-A450-DE59AC444733}" type="pres">
      <dgm:prSet presAssocID="{9B057B00-0BA9-4FF0-861F-60D47A537DB2}" presName="sibTrans" presStyleLbl="sibTrans1D1" presStyleIdx="0" presStyleCnt="5"/>
      <dgm:spPr/>
      <dgm:t>
        <a:bodyPr/>
        <a:lstStyle/>
        <a:p>
          <a:endParaRPr lang="ru-RU"/>
        </a:p>
      </dgm:t>
    </dgm:pt>
    <dgm:pt modelId="{138DC1E0-5602-48E2-8E8D-185040EDC073}" type="pres">
      <dgm:prSet presAssocID="{16C7CFAB-3B4D-4717-8010-705C992F13D0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582B1E6-8C8F-445E-9991-B9DEC41E88F6}" type="pres">
      <dgm:prSet presAssocID="{16C7CFAB-3B4D-4717-8010-705C992F13D0}" presName="spNode" presStyleCnt="0"/>
      <dgm:spPr/>
    </dgm:pt>
    <dgm:pt modelId="{85929287-5D51-4914-A6A3-04EE9887C879}" type="pres">
      <dgm:prSet presAssocID="{1FA93AD0-637B-4E2E-8E58-CB5907DB2CEF}" presName="sibTrans" presStyleLbl="sibTrans1D1" presStyleIdx="1" presStyleCnt="5"/>
      <dgm:spPr/>
      <dgm:t>
        <a:bodyPr/>
        <a:lstStyle/>
        <a:p>
          <a:endParaRPr lang="ru-RU"/>
        </a:p>
      </dgm:t>
    </dgm:pt>
    <dgm:pt modelId="{EFEA3B06-7FB0-4C09-9600-2371DF6DE290}" type="pres">
      <dgm:prSet presAssocID="{16DD1EDB-7546-42D9-BEB7-BB7EF2578316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7AE9676-B1D0-42CC-8C86-04DDB3E51DE7}" type="pres">
      <dgm:prSet presAssocID="{16DD1EDB-7546-42D9-BEB7-BB7EF2578316}" presName="spNode" presStyleCnt="0"/>
      <dgm:spPr/>
    </dgm:pt>
    <dgm:pt modelId="{4DBFA9F0-0242-4438-A3BC-B2D0AF2AC13F}" type="pres">
      <dgm:prSet presAssocID="{5661ED6F-C295-4713-967F-8C4EA5054847}" presName="sibTrans" presStyleLbl="sibTrans1D1" presStyleIdx="2" presStyleCnt="5"/>
      <dgm:spPr/>
      <dgm:t>
        <a:bodyPr/>
        <a:lstStyle/>
        <a:p>
          <a:endParaRPr lang="ru-RU"/>
        </a:p>
      </dgm:t>
    </dgm:pt>
    <dgm:pt modelId="{F709BB57-339B-41BE-AC01-DF007ADC5A69}" type="pres">
      <dgm:prSet presAssocID="{5B994DF5-54E1-41F8-8E0B-0BF9E20B1E69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9F6A8D5-FE55-4790-B2B3-9D5DE487B544}" type="pres">
      <dgm:prSet presAssocID="{5B994DF5-54E1-41F8-8E0B-0BF9E20B1E69}" presName="spNode" presStyleCnt="0"/>
      <dgm:spPr/>
    </dgm:pt>
    <dgm:pt modelId="{CEB5D4E6-E4FE-48B9-A85A-3908E02C8B2D}" type="pres">
      <dgm:prSet presAssocID="{958065FC-7DD7-4F9A-9884-9B386E08A5A4}" presName="sibTrans" presStyleLbl="sibTrans1D1" presStyleIdx="3" presStyleCnt="5"/>
      <dgm:spPr/>
      <dgm:t>
        <a:bodyPr/>
        <a:lstStyle/>
        <a:p>
          <a:endParaRPr lang="ru-RU"/>
        </a:p>
      </dgm:t>
    </dgm:pt>
    <dgm:pt modelId="{278EDE8C-1239-4210-AD39-D1953D61004D}" type="pres">
      <dgm:prSet presAssocID="{DA3BDB45-50E5-4DBC-BB77-7B35291AA053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47990B7-A83B-48EF-9367-1A6E5DBB6E68}" type="pres">
      <dgm:prSet presAssocID="{DA3BDB45-50E5-4DBC-BB77-7B35291AA053}" presName="spNode" presStyleCnt="0"/>
      <dgm:spPr/>
    </dgm:pt>
    <dgm:pt modelId="{56149A8B-E8F2-4AA6-990B-64888D80E4B4}" type="pres">
      <dgm:prSet presAssocID="{4AE32F74-9400-4E82-9B3F-E11A99CBC030}" presName="sibTrans" presStyleLbl="sibTrans1D1" presStyleIdx="4" presStyleCnt="5"/>
      <dgm:spPr/>
      <dgm:t>
        <a:bodyPr/>
        <a:lstStyle/>
        <a:p>
          <a:endParaRPr lang="ru-RU"/>
        </a:p>
      </dgm:t>
    </dgm:pt>
  </dgm:ptLst>
  <dgm:cxnLst>
    <dgm:cxn modelId="{DC623002-9901-4E45-B69D-D9C88513D467}" type="presOf" srcId="{1FA93AD0-637B-4E2E-8E58-CB5907DB2CEF}" destId="{85929287-5D51-4914-A6A3-04EE9887C879}" srcOrd="0" destOrd="0" presId="urn:microsoft.com/office/officeart/2005/8/layout/cycle6"/>
    <dgm:cxn modelId="{EE4AE586-E34D-4F0F-818E-2F117E93388B}" type="presOf" srcId="{2F7B68DB-EE7B-4622-B2A9-B116DF909881}" destId="{5330EA17-A03C-4888-8DD1-3B7BA75C16A9}" srcOrd="0" destOrd="0" presId="urn:microsoft.com/office/officeart/2005/8/layout/cycle6"/>
    <dgm:cxn modelId="{CAF15285-5522-420C-8456-FC9D34B3EA3A}" type="presOf" srcId="{4AE32F74-9400-4E82-9B3F-E11A99CBC030}" destId="{56149A8B-E8F2-4AA6-990B-64888D80E4B4}" srcOrd="0" destOrd="0" presId="urn:microsoft.com/office/officeart/2005/8/layout/cycle6"/>
    <dgm:cxn modelId="{AA3BE885-7FCC-41D4-B947-FF162D3597F5}" type="presOf" srcId="{5B994DF5-54E1-41F8-8E0B-0BF9E20B1E69}" destId="{F709BB57-339B-41BE-AC01-DF007ADC5A69}" srcOrd="0" destOrd="0" presId="urn:microsoft.com/office/officeart/2005/8/layout/cycle6"/>
    <dgm:cxn modelId="{C9DCD62E-C2FB-4665-940B-1A63605FCBD6}" srcId="{398D6AAF-EA5C-4F77-A866-55FB0A2762CA}" destId="{2F7B68DB-EE7B-4622-B2A9-B116DF909881}" srcOrd="0" destOrd="0" parTransId="{F765C57E-4444-445F-8FD9-70498AA99B17}" sibTransId="{9B057B00-0BA9-4FF0-861F-60D47A537DB2}"/>
    <dgm:cxn modelId="{D45F929F-0545-4190-97F7-22FC99FE4376}" type="presOf" srcId="{398D6AAF-EA5C-4F77-A866-55FB0A2762CA}" destId="{E6C78E3C-8B3F-43F9-8937-8E3492D28A2C}" srcOrd="0" destOrd="0" presId="urn:microsoft.com/office/officeart/2005/8/layout/cycle6"/>
    <dgm:cxn modelId="{B4486378-4FC6-47E3-ACCF-B28FDFE76844}" type="presOf" srcId="{16DD1EDB-7546-42D9-BEB7-BB7EF2578316}" destId="{EFEA3B06-7FB0-4C09-9600-2371DF6DE290}" srcOrd="0" destOrd="0" presId="urn:microsoft.com/office/officeart/2005/8/layout/cycle6"/>
    <dgm:cxn modelId="{200F3D51-95AB-4C11-B027-F54A7B33DB7C}" srcId="{398D6AAF-EA5C-4F77-A866-55FB0A2762CA}" destId="{5B994DF5-54E1-41F8-8E0B-0BF9E20B1E69}" srcOrd="3" destOrd="0" parTransId="{FC85914B-CC74-4478-92CE-16526AE5B00D}" sibTransId="{958065FC-7DD7-4F9A-9884-9B386E08A5A4}"/>
    <dgm:cxn modelId="{37FEE7FC-72CF-4519-9CD2-FF2DF40892B0}" srcId="{398D6AAF-EA5C-4F77-A866-55FB0A2762CA}" destId="{16C7CFAB-3B4D-4717-8010-705C992F13D0}" srcOrd="1" destOrd="0" parTransId="{F41F831E-622F-408F-9487-8E3EBEF5A788}" sibTransId="{1FA93AD0-637B-4E2E-8E58-CB5907DB2CEF}"/>
    <dgm:cxn modelId="{797C76B3-FB4D-4607-B690-4CCE3B224F60}" type="presOf" srcId="{5661ED6F-C295-4713-967F-8C4EA5054847}" destId="{4DBFA9F0-0242-4438-A3BC-B2D0AF2AC13F}" srcOrd="0" destOrd="0" presId="urn:microsoft.com/office/officeart/2005/8/layout/cycle6"/>
    <dgm:cxn modelId="{4CD85C2D-DAD9-4058-9206-B1B234D48D48}" type="presOf" srcId="{16C7CFAB-3B4D-4717-8010-705C992F13D0}" destId="{138DC1E0-5602-48E2-8E8D-185040EDC073}" srcOrd="0" destOrd="0" presId="urn:microsoft.com/office/officeart/2005/8/layout/cycle6"/>
    <dgm:cxn modelId="{0AD50EBF-13BA-4CA8-BC21-ABD8AC73849A}" type="presOf" srcId="{9B057B00-0BA9-4FF0-861F-60D47A537DB2}" destId="{B914032C-20FF-411D-A450-DE59AC444733}" srcOrd="0" destOrd="0" presId="urn:microsoft.com/office/officeart/2005/8/layout/cycle6"/>
    <dgm:cxn modelId="{DBB9BB81-9119-4E67-A01B-0392DC4F2BBB}" type="presOf" srcId="{958065FC-7DD7-4F9A-9884-9B386E08A5A4}" destId="{CEB5D4E6-E4FE-48B9-A85A-3908E02C8B2D}" srcOrd="0" destOrd="0" presId="urn:microsoft.com/office/officeart/2005/8/layout/cycle6"/>
    <dgm:cxn modelId="{C6D83D3B-94EB-4BA2-B232-73E4DFDDAB75}" type="presOf" srcId="{DA3BDB45-50E5-4DBC-BB77-7B35291AA053}" destId="{278EDE8C-1239-4210-AD39-D1953D61004D}" srcOrd="0" destOrd="0" presId="urn:microsoft.com/office/officeart/2005/8/layout/cycle6"/>
    <dgm:cxn modelId="{D9CC257F-5CBF-4475-ACDB-811F2BF895E3}" srcId="{398D6AAF-EA5C-4F77-A866-55FB0A2762CA}" destId="{DA3BDB45-50E5-4DBC-BB77-7B35291AA053}" srcOrd="4" destOrd="0" parTransId="{E60A7A2D-83EE-4219-A73E-81F24D73CC44}" sibTransId="{4AE32F74-9400-4E82-9B3F-E11A99CBC030}"/>
    <dgm:cxn modelId="{DE550DD3-2384-443D-AFB2-859BB4ABA306}" srcId="{398D6AAF-EA5C-4F77-A866-55FB0A2762CA}" destId="{16DD1EDB-7546-42D9-BEB7-BB7EF2578316}" srcOrd="2" destOrd="0" parTransId="{63997DC0-CC50-4B53-A72F-544B340C9AA8}" sibTransId="{5661ED6F-C295-4713-967F-8C4EA5054847}"/>
    <dgm:cxn modelId="{A920461B-AB6D-4C97-98CA-6BEF31B9F08D}" type="presParOf" srcId="{E6C78E3C-8B3F-43F9-8937-8E3492D28A2C}" destId="{5330EA17-A03C-4888-8DD1-3B7BA75C16A9}" srcOrd="0" destOrd="0" presId="urn:microsoft.com/office/officeart/2005/8/layout/cycle6"/>
    <dgm:cxn modelId="{C7062D6B-A388-4CDE-B447-7F225507EA25}" type="presParOf" srcId="{E6C78E3C-8B3F-43F9-8937-8E3492D28A2C}" destId="{B1CF5748-12B0-42F2-BB89-200B91781C01}" srcOrd="1" destOrd="0" presId="urn:microsoft.com/office/officeart/2005/8/layout/cycle6"/>
    <dgm:cxn modelId="{412FB4BD-CFAC-477D-A5C1-8C5991EC56FD}" type="presParOf" srcId="{E6C78E3C-8B3F-43F9-8937-8E3492D28A2C}" destId="{B914032C-20FF-411D-A450-DE59AC444733}" srcOrd="2" destOrd="0" presId="urn:microsoft.com/office/officeart/2005/8/layout/cycle6"/>
    <dgm:cxn modelId="{8F7711F3-0CC5-4905-8E81-E897FC1C3CCA}" type="presParOf" srcId="{E6C78E3C-8B3F-43F9-8937-8E3492D28A2C}" destId="{138DC1E0-5602-48E2-8E8D-185040EDC073}" srcOrd="3" destOrd="0" presId="urn:microsoft.com/office/officeart/2005/8/layout/cycle6"/>
    <dgm:cxn modelId="{1B9036E0-BD85-4515-9759-E30B0287AEBF}" type="presParOf" srcId="{E6C78E3C-8B3F-43F9-8937-8E3492D28A2C}" destId="{8582B1E6-8C8F-445E-9991-B9DEC41E88F6}" srcOrd="4" destOrd="0" presId="urn:microsoft.com/office/officeart/2005/8/layout/cycle6"/>
    <dgm:cxn modelId="{E24E1C3B-AE0A-4E7D-BD8B-482A4A4FCAC6}" type="presParOf" srcId="{E6C78E3C-8B3F-43F9-8937-8E3492D28A2C}" destId="{85929287-5D51-4914-A6A3-04EE9887C879}" srcOrd="5" destOrd="0" presId="urn:microsoft.com/office/officeart/2005/8/layout/cycle6"/>
    <dgm:cxn modelId="{4C8CC537-C914-4FBF-B485-2A16360C26DB}" type="presParOf" srcId="{E6C78E3C-8B3F-43F9-8937-8E3492D28A2C}" destId="{EFEA3B06-7FB0-4C09-9600-2371DF6DE290}" srcOrd="6" destOrd="0" presId="urn:microsoft.com/office/officeart/2005/8/layout/cycle6"/>
    <dgm:cxn modelId="{32DB7353-2C66-4673-826B-C7EA11B428D2}" type="presParOf" srcId="{E6C78E3C-8B3F-43F9-8937-8E3492D28A2C}" destId="{17AE9676-B1D0-42CC-8C86-04DDB3E51DE7}" srcOrd="7" destOrd="0" presId="urn:microsoft.com/office/officeart/2005/8/layout/cycle6"/>
    <dgm:cxn modelId="{3B65781B-0F4A-4F5E-8951-098C880565C0}" type="presParOf" srcId="{E6C78E3C-8B3F-43F9-8937-8E3492D28A2C}" destId="{4DBFA9F0-0242-4438-A3BC-B2D0AF2AC13F}" srcOrd="8" destOrd="0" presId="urn:microsoft.com/office/officeart/2005/8/layout/cycle6"/>
    <dgm:cxn modelId="{C86F3537-C90C-44E0-ADD1-0B823D7213F0}" type="presParOf" srcId="{E6C78E3C-8B3F-43F9-8937-8E3492D28A2C}" destId="{F709BB57-339B-41BE-AC01-DF007ADC5A69}" srcOrd="9" destOrd="0" presId="urn:microsoft.com/office/officeart/2005/8/layout/cycle6"/>
    <dgm:cxn modelId="{3A3CDF83-D928-4D6E-8F6C-7B28C70FB1C7}" type="presParOf" srcId="{E6C78E3C-8B3F-43F9-8937-8E3492D28A2C}" destId="{49F6A8D5-FE55-4790-B2B3-9D5DE487B544}" srcOrd="10" destOrd="0" presId="urn:microsoft.com/office/officeart/2005/8/layout/cycle6"/>
    <dgm:cxn modelId="{049709B2-0198-4DC1-B875-A532EE9B7382}" type="presParOf" srcId="{E6C78E3C-8B3F-43F9-8937-8E3492D28A2C}" destId="{CEB5D4E6-E4FE-48B9-A85A-3908E02C8B2D}" srcOrd="11" destOrd="0" presId="urn:microsoft.com/office/officeart/2005/8/layout/cycle6"/>
    <dgm:cxn modelId="{B22AC0C1-C64A-4D55-A80E-CE2B3C36C049}" type="presParOf" srcId="{E6C78E3C-8B3F-43F9-8937-8E3492D28A2C}" destId="{278EDE8C-1239-4210-AD39-D1953D61004D}" srcOrd="12" destOrd="0" presId="urn:microsoft.com/office/officeart/2005/8/layout/cycle6"/>
    <dgm:cxn modelId="{FCF50ACA-EABA-471A-BA1A-F00DC05D1A45}" type="presParOf" srcId="{E6C78E3C-8B3F-43F9-8937-8E3492D28A2C}" destId="{B47990B7-A83B-48EF-9367-1A6E5DBB6E68}" srcOrd="13" destOrd="0" presId="urn:microsoft.com/office/officeart/2005/8/layout/cycle6"/>
    <dgm:cxn modelId="{C1D57CB0-E74E-497A-ADCA-5D19FD33CC18}" type="presParOf" srcId="{E6C78E3C-8B3F-43F9-8937-8E3492D28A2C}" destId="{56149A8B-E8F2-4AA6-990B-64888D80E4B4}" srcOrd="14" destOrd="0" presId="urn:microsoft.com/office/officeart/2005/8/layout/cycle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223EA509-36CA-4C0F-8C4F-CDBE6B2D5E7C}" type="doc">
      <dgm:prSet loTypeId="urn:microsoft.com/office/officeart/2005/8/layout/hierarchy1" loCatId="hierarchy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A31D22F2-FC13-4F38-BD04-2434062B8588}">
      <dgm:prSet phldrT="[Текст]" custT="1"/>
      <dgm:spPr/>
      <dgm:t>
        <a:bodyPr/>
        <a:lstStyle/>
        <a:p>
          <a:r>
            <a:rPr lang="ru-RU" sz="1400" b="1" dirty="0" err="1" smtClean="0">
              <a:latin typeface="Arial" pitchFamily="34" charset="0"/>
              <a:cs typeface="Arial" pitchFamily="34" charset="0"/>
            </a:rPr>
            <a:t>Коуч</a:t>
          </a:r>
          <a:r>
            <a:rPr lang="ru-RU" sz="1400" b="1" dirty="0" smtClean="0">
              <a:latin typeface="Arial" pitchFamily="34" charset="0"/>
              <a:cs typeface="Arial" pitchFamily="34" charset="0"/>
            </a:rPr>
            <a:t>-наставничество</a:t>
          </a:r>
          <a:endParaRPr lang="ru-RU" sz="1400" b="1" dirty="0">
            <a:latin typeface="Arial" pitchFamily="34" charset="0"/>
            <a:cs typeface="Arial" pitchFamily="34" charset="0"/>
          </a:endParaRPr>
        </a:p>
      </dgm:t>
    </dgm:pt>
    <dgm:pt modelId="{F0BC0FE6-FE5C-4C20-84C8-009BCEE4D1D8}" type="parTrans" cxnId="{CA38246D-8B8E-4230-97D6-3E36D693FE75}">
      <dgm:prSet/>
      <dgm:spPr/>
      <dgm:t>
        <a:bodyPr/>
        <a:lstStyle/>
        <a:p>
          <a:endParaRPr lang="ru-RU"/>
        </a:p>
      </dgm:t>
    </dgm:pt>
    <dgm:pt modelId="{C1780BEF-EB4A-426D-8EEE-2F72C23CD8E2}" type="sibTrans" cxnId="{CA38246D-8B8E-4230-97D6-3E36D693FE75}">
      <dgm:prSet/>
      <dgm:spPr/>
      <dgm:t>
        <a:bodyPr/>
        <a:lstStyle/>
        <a:p>
          <a:endParaRPr lang="ru-RU"/>
        </a:p>
      </dgm:t>
    </dgm:pt>
    <dgm:pt modelId="{D6527A82-712F-4358-A48F-9C205A38266A}">
      <dgm:prSet phldrT="[Текст]" custT="1"/>
      <dgm:spPr/>
      <dgm:t>
        <a:bodyPr/>
        <a:lstStyle/>
        <a:p>
          <a:r>
            <a:rPr lang="ru-RU" sz="1800" b="1" dirty="0" smtClean="0">
              <a:latin typeface="Arial" pitchFamily="34" charset="0"/>
              <a:cs typeface="Arial" pitchFamily="34" charset="0"/>
            </a:rPr>
            <a:t>Плюсы</a:t>
          </a:r>
          <a:endParaRPr lang="ru-RU" sz="1800" b="1" dirty="0">
            <a:latin typeface="Arial" pitchFamily="34" charset="0"/>
            <a:cs typeface="Arial" pitchFamily="34" charset="0"/>
          </a:endParaRPr>
        </a:p>
      </dgm:t>
    </dgm:pt>
    <dgm:pt modelId="{6F18F7A8-F3D2-4551-A9A9-07D2C90194BF}" type="parTrans" cxnId="{BD2554E0-AD20-40CA-ABA7-A7231EF6E334}">
      <dgm:prSet/>
      <dgm:spPr/>
      <dgm:t>
        <a:bodyPr/>
        <a:lstStyle/>
        <a:p>
          <a:endParaRPr lang="ru-RU"/>
        </a:p>
      </dgm:t>
    </dgm:pt>
    <dgm:pt modelId="{5D45A576-4E57-46C5-BCA7-23A5523B55DA}" type="sibTrans" cxnId="{BD2554E0-AD20-40CA-ABA7-A7231EF6E334}">
      <dgm:prSet/>
      <dgm:spPr/>
      <dgm:t>
        <a:bodyPr/>
        <a:lstStyle/>
        <a:p>
          <a:endParaRPr lang="ru-RU"/>
        </a:p>
      </dgm:t>
    </dgm:pt>
    <dgm:pt modelId="{B0CC27AA-5950-479B-99BA-AF3F173E5B2B}">
      <dgm:prSet phldrT="[Текст]"/>
      <dgm:spPr/>
      <dgm:t>
        <a:bodyPr/>
        <a:lstStyle/>
        <a:p>
          <a:r>
            <a:rPr lang="ru-RU" b="1" dirty="0" smtClean="0">
              <a:latin typeface="Arial" pitchFamily="34" charset="0"/>
              <a:cs typeface="Arial" pitchFamily="34" charset="0"/>
            </a:rPr>
            <a:t>Наставник не диктует свои правила, а направляет специалиста к выбору правильного решения</a:t>
          </a:r>
          <a:endParaRPr lang="ru-RU" b="1" dirty="0">
            <a:latin typeface="Arial" pitchFamily="34" charset="0"/>
            <a:cs typeface="Arial" pitchFamily="34" charset="0"/>
          </a:endParaRPr>
        </a:p>
      </dgm:t>
    </dgm:pt>
    <dgm:pt modelId="{4AE21ADE-8CFC-4D2A-BCA1-C83B5F584E04}" type="parTrans" cxnId="{D5E63099-581B-438B-B711-443A6816B97A}">
      <dgm:prSet/>
      <dgm:spPr/>
      <dgm:t>
        <a:bodyPr/>
        <a:lstStyle/>
        <a:p>
          <a:endParaRPr lang="ru-RU"/>
        </a:p>
      </dgm:t>
    </dgm:pt>
    <dgm:pt modelId="{6C81176D-4785-4498-9D16-3D23747F9126}" type="sibTrans" cxnId="{D5E63099-581B-438B-B711-443A6816B97A}">
      <dgm:prSet/>
      <dgm:spPr/>
      <dgm:t>
        <a:bodyPr/>
        <a:lstStyle/>
        <a:p>
          <a:endParaRPr lang="ru-RU"/>
        </a:p>
      </dgm:t>
    </dgm:pt>
    <dgm:pt modelId="{A4FB6FA3-C885-4E89-A6EA-45F1AA666CCC}">
      <dgm:prSet phldrT="[Текст]" custT="1"/>
      <dgm:spPr/>
      <dgm:t>
        <a:bodyPr/>
        <a:lstStyle/>
        <a:p>
          <a:r>
            <a:rPr lang="ru-RU" sz="1400" b="1" dirty="0" smtClean="0">
              <a:latin typeface="Arial" pitchFamily="34" charset="0"/>
              <a:cs typeface="Arial" pitchFamily="34" charset="0"/>
            </a:rPr>
            <a:t>Выработка «Профессионального почерка»</a:t>
          </a:r>
          <a:endParaRPr lang="ru-RU" sz="1400" b="1" dirty="0">
            <a:latin typeface="Arial" pitchFamily="34" charset="0"/>
            <a:cs typeface="Arial" pitchFamily="34" charset="0"/>
          </a:endParaRPr>
        </a:p>
      </dgm:t>
    </dgm:pt>
    <dgm:pt modelId="{26D0E5C9-9E14-485C-B5B2-58B41E6145D7}" type="parTrans" cxnId="{63833AE3-70F0-4097-BDA5-6C8F13CE9B73}">
      <dgm:prSet/>
      <dgm:spPr/>
      <dgm:t>
        <a:bodyPr/>
        <a:lstStyle/>
        <a:p>
          <a:endParaRPr lang="ru-RU"/>
        </a:p>
      </dgm:t>
    </dgm:pt>
    <dgm:pt modelId="{874C1C4B-2488-4700-A9D0-8769CBDFE6B8}" type="sibTrans" cxnId="{63833AE3-70F0-4097-BDA5-6C8F13CE9B73}">
      <dgm:prSet/>
      <dgm:spPr/>
      <dgm:t>
        <a:bodyPr/>
        <a:lstStyle/>
        <a:p>
          <a:endParaRPr lang="ru-RU"/>
        </a:p>
      </dgm:t>
    </dgm:pt>
    <dgm:pt modelId="{384384E1-F1CA-4302-A263-6CDB6598A4F4}">
      <dgm:prSet phldrT="[Текст]" custT="1"/>
      <dgm:spPr/>
      <dgm:t>
        <a:bodyPr/>
        <a:lstStyle/>
        <a:p>
          <a:r>
            <a:rPr lang="ru-RU" sz="1600" b="1" dirty="0" smtClean="0">
              <a:latin typeface="Arial" pitchFamily="34" charset="0"/>
              <a:cs typeface="Arial" pitchFamily="34" charset="0"/>
            </a:rPr>
            <a:t>Минусы</a:t>
          </a:r>
          <a:endParaRPr lang="ru-RU" sz="1600" b="1" dirty="0">
            <a:latin typeface="Arial" pitchFamily="34" charset="0"/>
            <a:cs typeface="Arial" pitchFamily="34" charset="0"/>
          </a:endParaRPr>
        </a:p>
      </dgm:t>
    </dgm:pt>
    <dgm:pt modelId="{D8361A08-B260-49D6-BF33-C4469386B39E}" type="parTrans" cxnId="{2C0DB67C-7519-4AC3-8EAC-F5B1142FCA92}">
      <dgm:prSet/>
      <dgm:spPr/>
      <dgm:t>
        <a:bodyPr/>
        <a:lstStyle/>
        <a:p>
          <a:endParaRPr lang="ru-RU"/>
        </a:p>
      </dgm:t>
    </dgm:pt>
    <dgm:pt modelId="{573B2EFC-359D-4521-ADE3-B183AC7B23F6}" type="sibTrans" cxnId="{2C0DB67C-7519-4AC3-8EAC-F5B1142FCA92}">
      <dgm:prSet/>
      <dgm:spPr/>
      <dgm:t>
        <a:bodyPr/>
        <a:lstStyle/>
        <a:p>
          <a:endParaRPr lang="ru-RU"/>
        </a:p>
      </dgm:t>
    </dgm:pt>
    <dgm:pt modelId="{BE93B839-6E64-4DD2-9BC0-536F8501F91F}">
      <dgm:prSet phldrT="[Текст]"/>
      <dgm:spPr/>
      <dgm:t>
        <a:bodyPr/>
        <a:lstStyle/>
        <a:p>
          <a:r>
            <a:rPr lang="ru-RU" b="1" dirty="0" smtClean="0">
              <a:latin typeface="Arial" pitchFamily="34" charset="0"/>
              <a:cs typeface="Arial" pitchFamily="34" charset="0"/>
            </a:rPr>
            <a:t>Не готовность молодого специалиста  действовать самостоятельно</a:t>
          </a:r>
          <a:endParaRPr lang="ru-RU" b="1" dirty="0">
            <a:latin typeface="Arial" pitchFamily="34" charset="0"/>
            <a:cs typeface="Arial" pitchFamily="34" charset="0"/>
          </a:endParaRPr>
        </a:p>
      </dgm:t>
    </dgm:pt>
    <dgm:pt modelId="{1ADE35BC-8A1F-4FAD-89BE-89716BDF7D24}" type="parTrans" cxnId="{1DA6B7FA-DCB7-4DC5-B41E-0828711A4696}">
      <dgm:prSet/>
      <dgm:spPr/>
      <dgm:t>
        <a:bodyPr/>
        <a:lstStyle/>
        <a:p>
          <a:endParaRPr lang="ru-RU"/>
        </a:p>
      </dgm:t>
    </dgm:pt>
    <dgm:pt modelId="{4AFBEDCC-E5AB-4507-995F-566F432C1135}" type="sibTrans" cxnId="{1DA6B7FA-DCB7-4DC5-B41E-0828711A4696}">
      <dgm:prSet/>
      <dgm:spPr/>
      <dgm:t>
        <a:bodyPr/>
        <a:lstStyle/>
        <a:p>
          <a:endParaRPr lang="ru-RU"/>
        </a:p>
      </dgm:t>
    </dgm:pt>
    <dgm:pt modelId="{D5F15253-8A43-433C-B0B5-4DE6846D998C}">
      <dgm:prSet/>
      <dgm:spPr/>
      <dgm:t>
        <a:bodyPr/>
        <a:lstStyle/>
        <a:p>
          <a:r>
            <a:rPr lang="ru-RU" b="1" dirty="0" smtClean="0">
              <a:latin typeface="Arial" pitchFamily="34" charset="0"/>
              <a:cs typeface="Arial" pitchFamily="34" charset="0"/>
            </a:rPr>
            <a:t>Внешняя и внутренняя профессиональная экспертиза</a:t>
          </a:r>
          <a:endParaRPr lang="ru-RU" b="1" dirty="0">
            <a:latin typeface="Arial" pitchFamily="34" charset="0"/>
            <a:cs typeface="Arial" pitchFamily="34" charset="0"/>
          </a:endParaRPr>
        </a:p>
      </dgm:t>
    </dgm:pt>
    <dgm:pt modelId="{E5B4BD80-E12B-4504-9ACB-0E72B7FFB1D9}" type="parTrans" cxnId="{67C4826D-DD85-4F17-839F-934F366749E6}">
      <dgm:prSet/>
      <dgm:spPr/>
      <dgm:t>
        <a:bodyPr/>
        <a:lstStyle/>
        <a:p>
          <a:endParaRPr lang="ru-RU"/>
        </a:p>
      </dgm:t>
    </dgm:pt>
    <dgm:pt modelId="{46E1EB7F-D19F-4434-99A7-351D3F290349}" type="sibTrans" cxnId="{67C4826D-DD85-4F17-839F-934F366749E6}">
      <dgm:prSet/>
      <dgm:spPr/>
      <dgm:t>
        <a:bodyPr/>
        <a:lstStyle/>
        <a:p>
          <a:endParaRPr lang="ru-RU"/>
        </a:p>
      </dgm:t>
    </dgm:pt>
    <dgm:pt modelId="{AC94146E-F5E1-4E58-88B2-884D24B86A78}">
      <dgm:prSet custT="1"/>
      <dgm:spPr/>
      <dgm:t>
        <a:bodyPr/>
        <a:lstStyle/>
        <a:p>
          <a:r>
            <a:rPr lang="ru-RU" sz="1200" b="1" dirty="0" smtClean="0">
              <a:latin typeface="Arial" pitchFamily="34" charset="0"/>
              <a:cs typeface="Arial" pitchFamily="34" charset="0"/>
            </a:rPr>
            <a:t>Доверительные и дружеские отношения с </a:t>
          </a:r>
          <a:r>
            <a:rPr lang="ru-RU" sz="1200" b="1" dirty="0" err="1" smtClean="0">
              <a:latin typeface="Arial" pitchFamily="34" charset="0"/>
              <a:cs typeface="Arial" pitchFamily="34" charset="0"/>
            </a:rPr>
            <a:t>коуч</a:t>
          </a:r>
          <a:r>
            <a:rPr lang="ru-RU" sz="1200" b="1" dirty="0" smtClean="0">
              <a:latin typeface="Arial" pitchFamily="34" charset="0"/>
              <a:cs typeface="Arial" pitchFamily="34" charset="0"/>
            </a:rPr>
            <a:t>-наставником</a:t>
          </a:r>
          <a:endParaRPr lang="ru-RU" sz="1200" b="1" dirty="0">
            <a:latin typeface="Arial" pitchFamily="34" charset="0"/>
            <a:cs typeface="Arial" pitchFamily="34" charset="0"/>
          </a:endParaRPr>
        </a:p>
      </dgm:t>
    </dgm:pt>
    <dgm:pt modelId="{2D6781F1-F8CE-4F50-AD48-3417161FAF78}" type="parTrans" cxnId="{918D5FF8-FF4B-4269-AAF1-F2403FFB3450}">
      <dgm:prSet/>
      <dgm:spPr/>
      <dgm:t>
        <a:bodyPr/>
        <a:lstStyle/>
        <a:p>
          <a:endParaRPr lang="ru-RU"/>
        </a:p>
      </dgm:t>
    </dgm:pt>
    <dgm:pt modelId="{01714FE7-94D3-4BFD-AEFC-3034E48B77C4}" type="sibTrans" cxnId="{918D5FF8-FF4B-4269-AAF1-F2403FFB3450}">
      <dgm:prSet/>
      <dgm:spPr/>
      <dgm:t>
        <a:bodyPr/>
        <a:lstStyle/>
        <a:p>
          <a:endParaRPr lang="ru-RU"/>
        </a:p>
      </dgm:t>
    </dgm:pt>
    <dgm:pt modelId="{7B4A3CC0-8989-44FB-964B-4FC996202683}" type="pres">
      <dgm:prSet presAssocID="{223EA509-36CA-4C0F-8C4F-CDBE6B2D5E7C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E20BF641-302D-42B2-A653-46C136CE5EDB}" type="pres">
      <dgm:prSet presAssocID="{A31D22F2-FC13-4F38-BD04-2434062B8588}" presName="hierRoot1" presStyleCnt="0"/>
      <dgm:spPr/>
    </dgm:pt>
    <dgm:pt modelId="{62E981D8-1F38-4007-8B35-7F66B6EBDFE9}" type="pres">
      <dgm:prSet presAssocID="{A31D22F2-FC13-4F38-BD04-2434062B8588}" presName="composite" presStyleCnt="0"/>
      <dgm:spPr/>
    </dgm:pt>
    <dgm:pt modelId="{C0792B83-3887-41CE-85C5-3DAD6AFA1437}" type="pres">
      <dgm:prSet presAssocID="{A31D22F2-FC13-4F38-BD04-2434062B8588}" presName="background" presStyleLbl="node0" presStyleIdx="0" presStyleCnt="1"/>
      <dgm:spPr/>
    </dgm:pt>
    <dgm:pt modelId="{87494A7F-CB68-46FE-83D8-D624B168DEF4}" type="pres">
      <dgm:prSet presAssocID="{A31D22F2-FC13-4F38-BD04-2434062B8588}" presName="text" presStyleLbl="fgAcc0" presStyleIdx="0" presStyleCnt="1" custScaleX="97476" custScaleY="106685" custLinFactX="-22187" custLinFactNeighborX="-100000" custLinFactNeighborY="-5704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6DEB6D95-871A-45DD-BBA3-3E6B2D0748CE}" type="pres">
      <dgm:prSet presAssocID="{A31D22F2-FC13-4F38-BD04-2434062B8588}" presName="hierChild2" presStyleCnt="0"/>
      <dgm:spPr/>
    </dgm:pt>
    <dgm:pt modelId="{27321ACA-2547-4998-8B80-61AA2BF4BFF2}" type="pres">
      <dgm:prSet presAssocID="{6F18F7A8-F3D2-4551-A9A9-07D2C90194BF}" presName="Name10" presStyleLbl="parChTrans1D2" presStyleIdx="0" presStyleCnt="2"/>
      <dgm:spPr/>
      <dgm:t>
        <a:bodyPr/>
        <a:lstStyle/>
        <a:p>
          <a:endParaRPr lang="ru-RU"/>
        </a:p>
      </dgm:t>
    </dgm:pt>
    <dgm:pt modelId="{764A5A1C-D752-4C10-B3D6-79FE4DC27E41}" type="pres">
      <dgm:prSet presAssocID="{D6527A82-712F-4358-A48F-9C205A38266A}" presName="hierRoot2" presStyleCnt="0"/>
      <dgm:spPr/>
    </dgm:pt>
    <dgm:pt modelId="{FFB01F7F-EAD1-49EC-A8EA-1AD01D86FC64}" type="pres">
      <dgm:prSet presAssocID="{D6527A82-712F-4358-A48F-9C205A38266A}" presName="composite2" presStyleCnt="0"/>
      <dgm:spPr/>
    </dgm:pt>
    <dgm:pt modelId="{2E0C5C3E-9BF3-4106-94D3-8DD96BB5FA74}" type="pres">
      <dgm:prSet presAssocID="{D6527A82-712F-4358-A48F-9C205A38266A}" presName="background2" presStyleLbl="node2" presStyleIdx="0" presStyleCnt="2"/>
      <dgm:spPr/>
    </dgm:pt>
    <dgm:pt modelId="{D23C04F5-39C7-421C-96BC-2C102F463D86}" type="pres">
      <dgm:prSet presAssocID="{D6527A82-712F-4358-A48F-9C205A38266A}" presName="text2" presStyleLbl="fgAcc2" presStyleIdx="0" presStyleCnt="2" custScaleX="72918" custScaleY="84784" custLinFactX="-10979" custLinFactNeighborX="-100000" custLinFactNeighborY="-49617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8500F65B-4CC3-4085-9B05-295988C95582}" type="pres">
      <dgm:prSet presAssocID="{D6527A82-712F-4358-A48F-9C205A38266A}" presName="hierChild3" presStyleCnt="0"/>
      <dgm:spPr/>
    </dgm:pt>
    <dgm:pt modelId="{28DE6F2B-D61A-4452-846E-3DD86CE3D0AA}" type="pres">
      <dgm:prSet presAssocID="{4AE21ADE-8CFC-4D2A-BCA1-C83B5F584E04}" presName="Name17" presStyleLbl="parChTrans1D3" presStyleIdx="0" presStyleCnt="4"/>
      <dgm:spPr/>
      <dgm:t>
        <a:bodyPr/>
        <a:lstStyle/>
        <a:p>
          <a:endParaRPr lang="ru-RU"/>
        </a:p>
      </dgm:t>
    </dgm:pt>
    <dgm:pt modelId="{B7B315C4-793C-4D0A-9D9D-4EE182F61434}" type="pres">
      <dgm:prSet presAssocID="{B0CC27AA-5950-479B-99BA-AF3F173E5B2B}" presName="hierRoot3" presStyleCnt="0"/>
      <dgm:spPr/>
    </dgm:pt>
    <dgm:pt modelId="{E64CFC91-D44D-439A-87A1-4FEB4209CD6A}" type="pres">
      <dgm:prSet presAssocID="{B0CC27AA-5950-479B-99BA-AF3F173E5B2B}" presName="composite3" presStyleCnt="0"/>
      <dgm:spPr/>
    </dgm:pt>
    <dgm:pt modelId="{0AE7719E-0715-4179-89AC-3A178FF5D1A7}" type="pres">
      <dgm:prSet presAssocID="{B0CC27AA-5950-479B-99BA-AF3F173E5B2B}" presName="background3" presStyleLbl="node3" presStyleIdx="0" presStyleCnt="4"/>
      <dgm:spPr/>
    </dgm:pt>
    <dgm:pt modelId="{2C0BA4D2-3840-4C47-A384-F0DCFD862278}" type="pres">
      <dgm:prSet presAssocID="{B0CC27AA-5950-479B-99BA-AF3F173E5B2B}" presName="text3" presStyleLbl="fgAcc3" presStyleIdx="0" presStyleCnt="4" custScaleX="115560" custScaleY="138863" custLinFactNeighborX="-8429" custLinFactNeighborY="-367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DE56B6DE-4AD2-4D60-95C7-945CC2F66B35}" type="pres">
      <dgm:prSet presAssocID="{B0CC27AA-5950-479B-99BA-AF3F173E5B2B}" presName="hierChild4" presStyleCnt="0"/>
      <dgm:spPr/>
    </dgm:pt>
    <dgm:pt modelId="{72E2CC39-960F-4662-BA02-D96093B51DB6}" type="pres">
      <dgm:prSet presAssocID="{26D0E5C9-9E14-485C-B5B2-58B41E6145D7}" presName="Name17" presStyleLbl="parChTrans1D3" presStyleIdx="1" presStyleCnt="4"/>
      <dgm:spPr/>
      <dgm:t>
        <a:bodyPr/>
        <a:lstStyle/>
        <a:p>
          <a:endParaRPr lang="ru-RU"/>
        </a:p>
      </dgm:t>
    </dgm:pt>
    <dgm:pt modelId="{4501C082-66B2-427E-8B97-BCD4C475FF93}" type="pres">
      <dgm:prSet presAssocID="{A4FB6FA3-C885-4E89-A6EA-45F1AA666CCC}" presName="hierRoot3" presStyleCnt="0"/>
      <dgm:spPr/>
    </dgm:pt>
    <dgm:pt modelId="{C75D2394-A5F1-4533-AFA1-5D4A36B11597}" type="pres">
      <dgm:prSet presAssocID="{A4FB6FA3-C885-4E89-A6EA-45F1AA666CCC}" presName="composite3" presStyleCnt="0"/>
      <dgm:spPr/>
    </dgm:pt>
    <dgm:pt modelId="{99285FEB-389E-48BA-881B-99F11F556765}" type="pres">
      <dgm:prSet presAssocID="{A4FB6FA3-C885-4E89-A6EA-45F1AA666CCC}" presName="background3" presStyleLbl="node3" presStyleIdx="1" presStyleCnt="4"/>
      <dgm:spPr/>
    </dgm:pt>
    <dgm:pt modelId="{C0948975-A82A-44B0-B157-82490CD1BA81}" type="pres">
      <dgm:prSet presAssocID="{A4FB6FA3-C885-4E89-A6EA-45F1AA666CCC}" presName="text3" presStyleLbl="fgAcc3" presStyleIdx="1" presStyleCnt="4" custLinFactNeighborX="58" custLinFactNeighborY="5359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583155F2-F35E-4A8F-AED6-A5FBAB6126AF}" type="pres">
      <dgm:prSet presAssocID="{A4FB6FA3-C885-4E89-A6EA-45F1AA666CCC}" presName="hierChild4" presStyleCnt="0"/>
      <dgm:spPr/>
    </dgm:pt>
    <dgm:pt modelId="{6B6BC012-D5E9-4CAC-8067-FB62BA5D1183}" type="pres">
      <dgm:prSet presAssocID="{2D6781F1-F8CE-4F50-AD48-3417161FAF78}" presName="Name23" presStyleLbl="parChTrans1D4" presStyleIdx="0" presStyleCnt="1"/>
      <dgm:spPr/>
      <dgm:t>
        <a:bodyPr/>
        <a:lstStyle/>
        <a:p>
          <a:endParaRPr lang="ru-RU"/>
        </a:p>
      </dgm:t>
    </dgm:pt>
    <dgm:pt modelId="{E158F714-EF4F-47D6-83E7-5F88FC216F07}" type="pres">
      <dgm:prSet presAssocID="{AC94146E-F5E1-4E58-88B2-884D24B86A78}" presName="hierRoot4" presStyleCnt="0"/>
      <dgm:spPr/>
    </dgm:pt>
    <dgm:pt modelId="{F714702B-6805-41EE-AC8F-47186DB8F548}" type="pres">
      <dgm:prSet presAssocID="{AC94146E-F5E1-4E58-88B2-884D24B86A78}" presName="composite4" presStyleCnt="0"/>
      <dgm:spPr/>
    </dgm:pt>
    <dgm:pt modelId="{12FE7FE1-E888-4848-9E99-33D03EE704B8}" type="pres">
      <dgm:prSet presAssocID="{AC94146E-F5E1-4E58-88B2-884D24B86A78}" presName="background4" presStyleLbl="node4" presStyleIdx="0" presStyleCnt="1"/>
      <dgm:spPr/>
    </dgm:pt>
    <dgm:pt modelId="{94031C47-CB6B-4F28-9116-021EDEC3B1AD}" type="pres">
      <dgm:prSet presAssocID="{AC94146E-F5E1-4E58-88B2-884D24B86A78}" presName="text4" presStyleLbl="fgAcc4" presStyleIdx="0" presStyleCnt="1" custLinFactNeighborX="-23689" custLinFactNeighborY="6295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8A150A15-318E-4E33-A28C-585B0FBE5D84}" type="pres">
      <dgm:prSet presAssocID="{AC94146E-F5E1-4E58-88B2-884D24B86A78}" presName="hierChild5" presStyleCnt="0"/>
      <dgm:spPr/>
    </dgm:pt>
    <dgm:pt modelId="{4F79F110-2561-41BF-862C-ADA3F0632A26}" type="pres">
      <dgm:prSet presAssocID="{E5B4BD80-E12B-4504-9ACB-0E72B7FFB1D9}" presName="Name17" presStyleLbl="parChTrans1D3" presStyleIdx="2" presStyleCnt="4"/>
      <dgm:spPr/>
      <dgm:t>
        <a:bodyPr/>
        <a:lstStyle/>
        <a:p>
          <a:endParaRPr lang="ru-RU"/>
        </a:p>
      </dgm:t>
    </dgm:pt>
    <dgm:pt modelId="{BD0DDAF6-CAFF-4E5E-9F78-FE4B6150BEBC}" type="pres">
      <dgm:prSet presAssocID="{D5F15253-8A43-433C-B0B5-4DE6846D998C}" presName="hierRoot3" presStyleCnt="0"/>
      <dgm:spPr/>
    </dgm:pt>
    <dgm:pt modelId="{54EA5963-6B53-444D-9B81-0CF732DF334A}" type="pres">
      <dgm:prSet presAssocID="{D5F15253-8A43-433C-B0B5-4DE6846D998C}" presName="composite3" presStyleCnt="0"/>
      <dgm:spPr/>
    </dgm:pt>
    <dgm:pt modelId="{58CF3EB8-5900-4572-942C-919B7BA298D0}" type="pres">
      <dgm:prSet presAssocID="{D5F15253-8A43-433C-B0B5-4DE6846D998C}" presName="background3" presStyleLbl="node3" presStyleIdx="2" presStyleCnt="4"/>
      <dgm:spPr/>
    </dgm:pt>
    <dgm:pt modelId="{EA32581B-9C98-4CB8-A85E-F5832712304D}" type="pres">
      <dgm:prSet presAssocID="{D5F15253-8A43-433C-B0B5-4DE6846D998C}" presName="text3" presStyleLbl="fgAcc3" presStyleIdx="2" presStyleCnt="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0DE07F43-FC94-41A3-811B-D6C62A5BEF39}" type="pres">
      <dgm:prSet presAssocID="{D5F15253-8A43-433C-B0B5-4DE6846D998C}" presName="hierChild4" presStyleCnt="0"/>
      <dgm:spPr/>
    </dgm:pt>
    <dgm:pt modelId="{508AC23F-C38F-4ECF-9D37-6221469B3966}" type="pres">
      <dgm:prSet presAssocID="{D8361A08-B260-49D6-BF33-C4469386B39E}" presName="Name10" presStyleLbl="parChTrans1D2" presStyleIdx="1" presStyleCnt="2"/>
      <dgm:spPr/>
      <dgm:t>
        <a:bodyPr/>
        <a:lstStyle/>
        <a:p>
          <a:endParaRPr lang="ru-RU"/>
        </a:p>
      </dgm:t>
    </dgm:pt>
    <dgm:pt modelId="{6E90750A-033B-47AD-B4A2-342E03566832}" type="pres">
      <dgm:prSet presAssocID="{384384E1-F1CA-4302-A263-6CDB6598A4F4}" presName="hierRoot2" presStyleCnt="0"/>
      <dgm:spPr/>
    </dgm:pt>
    <dgm:pt modelId="{B350BAA1-4EA9-40F0-8383-E8AC8AE947FF}" type="pres">
      <dgm:prSet presAssocID="{384384E1-F1CA-4302-A263-6CDB6598A4F4}" presName="composite2" presStyleCnt="0"/>
      <dgm:spPr/>
    </dgm:pt>
    <dgm:pt modelId="{21CF24BC-ACE9-49E4-AD6F-F08A7B66322D}" type="pres">
      <dgm:prSet presAssocID="{384384E1-F1CA-4302-A263-6CDB6598A4F4}" presName="background2" presStyleLbl="node2" presStyleIdx="1" presStyleCnt="2"/>
      <dgm:spPr/>
    </dgm:pt>
    <dgm:pt modelId="{B05B335A-7EBD-4721-A2D7-247BE1FD06D3}" type="pres">
      <dgm:prSet presAssocID="{384384E1-F1CA-4302-A263-6CDB6598A4F4}" presName="text2" presStyleLbl="fgAcc2" presStyleIdx="1" presStyleCnt="2" custLinFactNeighborX="-30362" custLinFactNeighborY="-6770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FE5EE39C-D2A3-4157-A94D-483558CB12B3}" type="pres">
      <dgm:prSet presAssocID="{384384E1-F1CA-4302-A263-6CDB6598A4F4}" presName="hierChild3" presStyleCnt="0"/>
      <dgm:spPr/>
    </dgm:pt>
    <dgm:pt modelId="{A435A8ED-60E8-4A8A-A660-73CEAA5853AE}" type="pres">
      <dgm:prSet presAssocID="{1ADE35BC-8A1F-4FAD-89BE-89716BDF7D24}" presName="Name17" presStyleLbl="parChTrans1D3" presStyleIdx="3" presStyleCnt="4"/>
      <dgm:spPr/>
      <dgm:t>
        <a:bodyPr/>
        <a:lstStyle/>
        <a:p>
          <a:endParaRPr lang="ru-RU"/>
        </a:p>
      </dgm:t>
    </dgm:pt>
    <dgm:pt modelId="{6D343089-6C5A-40F2-ADB1-094B9D829904}" type="pres">
      <dgm:prSet presAssocID="{BE93B839-6E64-4DD2-9BC0-536F8501F91F}" presName="hierRoot3" presStyleCnt="0"/>
      <dgm:spPr/>
    </dgm:pt>
    <dgm:pt modelId="{80C05657-F353-46B6-BBF9-018139F854AA}" type="pres">
      <dgm:prSet presAssocID="{BE93B839-6E64-4DD2-9BC0-536F8501F91F}" presName="composite3" presStyleCnt="0"/>
      <dgm:spPr/>
    </dgm:pt>
    <dgm:pt modelId="{8E20E8FD-F7A5-4543-825A-4E910B0A3C77}" type="pres">
      <dgm:prSet presAssocID="{BE93B839-6E64-4DD2-9BC0-536F8501F91F}" presName="background3" presStyleLbl="node3" presStyleIdx="3" presStyleCnt="4"/>
      <dgm:spPr/>
    </dgm:pt>
    <dgm:pt modelId="{5343B39C-7066-4BDD-B131-5569E82DF3F1}" type="pres">
      <dgm:prSet presAssocID="{BE93B839-6E64-4DD2-9BC0-536F8501F91F}" presName="text3" presStyleLbl="fgAcc3" presStyleIdx="3" presStyleCnt="4" custLinFactNeighborX="3033" custLinFactNeighborY="-746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807D97F7-41E9-4262-B7E4-9F82F9434E8D}" type="pres">
      <dgm:prSet presAssocID="{BE93B839-6E64-4DD2-9BC0-536F8501F91F}" presName="hierChild4" presStyleCnt="0"/>
      <dgm:spPr/>
    </dgm:pt>
  </dgm:ptLst>
  <dgm:cxnLst>
    <dgm:cxn modelId="{ED84F518-FBFB-457C-8D90-1F66BE261BB9}" type="presOf" srcId="{D5F15253-8A43-433C-B0B5-4DE6846D998C}" destId="{EA32581B-9C98-4CB8-A85E-F5832712304D}" srcOrd="0" destOrd="0" presId="urn:microsoft.com/office/officeart/2005/8/layout/hierarchy1"/>
    <dgm:cxn modelId="{2C0DB67C-7519-4AC3-8EAC-F5B1142FCA92}" srcId="{A31D22F2-FC13-4F38-BD04-2434062B8588}" destId="{384384E1-F1CA-4302-A263-6CDB6598A4F4}" srcOrd="1" destOrd="0" parTransId="{D8361A08-B260-49D6-BF33-C4469386B39E}" sibTransId="{573B2EFC-359D-4521-ADE3-B183AC7B23F6}"/>
    <dgm:cxn modelId="{089D1C2F-6107-45F5-835C-A5993DF85ADA}" type="presOf" srcId="{6F18F7A8-F3D2-4551-A9A9-07D2C90194BF}" destId="{27321ACA-2547-4998-8B80-61AA2BF4BFF2}" srcOrd="0" destOrd="0" presId="urn:microsoft.com/office/officeart/2005/8/layout/hierarchy1"/>
    <dgm:cxn modelId="{4E40A073-1576-4290-A6DE-B32503737844}" type="presOf" srcId="{BE93B839-6E64-4DD2-9BC0-536F8501F91F}" destId="{5343B39C-7066-4BDD-B131-5569E82DF3F1}" srcOrd="0" destOrd="0" presId="urn:microsoft.com/office/officeart/2005/8/layout/hierarchy1"/>
    <dgm:cxn modelId="{63833AE3-70F0-4097-BDA5-6C8F13CE9B73}" srcId="{D6527A82-712F-4358-A48F-9C205A38266A}" destId="{A4FB6FA3-C885-4E89-A6EA-45F1AA666CCC}" srcOrd="1" destOrd="0" parTransId="{26D0E5C9-9E14-485C-B5B2-58B41E6145D7}" sibTransId="{874C1C4B-2488-4700-A9D0-8769CBDFE6B8}"/>
    <dgm:cxn modelId="{A7827618-F021-4D54-97B2-E1039B26F7D3}" type="presOf" srcId="{E5B4BD80-E12B-4504-9ACB-0E72B7FFB1D9}" destId="{4F79F110-2561-41BF-862C-ADA3F0632A26}" srcOrd="0" destOrd="0" presId="urn:microsoft.com/office/officeart/2005/8/layout/hierarchy1"/>
    <dgm:cxn modelId="{1AB87594-A291-43B4-9E3F-7A7EB82D8584}" type="presOf" srcId="{1ADE35BC-8A1F-4FAD-89BE-89716BDF7D24}" destId="{A435A8ED-60E8-4A8A-A660-73CEAA5853AE}" srcOrd="0" destOrd="0" presId="urn:microsoft.com/office/officeart/2005/8/layout/hierarchy1"/>
    <dgm:cxn modelId="{CA38246D-8B8E-4230-97D6-3E36D693FE75}" srcId="{223EA509-36CA-4C0F-8C4F-CDBE6B2D5E7C}" destId="{A31D22F2-FC13-4F38-BD04-2434062B8588}" srcOrd="0" destOrd="0" parTransId="{F0BC0FE6-FE5C-4C20-84C8-009BCEE4D1D8}" sibTransId="{C1780BEF-EB4A-426D-8EEE-2F72C23CD8E2}"/>
    <dgm:cxn modelId="{D9FA8187-B015-4C68-9713-836E20C959AE}" type="presOf" srcId="{4AE21ADE-8CFC-4D2A-BCA1-C83B5F584E04}" destId="{28DE6F2B-D61A-4452-846E-3DD86CE3D0AA}" srcOrd="0" destOrd="0" presId="urn:microsoft.com/office/officeart/2005/8/layout/hierarchy1"/>
    <dgm:cxn modelId="{D5E63099-581B-438B-B711-443A6816B97A}" srcId="{D6527A82-712F-4358-A48F-9C205A38266A}" destId="{B0CC27AA-5950-479B-99BA-AF3F173E5B2B}" srcOrd="0" destOrd="0" parTransId="{4AE21ADE-8CFC-4D2A-BCA1-C83B5F584E04}" sibTransId="{6C81176D-4785-4498-9D16-3D23747F9126}"/>
    <dgm:cxn modelId="{67C4826D-DD85-4F17-839F-934F366749E6}" srcId="{D6527A82-712F-4358-A48F-9C205A38266A}" destId="{D5F15253-8A43-433C-B0B5-4DE6846D998C}" srcOrd="2" destOrd="0" parTransId="{E5B4BD80-E12B-4504-9ACB-0E72B7FFB1D9}" sibTransId="{46E1EB7F-D19F-4434-99A7-351D3F290349}"/>
    <dgm:cxn modelId="{6AA39D86-363B-4F35-8553-9F6F5C8B3DC7}" type="presOf" srcId="{AC94146E-F5E1-4E58-88B2-884D24B86A78}" destId="{94031C47-CB6B-4F28-9116-021EDEC3B1AD}" srcOrd="0" destOrd="0" presId="urn:microsoft.com/office/officeart/2005/8/layout/hierarchy1"/>
    <dgm:cxn modelId="{A1F0B556-A0AD-4606-937A-9E3A91F79252}" type="presOf" srcId="{223EA509-36CA-4C0F-8C4F-CDBE6B2D5E7C}" destId="{7B4A3CC0-8989-44FB-964B-4FC996202683}" srcOrd="0" destOrd="0" presId="urn:microsoft.com/office/officeart/2005/8/layout/hierarchy1"/>
    <dgm:cxn modelId="{1C3872F2-D12B-48CB-8AA7-8A968FBEE776}" type="presOf" srcId="{26D0E5C9-9E14-485C-B5B2-58B41E6145D7}" destId="{72E2CC39-960F-4662-BA02-D96093B51DB6}" srcOrd="0" destOrd="0" presId="urn:microsoft.com/office/officeart/2005/8/layout/hierarchy1"/>
    <dgm:cxn modelId="{918D5FF8-FF4B-4269-AAF1-F2403FFB3450}" srcId="{A4FB6FA3-C885-4E89-A6EA-45F1AA666CCC}" destId="{AC94146E-F5E1-4E58-88B2-884D24B86A78}" srcOrd="0" destOrd="0" parTransId="{2D6781F1-F8CE-4F50-AD48-3417161FAF78}" sibTransId="{01714FE7-94D3-4BFD-AEFC-3034E48B77C4}"/>
    <dgm:cxn modelId="{1DA6B7FA-DCB7-4DC5-B41E-0828711A4696}" srcId="{384384E1-F1CA-4302-A263-6CDB6598A4F4}" destId="{BE93B839-6E64-4DD2-9BC0-536F8501F91F}" srcOrd="0" destOrd="0" parTransId="{1ADE35BC-8A1F-4FAD-89BE-89716BDF7D24}" sibTransId="{4AFBEDCC-E5AB-4507-995F-566F432C1135}"/>
    <dgm:cxn modelId="{BD2554E0-AD20-40CA-ABA7-A7231EF6E334}" srcId="{A31D22F2-FC13-4F38-BD04-2434062B8588}" destId="{D6527A82-712F-4358-A48F-9C205A38266A}" srcOrd="0" destOrd="0" parTransId="{6F18F7A8-F3D2-4551-A9A9-07D2C90194BF}" sibTransId="{5D45A576-4E57-46C5-BCA7-23A5523B55DA}"/>
    <dgm:cxn modelId="{0447E0B5-3A1E-417A-9324-0A9C2BC2DB61}" type="presOf" srcId="{B0CC27AA-5950-479B-99BA-AF3F173E5B2B}" destId="{2C0BA4D2-3840-4C47-A384-F0DCFD862278}" srcOrd="0" destOrd="0" presId="urn:microsoft.com/office/officeart/2005/8/layout/hierarchy1"/>
    <dgm:cxn modelId="{0E5701FC-DF04-4854-A768-9FEE6F41EAD1}" type="presOf" srcId="{384384E1-F1CA-4302-A263-6CDB6598A4F4}" destId="{B05B335A-7EBD-4721-A2D7-247BE1FD06D3}" srcOrd="0" destOrd="0" presId="urn:microsoft.com/office/officeart/2005/8/layout/hierarchy1"/>
    <dgm:cxn modelId="{39F6ED59-503C-4254-BAFD-698739EB6F01}" type="presOf" srcId="{D8361A08-B260-49D6-BF33-C4469386B39E}" destId="{508AC23F-C38F-4ECF-9D37-6221469B3966}" srcOrd="0" destOrd="0" presId="urn:microsoft.com/office/officeart/2005/8/layout/hierarchy1"/>
    <dgm:cxn modelId="{0963917B-8AD0-43D0-9860-1A419C3D2369}" type="presOf" srcId="{A31D22F2-FC13-4F38-BD04-2434062B8588}" destId="{87494A7F-CB68-46FE-83D8-D624B168DEF4}" srcOrd="0" destOrd="0" presId="urn:microsoft.com/office/officeart/2005/8/layout/hierarchy1"/>
    <dgm:cxn modelId="{E783BAEE-8AC6-4E2E-80EF-965240FEABC1}" type="presOf" srcId="{A4FB6FA3-C885-4E89-A6EA-45F1AA666CCC}" destId="{C0948975-A82A-44B0-B157-82490CD1BA81}" srcOrd="0" destOrd="0" presId="urn:microsoft.com/office/officeart/2005/8/layout/hierarchy1"/>
    <dgm:cxn modelId="{31AE75F5-F7A4-4FC8-85CF-2DE9B94788C1}" type="presOf" srcId="{D6527A82-712F-4358-A48F-9C205A38266A}" destId="{D23C04F5-39C7-421C-96BC-2C102F463D86}" srcOrd="0" destOrd="0" presId="urn:microsoft.com/office/officeart/2005/8/layout/hierarchy1"/>
    <dgm:cxn modelId="{E2A3AF0F-9062-4B7B-B23A-423FD219769C}" type="presOf" srcId="{2D6781F1-F8CE-4F50-AD48-3417161FAF78}" destId="{6B6BC012-D5E9-4CAC-8067-FB62BA5D1183}" srcOrd="0" destOrd="0" presId="urn:microsoft.com/office/officeart/2005/8/layout/hierarchy1"/>
    <dgm:cxn modelId="{84A8F1CD-A2C1-45FD-ADF3-5296ED501A7B}" type="presParOf" srcId="{7B4A3CC0-8989-44FB-964B-4FC996202683}" destId="{E20BF641-302D-42B2-A653-46C136CE5EDB}" srcOrd="0" destOrd="0" presId="urn:microsoft.com/office/officeart/2005/8/layout/hierarchy1"/>
    <dgm:cxn modelId="{970DD7D6-36A2-4EBF-AFBE-A54EFADE7938}" type="presParOf" srcId="{E20BF641-302D-42B2-A653-46C136CE5EDB}" destId="{62E981D8-1F38-4007-8B35-7F66B6EBDFE9}" srcOrd="0" destOrd="0" presId="urn:microsoft.com/office/officeart/2005/8/layout/hierarchy1"/>
    <dgm:cxn modelId="{673D0595-D779-4E73-AE29-0C7CAF7DE8FC}" type="presParOf" srcId="{62E981D8-1F38-4007-8B35-7F66B6EBDFE9}" destId="{C0792B83-3887-41CE-85C5-3DAD6AFA1437}" srcOrd="0" destOrd="0" presId="urn:microsoft.com/office/officeart/2005/8/layout/hierarchy1"/>
    <dgm:cxn modelId="{D81CB3F3-EC23-4838-94FE-4CE7C98EDE5D}" type="presParOf" srcId="{62E981D8-1F38-4007-8B35-7F66B6EBDFE9}" destId="{87494A7F-CB68-46FE-83D8-D624B168DEF4}" srcOrd="1" destOrd="0" presId="urn:microsoft.com/office/officeart/2005/8/layout/hierarchy1"/>
    <dgm:cxn modelId="{2D63D1EA-D170-4479-BE47-D1AFC55111AF}" type="presParOf" srcId="{E20BF641-302D-42B2-A653-46C136CE5EDB}" destId="{6DEB6D95-871A-45DD-BBA3-3E6B2D0748CE}" srcOrd="1" destOrd="0" presId="urn:microsoft.com/office/officeart/2005/8/layout/hierarchy1"/>
    <dgm:cxn modelId="{FD941968-F74E-41E9-A52C-33A13EE88047}" type="presParOf" srcId="{6DEB6D95-871A-45DD-BBA3-3E6B2D0748CE}" destId="{27321ACA-2547-4998-8B80-61AA2BF4BFF2}" srcOrd="0" destOrd="0" presId="urn:microsoft.com/office/officeart/2005/8/layout/hierarchy1"/>
    <dgm:cxn modelId="{6C8738DF-6165-43D8-B3C9-C5D77124BF39}" type="presParOf" srcId="{6DEB6D95-871A-45DD-BBA3-3E6B2D0748CE}" destId="{764A5A1C-D752-4C10-B3D6-79FE4DC27E41}" srcOrd="1" destOrd="0" presId="urn:microsoft.com/office/officeart/2005/8/layout/hierarchy1"/>
    <dgm:cxn modelId="{6ED13C5D-F584-4455-BDF2-FBA555AC8FD7}" type="presParOf" srcId="{764A5A1C-D752-4C10-B3D6-79FE4DC27E41}" destId="{FFB01F7F-EAD1-49EC-A8EA-1AD01D86FC64}" srcOrd="0" destOrd="0" presId="urn:microsoft.com/office/officeart/2005/8/layout/hierarchy1"/>
    <dgm:cxn modelId="{3B23960A-6E04-4C00-A3B7-3670310BF374}" type="presParOf" srcId="{FFB01F7F-EAD1-49EC-A8EA-1AD01D86FC64}" destId="{2E0C5C3E-9BF3-4106-94D3-8DD96BB5FA74}" srcOrd="0" destOrd="0" presId="urn:microsoft.com/office/officeart/2005/8/layout/hierarchy1"/>
    <dgm:cxn modelId="{DA7F350B-1567-4A42-A278-586C73B8E48D}" type="presParOf" srcId="{FFB01F7F-EAD1-49EC-A8EA-1AD01D86FC64}" destId="{D23C04F5-39C7-421C-96BC-2C102F463D86}" srcOrd="1" destOrd="0" presId="urn:microsoft.com/office/officeart/2005/8/layout/hierarchy1"/>
    <dgm:cxn modelId="{52061949-1E51-4BC8-8679-16CCD01B2E1E}" type="presParOf" srcId="{764A5A1C-D752-4C10-B3D6-79FE4DC27E41}" destId="{8500F65B-4CC3-4085-9B05-295988C95582}" srcOrd="1" destOrd="0" presId="urn:microsoft.com/office/officeart/2005/8/layout/hierarchy1"/>
    <dgm:cxn modelId="{D86A99BF-A066-4100-98ED-DD15E2E2816A}" type="presParOf" srcId="{8500F65B-4CC3-4085-9B05-295988C95582}" destId="{28DE6F2B-D61A-4452-846E-3DD86CE3D0AA}" srcOrd="0" destOrd="0" presId="urn:microsoft.com/office/officeart/2005/8/layout/hierarchy1"/>
    <dgm:cxn modelId="{211203BC-BFCD-4D42-995E-770915B32D30}" type="presParOf" srcId="{8500F65B-4CC3-4085-9B05-295988C95582}" destId="{B7B315C4-793C-4D0A-9D9D-4EE182F61434}" srcOrd="1" destOrd="0" presId="urn:microsoft.com/office/officeart/2005/8/layout/hierarchy1"/>
    <dgm:cxn modelId="{326143EC-039D-44AF-A6D9-39A6E39D145B}" type="presParOf" srcId="{B7B315C4-793C-4D0A-9D9D-4EE182F61434}" destId="{E64CFC91-D44D-439A-87A1-4FEB4209CD6A}" srcOrd="0" destOrd="0" presId="urn:microsoft.com/office/officeart/2005/8/layout/hierarchy1"/>
    <dgm:cxn modelId="{81E37C53-30D8-4F3F-ABD2-F9A69B21BF4B}" type="presParOf" srcId="{E64CFC91-D44D-439A-87A1-4FEB4209CD6A}" destId="{0AE7719E-0715-4179-89AC-3A178FF5D1A7}" srcOrd="0" destOrd="0" presId="urn:microsoft.com/office/officeart/2005/8/layout/hierarchy1"/>
    <dgm:cxn modelId="{1FB333B2-89B1-4432-86D3-4A17A55F0744}" type="presParOf" srcId="{E64CFC91-D44D-439A-87A1-4FEB4209CD6A}" destId="{2C0BA4D2-3840-4C47-A384-F0DCFD862278}" srcOrd="1" destOrd="0" presId="urn:microsoft.com/office/officeart/2005/8/layout/hierarchy1"/>
    <dgm:cxn modelId="{C3CB2A55-E3A3-4019-8011-D11679BDD3ED}" type="presParOf" srcId="{B7B315C4-793C-4D0A-9D9D-4EE182F61434}" destId="{DE56B6DE-4AD2-4D60-95C7-945CC2F66B35}" srcOrd="1" destOrd="0" presId="urn:microsoft.com/office/officeart/2005/8/layout/hierarchy1"/>
    <dgm:cxn modelId="{B69A434B-3A2B-4CEE-ABFD-4588C8585E89}" type="presParOf" srcId="{8500F65B-4CC3-4085-9B05-295988C95582}" destId="{72E2CC39-960F-4662-BA02-D96093B51DB6}" srcOrd="2" destOrd="0" presId="urn:microsoft.com/office/officeart/2005/8/layout/hierarchy1"/>
    <dgm:cxn modelId="{DB21E110-041D-47E5-B8FC-F5BEEB9259B4}" type="presParOf" srcId="{8500F65B-4CC3-4085-9B05-295988C95582}" destId="{4501C082-66B2-427E-8B97-BCD4C475FF93}" srcOrd="3" destOrd="0" presId="urn:microsoft.com/office/officeart/2005/8/layout/hierarchy1"/>
    <dgm:cxn modelId="{BAB309CE-81CD-4C3C-A183-6553EF0227E5}" type="presParOf" srcId="{4501C082-66B2-427E-8B97-BCD4C475FF93}" destId="{C75D2394-A5F1-4533-AFA1-5D4A36B11597}" srcOrd="0" destOrd="0" presId="urn:microsoft.com/office/officeart/2005/8/layout/hierarchy1"/>
    <dgm:cxn modelId="{B6A808E4-90F5-41E3-80CD-7A0318113FB6}" type="presParOf" srcId="{C75D2394-A5F1-4533-AFA1-5D4A36B11597}" destId="{99285FEB-389E-48BA-881B-99F11F556765}" srcOrd="0" destOrd="0" presId="urn:microsoft.com/office/officeart/2005/8/layout/hierarchy1"/>
    <dgm:cxn modelId="{0EDE93E4-B3A7-4904-AC90-4914EA6340C1}" type="presParOf" srcId="{C75D2394-A5F1-4533-AFA1-5D4A36B11597}" destId="{C0948975-A82A-44B0-B157-82490CD1BA81}" srcOrd="1" destOrd="0" presId="urn:microsoft.com/office/officeart/2005/8/layout/hierarchy1"/>
    <dgm:cxn modelId="{B7F88D0B-A317-4DEA-8B0F-DACAEF941AA9}" type="presParOf" srcId="{4501C082-66B2-427E-8B97-BCD4C475FF93}" destId="{583155F2-F35E-4A8F-AED6-A5FBAB6126AF}" srcOrd="1" destOrd="0" presId="urn:microsoft.com/office/officeart/2005/8/layout/hierarchy1"/>
    <dgm:cxn modelId="{34BBFAC3-449A-46F8-916D-DB1D09D25946}" type="presParOf" srcId="{583155F2-F35E-4A8F-AED6-A5FBAB6126AF}" destId="{6B6BC012-D5E9-4CAC-8067-FB62BA5D1183}" srcOrd="0" destOrd="0" presId="urn:microsoft.com/office/officeart/2005/8/layout/hierarchy1"/>
    <dgm:cxn modelId="{07BA9D81-44E0-4D69-ABE7-5C87FF44B7E6}" type="presParOf" srcId="{583155F2-F35E-4A8F-AED6-A5FBAB6126AF}" destId="{E158F714-EF4F-47D6-83E7-5F88FC216F07}" srcOrd="1" destOrd="0" presId="urn:microsoft.com/office/officeart/2005/8/layout/hierarchy1"/>
    <dgm:cxn modelId="{F15C4A2A-9533-44D7-B3E1-E778DDE28F23}" type="presParOf" srcId="{E158F714-EF4F-47D6-83E7-5F88FC216F07}" destId="{F714702B-6805-41EE-AC8F-47186DB8F548}" srcOrd="0" destOrd="0" presId="urn:microsoft.com/office/officeart/2005/8/layout/hierarchy1"/>
    <dgm:cxn modelId="{56B46912-21E9-4550-8FBE-BFEBBFFF2059}" type="presParOf" srcId="{F714702B-6805-41EE-AC8F-47186DB8F548}" destId="{12FE7FE1-E888-4848-9E99-33D03EE704B8}" srcOrd="0" destOrd="0" presId="urn:microsoft.com/office/officeart/2005/8/layout/hierarchy1"/>
    <dgm:cxn modelId="{8CE1DF7F-83BA-450F-90E2-EB5958D1D630}" type="presParOf" srcId="{F714702B-6805-41EE-AC8F-47186DB8F548}" destId="{94031C47-CB6B-4F28-9116-021EDEC3B1AD}" srcOrd="1" destOrd="0" presId="urn:microsoft.com/office/officeart/2005/8/layout/hierarchy1"/>
    <dgm:cxn modelId="{1F2278C1-4D9F-4D04-86BC-27A934049B15}" type="presParOf" srcId="{E158F714-EF4F-47D6-83E7-5F88FC216F07}" destId="{8A150A15-318E-4E33-A28C-585B0FBE5D84}" srcOrd="1" destOrd="0" presId="urn:microsoft.com/office/officeart/2005/8/layout/hierarchy1"/>
    <dgm:cxn modelId="{8C359CB9-8A0E-4982-8D93-CB6056A1A715}" type="presParOf" srcId="{8500F65B-4CC3-4085-9B05-295988C95582}" destId="{4F79F110-2561-41BF-862C-ADA3F0632A26}" srcOrd="4" destOrd="0" presId="urn:microsoft.com/office/officeart/2005/8/layout/hierarchy1"/>
    <dgm:cxn modelId="{0BC85C29-C50D-4B08-9EB9-18765A83EA01}" type="presParOf" srcId="{8500F65B-4CC3-4085-9B05-295988C95582}" destId="{BD0DDAF6-CAFF-4E5E-9F78-FE4B6150BEBC}" srcOrd="5" destOrd="0" presId="urn:microsoft.com/office/officeart/2005/8/layout/hierarchy1"/>
    <dgm:cxn modelId="{E1591E97-7562-426F-A538-09AF59C64864}" type="presParOf" srcId="{BD0DDAF6-CAFF-4E5E-9F78-FE4B6150BEBC}" destId="{54EA5963-6B53-444D-9B81-0CF732DF334A}" srcOrd="0" destOrd="0" presId="urn:microsoft.com/office/officeart/2005/8/layout/hierarchy1"/>
    <dgm:cxn modelId="{385AAC19-982D-42B4-A7CB-AC08135F916C}" type="presParOf" srcId="{54EA5963-6B53-444D-9B81-0CF732DF334A}" destId="{58CF3EB8-5900-4572-942C-919B7BA298D0}" srcOrd="0" destOrd="0" presId="urn:microsoft.com/office/officeart/2005/8/layout/hierarchy1"/>
    <dgm:cxn modelId="{1537D9E4-ADDD-4F64-A896-C56D30B17BBE}" type="presParOf" srcId="{54EA5963-6B53-444D-9B81-0CF732DF334A}" destId="{EA32581B-9C98-4CB8-A85E-F5832712304D}" srcOrd="1" destOrd="0" presId="urn:microsoft.com/office/officeart/2005/8/layout/hierarchy1"/>
    <dgm:cxn modelId="{E523E477-7DBA-4CAA-802D-6A8A1CC4D1D2}" type="presParOf" srcId="{BD0DDAF6-CAFF-4E5E-9F78-FE4B6150BEBC}" destId="{0DE07F43-FC94-41A3-811B-D6C62A5BEF39}" srcOrd="1" destOrd="0" presId="urn:microsoft.com/office/officeart/2005/8/layout/hierarchy1"/>
    <dgm:cxn modelId="{8752DFE2-BDD2-47DA-A565-209CFAC0A417}" type="presParOf" srcId="{6DEB6D95-871A-45DD-BBA3-3E6B2D0748CE}" destId="{508AC23F-C38F-4ECF-9D37-6221469B3966}" srcOrd="2" destOrd="0" presId="urn:microsoft.com/office/officeart/2005/8/layout/hierarchy1"/>
    <dgm:cxn modelId="{C39E7630-781A-405A-8DBF-40747B1DA8BD}" type="presParOf" srcId="{6DEB6D95-871A-45DD-BBA3-3E6B2D0748CE}" destId="{6E90750A-033B-47AD-B4A2-342E03566832}" srcOrd="3" destOrd="0" presId="urn:microsoft.com/office/officeart/2005/8/layout/hierarchy1"/>
    <dgm:cxn modelId="{3BD6CC39-FF72-4CDB-B74B-8C4B8F4E6CB1}" type="presParOf" srcId="{6E90750A-033B-47AD-B4A2-342E03566832}" destId="{B350BAA1-4EA9-40F0-8383-E8AC8AE947FF}" srcOrd="0" destOrd="0" presId="urn:microsoft.com/office/officeart/2005/8/layout/hierarchy1"/>
    <dgm:cxn modelId="{FEA965A7-4D71-4865-8636-CFAEBE012677}" type="presParOf" srcId="{B350BAA1-4EA9-40F0-8383-E8AC8AE947FF}" destId="{21CF24BC-ACE9-49E4-AD6F-F08A7B66322D}" srcOrd="0" destOrd="0" presId="urn:microsoft.com/office/officeart/2005/8/layout/hierarchy1"/>
    <dgm:cxn modelId="{2CA69800-639C-46B0-AB9C-45E0FD440E68}" type="presParOf" srcId="{B350BAA1-4EA9-40F0-8383-E8AC8AE947FF}" destId="{B05B335A-7EBD-4721-A2D7-247BE1FD06D3}" srcOrd="1" destOrd="0" presId="urn:microsoft.com/office/officeart/2005/8/layout/hierarchy1"/>
    <dgm:cxn modelId="{5A0A1BB1-ABAD-44F1-81BE-7CD949858487}" type="presParOf" srcId="{6E90750A-033B-47AD-B4A2-342E03566832}" destId="{FE5EE39C-D2A3-4157-A94D-483558CB12B3}" srcOrd="1" destOrd="0" presId="urn:microsoft.com/office/officeart/2005/8/layout/hierarchy1"/>
    <dgm:cxn modelId="{B8CA65FE-F1D1-45E7-BA81-B2FAD50C4704}" type="presParOf" srcId="{FE5EE39C-D2A3-4157-A94D-483558CB12B3}" destId="{A435A8ED-60E8-4A8A-A660-73CEAA5853AE}" srcOrd="0" destOrd="0" presId="urn:microsoft.com/office/officeart/2005/8/layout/hierarchy1"/>
    <dgm:cxn modelId="{80297AC6-6549-4DD0-BBED-1BB23F71E0AB}" type="presParOf" srcId="{FE5EE39C-D2A3-4157-A94D-483558CB12B3}" destId="{6D343089-6C5A-40F2-ADB1-094B9D829904}" srcOrd="1" destOrd="0" presId="urn:microsoft.com/office/officeart/2005/8/layout/hierarchy1"/>
    <dgm:cxn modelId="{02EB880B-2DB5-4C5D-ABF6-00D4E79F6DD5}" type="presParOf" srcId="{6D343089-6C5A-40F2-ADB1-094B9D829904}" destId="{80C05657-F353-46B6-BBF9-018139F854AA}" srcOrd="0" destOrd="0" presId="urn:microsoft.com/office/officeart/2005/8/layout/hierarchy1"/>
    <dgm:cxn modelId="{47640BDB-8F18-4EB6-B157-B415E4491984}" type="presParOf" srcId="{80C05657-F353-46B6-BBF9-018139F854AA}" destId="{8E20E8FD-F7A5-4543-825A-4E910B0A3C77}" srcOrd="0" destOrd="0" presId="urn:microsoft.com/office/officeart/2005/8/layout/hierarchy1"/>
    <dgm:cxn modelId="{E2BAED52-257E-46B2-B9AE-38323C7BC314}" type="presParOf" srcId="{80C05657-F353-46B6-BBF9-018139F854AA}" destId="{5343B39C-7066-4BDD-B131-5569E82DF3F1}" srcOrd="1" destOrd="0" presId="urn:microsoft.com/office/officeart/2005/8/layout/hierarchy1"/>
    <dgm:cxn modelId="{41BC2072-DA7B-40B9-97CC-4DE88D6597E9}" type="presParOf" srcId="{6D343089-6C5A-40F2-ADB1-094B9D829904}" destId="{807D97F7-41E9-4262-B7E4-9F82F9434E8D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BC18180E-21F8-4930-AF30-C6B9C3B87E53}" type="doc">
      <dgm:prSet loTypeId="urn:microsoft.com/office/officeart/2008/layout/VerticalAccentList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7A7CE844-7D2D-4770-BE7E-8AB39F7B37B2}">
      <dgm:prSet phldrT="[Текст]"/>
      <dgm:spPr/>
      <dgm:t>
        <a:bodyPr/>
        <a:lstStyle/>
        <a:p>
          <a:r>
            <a:rPr lang="ru-RU" dirty="0" smtClean="0"/>
            <a:t>Молодому педагогу будет оказана помощь: </a:t>
          </a:r>
          <a:endParaRPr lang="ru-RU" dirty="0"/>
        </a:p>
      </dgm:t>
    </dgm:pt>
    <dgm:pt modelId="{33FD6FD1-A806-4D56-8688-F8D5A79F5982}" type="parTrans" cxnId="{DEDCF523-8561-4A00-8838-C1BD930696C1}">
      <dgm:prSet/>
      <dgm:spPr/>
      <dgm:t>
        <a:bodyPr/>
        <a:lstStyle/>
        <a:p>
          <a:endParaRPr lang="ru-RU"/>
        </a:p>
      </dgm:t>
    </dgm:pt>
    <dgm:pt modelId="{C84E4533-D5D4-4981-A2C4-CA40FDFC317B}" type="sibTrans" cxnId="{DEDCF523-8561-4A00-8838-C1BD930696C1}">
      <dgm:prSet/>
      <dgm:spPr/>
      <dgm:t>
        <a:bodyPr/>
        <a:lstStyle/>
        <a:p>
          <a:endParaRPr lang="ru-RU"/>
        </a:p>
      </dgm:t>
    </dgm:pt>
    <dgm:pt modelId="{F300ED00-BBBE-4415-9D14-81DD8A8395B9}">
      <dgm:prSet phldrT="[Текст]"/>
      <dgm:spPr/>
      <dgm:t>
        <a:bodyPr/>
        <a:lstStyle/>
        <a:p>
          <a:r>
            <a:rPr lang="ru-RU" dirty="0" smtClean="0"/>
            <a:t>В формировании практических навыков, необходимых для его педагогической работы</a:t>
          </a:r>
          <a:endParaRPr lang="ru-RU" dirty="0"/>
        </a:p>
      </dgm:t>
    </dgm:pt>
    <dgm:pt modelId="{426D735C-40F3-4993-9838-B00EF5882655}" type="parTrans" cxnId="{FA7B5471-CB6A-4968-B948-FC7F3CE6373C}">
      <dgm:prSet/>
      <dgm:spPr/>
      <dgm:t>
        <a:bodyPr/>
        <a:lstStyle/>
        <a:p>
          <a:endParaRPr lang="ru-RU"/>
        </a:p>
      </dgm:t>
    </dgm:pt>
    <dgm:pt modelId="{3EFD2D1D-2E41-4111-B36D-A96B5CAA20EC}" type="sibTrans" cxnId="{FA7B5471-CB6A-4968-B948-FC7F3CE6373C}">
      <dgm:prSet/>
      <dgm:spPr/>
      <dgm:t>
        <a:bodyPr/>
        <a:lstStyle/>
        <a:p>
          <a:endParaRPr lang="ru-RU"/>
        </a:p>
      </dgm:t>
    </dgm:pt>
    <dgm:pt modelId="{6142253D-3C14-478D-BB24-90606EDED227}">
      <dgm:prSet phldrT="[Текст]" phldr="1"/>
      <dgm:spPr/>
      <dgm:t>
        <a:bodyPr/>
        <a:lstStyle/>
        <a:p>
          <a:endParaRPr lang="ru-RU" dirty="0"/>
        </a:p>
      </dgm:t>
    </dgm:pt>
    <dgm:pt modelId="{6F49182F-622F-4702-82D1-7BC0E5D3564F}" type="parTrans" cxnId="{0DC8CA22-22CE-425F-84FF-14AB0CF9B91D}">
      <dgm:prSet/>
      <dgm:spPr/>
      <dgm:t>
        <a:bodyPr/>
        <a:lstStyle/>
        <a:p>
          <a:endParaRPr lang="ru-RU"/>
        </a:p>
      </dgm:t>
    </dgm:pt>
    <dgm:pt modelId="{18983E52-6D2F-4BCF-94B7-6D8932B29EF2}" type="sibTrans" cxnId="{0DC8CA22-22CE-425F-84FF-14AB0CF9B91D}">
      <dgm:prSet/>
      <dgm:spPr/>
      <dgm:t>
        <a:bodyPr/>
        <a:lstStyle/>
        <a:p>
          <a:endParaRPr lang="ru-RU"/>
        </a:p>
      </dgm:t>
    </dgm:pt>
    <dgm:pt modelId="{4E4EE9C6-DBA0-46B9-915B-7B1A781C672A}">
      <dgm:prSet phldrT="[Текст]"/>
      <dgm:spPr/>
      <dgm:t>
        <a:bodyPr/>
        <a:lstStyle/>
        <a:p>
          <a:r>
            <a:rPr lang="ru-RU" dirty="0" smtClean="0"/>
            <a:t> В выработке у него умения применять теоретические знания в повседневной  практической работе</a:t>
          </a:r>
          <a:endParaRPr lang="ru-RU" dirty="0"/>
        </a:p>
      </dgm:t>
    </dgm:pt>
    <dgm:pt modelId="{9E75DFD7-A694-4BDE-A3DF-E24A14AEA6C6}" type="parTrans" cxnId="{758BE1D0-04CF-4C16-85C0-99DE19D220C8}">
      <dgm:prSet/>
      <dgm:spPr/>
      <dgm:t>
        <a:bodyPr/>
        <a:lstStyle/>
        <a:p>
          <a:endParaRPr lang="ru-RU"/>
        </a:p>
      </dgm:t>
    </dgm:pt>
    <dgm:pt modelId="{95FFEFF9-2EB6-42C8-ABCB-99E433F7F3F5}" type="sibTrans" cxnId="{758BE1D0-04CF-4C16-85C0-99DE19D220C8}">
      <dgm:prSet/>
      <dgm:spPr/>
      <dgm:t>
        <a:bodyPr/>
        <a:lstStyle/>
        <a:p>
          <a:endParaRPr lang="ru-RU"/>
        </a:p>
      </dgm:t>
    </dgm:pt>
    <dgm:pt modelId="{4C1EA04B-BA54-44DD-99F7-9D09868D62EA}">
      <dgm:prSet phldrT="[Текст]" phldr="1"/>
      <dgm:spPr/>
      <dgm:t>
        <a:bodyPr/>
        <a:lstStyle/>
        <a:p>
          <a:endParaRPr lang="ru-RU" dirty="0"/>
        </a:p>
      </dgm:t>
    </dgm:pt>
    <dgm:pt modelId="{3C9076E1-D334-4FB3-BD82-48C6EDA83422}" type="parTrans" cxnId="{6F55C51D-7A68-42EE-BBD9-83490E4125BB}">
      <dgm:prSet/>
      <dgm:spPr/>
      <dgm:t>
        <a:bodyPr/>
        <a:lstStyle/>
        <a:p>
          <a:endParaRPr lang="ru-RU"/>
        </a:p>
      </dgm:t>
    </dgm:pt>
    <dgm:pt modelId="{549D6AB1-3A22-4E1D-8B7A-BA8D21B1D76C}" type="sibTrans" cxnId="{6F55C51D-7A68-42EE-BBD9-83490E4125BB}">
      <dgm:prSet/>
      <dgm:spPr/>
      <dgm:t>
        <a:bodyPr/>
        <a:lstStyle/>
        <a:p>
          <a:endParaRPr lang="ru-RU"/>
        </a:p>
      </dgm:t>
    </dgm:pt>
    <dgm:pt modelId="{49F814F6-1EC5-4968-A498-064CB72A67D5}">
      <dgm:prSet phldrT="[Текст]"/>
      <dgm:spPr/>
      <dgm:t>
        <a:bodyPr/>
        <a:lstStyle/>
        <a:p>
          <a:r>
            <a:rPr lang="ru-RU" dirty="0" smtClean="0"/>
            <a:t>В умение использовать современные  информационные ресурсы и дальнейшее освоение разнообразных современных технологий</a:t>
          </a:r>
          <a:endParaRPr lang="ru-RU" dirty="0"/>
        </a:p>
      </dgm:t>
    </dgm:pt>
    <dgm:pt modelId="{CB81F26D-4A30-489F-B007-CCE626F7229E}" type="parTrans" cxnId="{6CB957EF-3759-46E6-8B08-7B1E22C7E1D9}">
      <dgm:prSet/>
      <dgm:spPr/>
      <dgm:t>
        <a:bodyPr/>
        <a:lstStyle/>
        <a:p>
          <a:endParaRPr lang="ru-RU"/>
        </a:p>
      </dgm:t>
    </dgm:pt>
    <dgm:pt modelId="{C48BB860-50BE-4C1C-8938-4F5DA1306B31}" type="sibTrans" cxnId="{6CB957EF-3759-46E6-8B08-7B1E22C7E1D9}">
      <dgm:prSet/>
      <dgm:spPr/>
      <dgm:t>
        <a:bodyPr/>
        <a:lstStyle/>
        <a:p>
          <a:endParaRPr lang="ru-RU"/>
        </a:p>
      </dgm:t>
    </dgm:pt>
    <dgm:pt modelId="{6ABE5BB7-AC4A-43E7-A1E8-F07A8A486C06}" type="pres">
      <dgm:prSet presAssocID="{BC18180E-21F8-4930-AF30-C6B9C3B87E53}" presName="Name0" presStyleCnt="0">
        <dgm:presLayoutVars>
          <dgm:chMax/>
          <dgm:chPref/>
          <dgm:dir/>
        </dgm:presLayoutVars>
      </dgm:prSet>
      <dgm:spPr/>
      <dgm:t>
        <a:bodyPr/>
        <a:lstStyle/>
        <a:p>
          <a:endParaRPr lang="ru-RU"/>
        </a:p>
      </dgm:t>
    </dgm:pt>
    <dgm:pt modelId="{A5F16D17-5CE9-4916-AF99-CF187F031ADC}" type="pres">
      <dgm:prSet presAssocID="{7A7CE844-7D2D-4770-BE7E-8AB39F7B37B2}" presName="parenttextcomposite" presStyleCnt="0"/>
      <dgm:spPr/>
    </dgm:pt>
    <dgm:pt modelId="{1A072F8A-4D19-45E4-971B-D82EDA6F9884}" type="pres">
      <dgm:prSet presAssocID="{7A7CE844-7D2D-4770-BE7E-8AB39F7B37B2}" presName="parenttext" presStyleLbl="revTx" presStyleIdx="0" presStyleCnt="3">
        <dgm:presLayoutVars>
          <dgm:chMax/>
          <dgm:chPref val="2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4B92993-B489-4B2C-AC65-BC9FDA6BA9B5}" type="pres">
      <dgm:prSet presAssocID="{7A7CE844-7D2D-4770-BE7E-8AB39F7B37B2}" presName="composite" presStyleCnt="0"/>
      <dgm:spPr/>
    </dgm:pt>
    <dgm:pt modelId="{ADD8BA1B-B51E-4A8C-ACE0-DD20DF9C7EA9}" type="pres">
      <dgm:prSet presAssocID="{7A7CE844-7D2D-4770-BE7E-8AB39F7B37B2}" presName="chevron1" presStyleLbl="alignNode1" presStyleIdx="0" presStyleCnt="21"/>
      <dgm:spPr/>
    </dgm:pt>
    <dgm:pt modelId="{4E0E5305-0367-4CB6-BD75-F4BBDA774291}" type="pres">
      <dgm:prSet presAssocID="{7A7CE844-7D2D-4770-BE7E-8AB39F7B37B2}" presName="chevron2" presStyleLbl="alignNode1" presStyleIdx="1" presStyleCnt="21"/>
      <dgm:spPr/>
    </dgm:pt>
    <dgm:pt modelId="{B6111632-7A94-48C5-91F6-0258FED9E415}" type="pres">
      <dgm:prSet presAssocID="{7A7CE844-7D2D-4770-BE7E-8AB39F7B37B2}" presName="chevron3" presStyleLbl="alignNode1" presStyleIdx="2" presStyleCnt="21"/>
      <dgm:spPr/>
    </dgm:pt>
    <dgm:pt modelId="{A5C643F8-1453-49DA-84DD-E640D3FFBFF6}" type="pres">
      <dgm:prSet presAssocID="{7A7CE844-7D2D-4770-BE7E-8AB39F7B37B2}" presName="chevron4" presStyleLbl="alignNode1" presStyleIdx="3" presStyleCnt="21"/>
      <dgm:spPr/>
    </dgm:pt>
    <dgm:pt modelId="{0EB3BE33-1684-4194-8F02-73D150FFDAB3}" type="pres">
      <dgm:prSet presAssocID="{7A7CE844-7D2D-4770-BE7E-8AB39F7B37B2}" presName="chevron5" presStyleLbl="alignNode1" presStyleIdx="4" presStyleCnt="21"/>
      <dgm:spPr/>
    </dgm:pt>
    <dgm:pt modelId="{6DB63A71-D831-4606-ABEB-611F54778886}" type="pres">
      <dgm:prSet presAssocID="{7A7CE844-7D2D-4770-BE7E-8AB39F7B37B2}" presName="chevron6" presStyleLbl="alignNode1" presStyleIdx="5" presStyleCnt="21"/>
      <dgm:spPr/>
    </dgm:pt>
    <dgm:pt modelId="{F23BF37B-39B7-4785-9FA9-20DD9B14C4B6}" type="pres">
      <dgm:prSet presAssocID="{7A7CE844-7D2D-4770-BE7E-8AB39F7B37B2}" presName="chevron7" presStyleLbl="alignNode1" presStyleIdx="6" presStyleCnt="21"/>
      <dgm:spPr/>
    </dgm:pt>
    <dgm:pt modelId="{DDA7BBC8-DB8E-46E6-8DE8-AEA3BB578158}" type="pres">
      <dgm:prSet presAssocID="{7A7CE844-7D2D-4770-BE7E-8AB39F7B37B2}" presName="childtext" presStyleLbl="solidFgAcc1" presStyleIdx="0" presStyleCnt="3">
        <dgm:presLayoutVars>
          <dgm:chMax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CC3F378-1F76-497A-9A38-61DDF3C88163}" type="pres">
      <dgm:prSet presAssocID="{C84E4533-D5D4-4981-A2C4-CA40FDFC317B}" presName="sibTrans" presStyleCnt="0"/>
      <dgm:spPr/>
    </dgm:pt>
    <dgm:pt modelId="{145DDF40-D474-4F03-BCB7-7C99E3324982}" type="pres">
      <dgm:prSet presAssocID="{6142253D-3C14-478D-BB24-90606EDED227}" presName="parenttextcomposite" presStyleCnt="0"/>
      <dgm:spPr/>
    </dgm:pt>
    <dgm:pt modelId="{619EF56F-FF9B-4A07-9008-90A91FBAA464}" type="pres">
      <dgm:prSet presAssocID="{6142253D-3C14-478D-BB24-90606EDED227}" presName="parenttext" presStyleLbl="revTx" presStyleIdx="1" presStyleCnt="3">
        <dgm:presLayoutVars>
          <dgm:chMax/>
          <dgm:chPref val="2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7AFFFB6-A974-4235-A20A-5834B1DE0B51}" type="pres">
      <dgm:prSet presAssocID="{6142253D-3C14-478D-BB24-90606EDED227}" presName="composite" presStyleCnt="0"/>
      <dgm:spPr/>
    </dgm:pt>
    <dgm:pt modelId="{9990BAAE-2A72-4EBE-AC5C-03235855F586}" type="pres">
      <dgm:prSet presAssocID="{6142253D-3C14-478D-BB24-90606EDED227}" presName="chevron1" presStyleLbl="alignNode1" presStyleIdx="7" presStyleCnt="21"/>
      <dgm:spPr/>
    </dgm:pt>
    <dgm:pt modelId="{A58BEB34-7044-420D-A0AA-83E7C18814A9}" type="pres">
      <dgm:prSet presAssocID="{6142253D-3C14-478D-BB24-90606EDED227}" presName="chevron2" presStyleLbl="alignNode1" presStyleIdx="8" presStyleCnt="21"/>
      <dgm:spPr/>
    </dgm:pt>
    <dgm:pt modelId="{9C6FA5E9-F32C-42A9-997C-61838C4A5CA2}" type="pres">
      <dgm:prSet presAssocID="{6142253D-3C14-478D-BB24-90606EDED227}" presName="chevron3" presStyleLbl="alignNode1" presStyleIdx="9" presStyleCnt="21"/>
      <dgm:spPr/>
    </dgm:pt>
    <dgm:pt modelId="{FCEC9BD4-B2A8-4F02-A2E1-3E8E551AB320}" type="pres">
      <dgm:prSet presAssocID="{6142253D-3C14-478D-BB24-90606EDED227}" presName="chevron4" presStyleLbl="alignNode1" presStyleIdx="10" presStyleCnt="21"/>
      <dgm:spPr/>
    </dgm:pt>
    <dgm:pt modelId="{B562A99F-BD1F-44E2-B807-29B4D3F35867}" type="pres">
      <dgm:prSet presAssocID="{6142253D-3C14-478D-BB24-90606EDED227}" presName="chevron5" presStyleLbl="alignNode1" presStyleIdx="11" presStyleCnt="21"/>
      <dgm:spPr/>
    </dgm:pt>
    <dgm:pt modelId="{D647908A-5317-4831-A9B0-DBFE74AA6DA1}" type="pres">
      <dgm:prSet presAssocID="{6142253D-3C14-478D-BB24-90606EDED227}" presName="chevron6" presStyleLbl="alignNode1" presStyleIdx="12" presStyleCnt="21"/>
      <dgm:spPr/>
    </dgm:pt>
    <dgm:pt modelId="{7E191815-E078-4606-91D5-74E87677046F}" type="pres">
      <dgm:prSet presAssocID="{6142253D-3C14-478D-BB24-90606EDED227}" presName="chevron7" presStyleLbl="alignNode1" presStyleIdx="13" presStyleCnt="21"/>
      <dgm:spPr/>
    </dgm:pt>
    <dgm:pt modelId="{61D58135-1DA7-4BE4-BE0E-15135656EF61}" type="pres">
      <dgm:prSet presAssocID="{6142253D-3C14-478D-BB24-90606EDED227}" presName="childtext" presStyleLbl="solidFgAcc1" presStyleIdx="1" presStyleCnt="3">
        <dgm:presLayoutVars>
          <dgm:chMax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A3EBF2B-D2B5-4D04-B5EA-4B32CEAE43B8}" type="pres">
      <dgm:prSet presAssocID="{18983E52-6D2F-4BCF-94B7-6D8932B29EF2}" presName="sibTrans" presStyleCnt="0"/>
      <dgm:spPr/>
    </dgm:pt>
    <dgm:pt modelId="{02446B72-C141-465E-ACE0-080E90B8381A}" type="pres">
      <dgm:prSet presAssocID="{4C1EA04B-BA54-44DD-99F7-9D09868D62EA}" presName="parenttextcomposite" presStyleCnt="0"/>
      <dgm:spPr/>
    </dgm:pt>
    <dgm:pt modelId="{DD182218-E0A7-4A69-93F4-2828ABBEBCE6}" type="pres">
      <dgm:prSet presAssocID="{4C1EA04B-BA54-44DD-99F7-9D09868D62EA}" presName="parenttext" presStyleLbl="revTx" presStyleIdx="2" presStyleCnt="3">
        <dgm:presLayoutVars>
          <dgm:chMax/>
          <dgm:chPref val="2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ACDB694-7674-4D99-AABC-F8B0DB4B5008}" type="pres">
      <dgm:prSet presAssocID="{4C1EA04B-BA54-44DD-99F7-9D09868D62EA}" presName="composite" presStyleCnt="0"/>
      <dgm:spPr/>
    </dgm:pt>
    <dgm:pt modelId="{C74D6C42-AB7E-49B1-8050-ED3539056346}" type="pres">
      <dgm:prSet presAssocID="{4C1EA04B-BA54-44DD-99F7-9D09868D62EA}" presName="chevron1" presStyleLbl="alignNode1" presStyleIdx="14" presStyleCnt="21"/>
      <dgm:spPr/>
    </dgm:pt>
    <dgm:pt modelId="{4DD6909B-33D8-475C-90B8-F153E9BBE3FD}" type="pres">
      <dgm:prSet presAssocID="{4C1EA04B-BA54-44DD-99F7-9D09868D62EA}" presName="chevron2" presStyleLbl="alignNode1" presStyleIdx="15" presStyleCnt="21"/>
      <dgm:spPr/>
    </dgm:pt>
    <dgm:pt modelId="{AB593C35-8321-4FB3-BD79-3C8B99FB8D2D}" type="pres">
      <dgm:prSet presAssocID="{4C1EA04B-BA54-44DD-99F7-9D09868D62EA}" presName="chevron3" presStyleLbl="alignNode1" presStyleIdx="16" presStyleCnt="21"/>
      <dgm:spPr/>
    </dgm:pt>
    <dgm:pt modelId="{56E17F14-B749-4979-BA04-F303718513DB}" type="pres">
      <dgm:prSet presAssocID="{4C1EA04B-BA54-44DD-99F7-9D09868D62EA}" presName="chevron4" presStyleLbl="alignNode1" presStyleIdx="17" presStyleCnt="21"/>
      <dgm:spPr/>
    </dgm:pt>
    <dgm:pt modelId="{B8E75CCB-8ED6-413A-AF30-97DE03141242}" type="pres">
      <dgm:prSet presAssocID="{4C1EA04B-BA54-44DD-99F7-9D09868D62EA}" presName="chevron5" presStyleLbl="alignNode1" presStyleIdx="18" presStyleCnt="21"/>
      <dgm:spPr/>
    </dgm:pt>
    <dgm:pt modelId="{B49D3308-4A8B-45B0-9C50-91C3551D9CC3}" type="pres">
      <dgm:prSet presAssocID="{4C1EA04B-BA54-44DD-99F7-9D09868D62EA}" presName="chevron6" presStyleLbl="alignNode1" presStyleIdx="19" presStyleCnt="21"/>
      <dgm:spPr/>
    </dgm:pt>
    <dgm:pt modelId="{9E0E513C-AF75-47A4-93B4-FF6E95B7E643}" type="pres">
      <dgm:prSet presAssocID="{4C1EA04B-BA54-44DD-99F7-9D09868D62EA}" presName="chevron7" presStyleLbl="alignNode1" presStyleIdx="20" presStyleCnt="21"/>
      <dgm:spPr/>
    </dgm:pt>
    <dgm:pt modelId="{83D14F8E-D9A8-46D6-A96E-490A79F8DB91}" type="pres">
      <dgm:prSet presAssocID="{4C1EA04B-BA54-44DD-99F7-9D09868D62EA}" presName="childtext" presStyleLbl="solidFgAcc1" presStyleIdx="2" presStyleCnt="3">
        <dgm:presLayoutVars>
          <dgm:chMax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85B5D78-0D2A-4C6A-B6AB-B42552813DD3}" type="presOf" srcId="{BC18180E-21F8-4930-AF30-C6B9C3B87E53}" destId="{6ABE5BB7-AC4A-43E7-A1E8-F07A8A486C06}" srcOrd="0" destOrd="0" presId="urn:microsoft.com/office/officeart/2008/layout/VerticalAccentList"/>
    <dgm:cxn modelId="{6CB957EF-3759-46E6-8B08-7B1E22C7E1D9}" srcId="{4C1EA04B-BA54-44DD-99F7-9D09868D62EA}" destId="{49F814F6-1EC5-4968-A498-064CB72A67D5}" srcOrd="0" destOrd="0" parTransId="{CB81F26D-4A30-489F-B007-CCE626F7229E}" sibTransId="{C48BB860-50BE-4C1C-8938-4F5DA1306B31}"/>
    <dgm:cxn modelId="{C2D593BD-9819-47CE-A4E2-700906503E04}" type="presOf" srcId="{F300ED00-BBBE-4415-9D14-81DD8A8395B9}" destId="{DDA7BBC8-DB8E-46E6-8DE8-AEA3BB578158}" srcOrd="0" destOrd="0" presId="urn:microsoft.com/office/officeart/2008/layout/VerticalAccentList"/>
    <dgm:cxn modelId="{96055737-060D-43E3-986E-E4557714932B}" type="presOf" srcId="{7A7CE844-7D2D-4770-BE7E-8AB39F7B37B2}" destId="{1A072F8A-4D19-45E4-971B-D82EDA6F9884}" srcOrd="0" destOrd="0" presId="urn:microsoft.com/office/officeart/2008/layout/VerticalAccentList"/>
    <dgm:cxn modelId="{21CC6579-09CD-45AC-9A1F-20EF85609B5D}" type="presOf" srcId="{6142253D-3C14-478D-BB24-90606EDED227}" destId="{619EF56F-FF9B-4A07-9008-90A91FBAA464}" srcOrd="0" destOrd="0" presId="urn:microsoft.com/office/officeart/2008/layout/VerticalAccentList"/>
    <dgm:cxn modelId="{06D556F7-A401-4355-88E1-4CA5362CF5F0}" type="presOf" srcId="{4E4EE9C6-DBA0-46B9-915B-7B1A781C672A}" destId="{61D58135-1DA7-4BE4-BE0E-15135656EF61}" srcOrd="0" destOrd="0" presId="urn:microsoft.com/office/officeart/2008/layout/VerticalAccentList"/>
    <dgm:cxn modelId="{DEDCF523-8561-4A00-8838-C1BD930696C1}" srcId="{BC18180E-21F8-4930-AF30-C6B9C3B87E53}" destId="{7A7CE844-7D2D-4770-BE7E-8AB39F7B37B2}" srcOrd="0" destOrd="0" parTransId="{33FD6FD1-A806-4D56-8688-F8D5A79F5982}" sibTransId="{C84E4533-D5D4-4981-A2C4-CA40FDFC317B}"/>
    <dgm:cxn modelId="{A81D283F-B4EB-463C-845A-7CA395D8E5F2}" type="presOf" srcId="{4C1EA04B-BA54-44DD-99F7-9D09868D62EA}" destId="{DD182218-E0A7-4A69-93F4-2828ABBEBCE6}" srcOrd="0" destOrd="0" presId="urn:microsoft.com/office/officeart/2008/layout/VerticalAccentList"/>
    <dgm:cxn modelId="{758BE1D0-04CF-4C16-85C0-99DE19D220C8}" srcId="{6142253D-3C14-478D-BB24-90606EDED227}" destId="{4E4EE9C6-DBA0-46B9-915B-7B1A781C672A}" srcOrd="0" destOrd="0" parTransId="{9E75DFD7-A694-4BDE-A3DF-E24A14AEA6C6}" sibTransId="{95FFEFF9-2EB6-42C8-ABCB-99E433F7F3F5}"/>
    <dgm:cxn modelId="{1EFF53A2-9171-483E-9FB1-6F164B8D8B00}" type="presOf" srcId="{49F814F6-1EC5-4968-A498-064CB72A67D5}" destId="{83D14F8E-D9A8-46D6-A96E-490A79F8DB91}" srcOrd="0" destOrd="0" presId="urn:microsoft.com/office/officeart/2008/layout/VerticalAccentList"/>
    <dgm:cxn modelId="{0DC8CA22-22CE-425F-84FF-14AB0CF9B91D}" srcId="{BC18180E-21F8-4930-AF30-C6B9C3B87E53}" destId="{6142253D-3C14-478D-BB24-90606EDED227}" srcOrd="1" destOrd="0" parTransId="{6F49182F-622F-4702-82D1-7BC0E5D3564F}" sibTransId="{18983E52-6D2F-4BCF-94B7-6D8932B29EF2}"/>
    <dgm:cxn modelId="{FA7B5471-CB6A-4968-B948-FC7F3CE6373C}" srcId="{7A7CE844-7D2D-4770-BE7E-8AB39F7B37B2}" destId="{F300ED00-BBBE-4415-9D14-81DD8A8395B9}" srcOrd="0" destOrd="0" parTransId="{426D735C-40F3-4993-9838-B00EF5882655}" sibTransId="{3EFD2D1D-2E41-4111-B36D-A96B5CAA20EC}"/>
    <dgm:cxn modelId="{6F55C51D-7A68-42EE-BBD9-83490E4125BB}" srcId="{BC18180E-21F8-4930-AF30-C6B9C3B87E53}" destId="{4C1EA04B-BA54-44DD-99F7-9D09868D62EA}" srcOrd="2" destOrd="0" parTransId="{3C9076E1-D334-4FB3-BD82-48C6EDA83422}" sibTransId="{549D6AB1-3A22-4E1D-8B7A-BA8D21B1D76C}"/>
    <dgm:cxn modelId="{8E7BF45E-8FDB-48D0-9090-2388B7CDE5EF}" type="presParOf" srcId="{6ABE5BB7-AC4A-43E7-A1E8-F07A8A486C06}" destId="{A5F16D17-5CE9-4916-AF99-CF187F031ADC}" srcOrd="0" destOrd="0" presId="urn:microsoft.com/office/officeart/2008/layout/VerticalAccentList"/>
    <dgm:cxn modelId="{04721516-361F-44A7-82E8-254DBB3936D3}" type="presParOf" srcId="{A5F16D17-5CE9-4916-AF99-CF187F031ADC}" destId="{1A072F8A-4D19-45E4-971B-D82EDA6F9884}" srcOrd="0" destOrd="0" presId="urn:microsoft.com/office/officeart/2008/layout/VerticalAccentList"/>
    <dgm:cxn modelId="{238ABD8B-1D91-4C56-8C26-BBEADF368412}" type="presParOf" srcId="{6ABE5BB7-AC4A-43E7-A1E8-F07A8A486C06}" destId="{14B92993-B489-4B2C-AC65-BC9FDA6BA9B5}" srcOrd="1" destOrd="0" presId="urn:microsoft.com/office/officeart/2008/layout/VerticalAccentList"/>
    <dgm:cxn modelId="{BCDFD459-281D-4A3A-90C3-FE9BB50A02DD}" type="presParOf" srcId="{14B92993-B489-4B2C-AC65-BC9FDA6BA9B5}" destId="{ADD8BA1B-B51E-4A8C-ACE0-DD20DF9C7EA9}" srcOrd="0" destOrd="0" presId="urn:microsoft.com/office/officeart/2008/layout/VerticalAccentList"/>
    <dgm:cxn modelId="{19D0277E-B6E1-444E-B6ED-3B4254E44B1D}" type="presParOf" srcId="{14B92993-B489-4B2C-AC65-BC9FDA6BA9B5}" destId="{4E0E5305-0367-4CB6-BD75-F4BBDA774291}" srcOrd="1" destOrd="0" presId="urn:microsoft.com/office/officeart/2008/layout/VerticalAccentList"/>
    <dgm:cxn modelId="{6BDB54BF-ED86-4769-ADBE-BDCD411C3D9F}" type="presParOf" srcId="{14B92993-B489-4B2C-AC65-BC9FDA6BA9B5}" destId="{B6111632-7A94-48C5-91F6-0258FED9E415}" srcOrd="2" destOrd="0" presId="urn:microsoft.com/office/officeart/2008/layout/VerticalAccentList"/>
    <dgm:cxn modelId="{0E9899A2-01C3-4261-A62B-623C81AA8B85}" type="presParOf" srcId="{14B92993-B489-4B2C-AC65-BC9FDA6BA9B5}" destId="{A5C643F8-1453-49DA-84DD-E640D3FFBFF6}" srcOrd="3" destOrd="0" presId="urn:microsoft.com/office/officeart/2008/layout/VerticalAccentList"/>
    <dgm:cxn modelId="{CE4DC8F9-251A-40B3-A9A3-AD25162897CE}" type="presParOf" srcId="{14B92993-B489-4B2C-AC65-BC9FDA6BA9B5}" destId="{0EB3BE33-1684-4194-8F02-73D150FFDAB3}" srcOrd="4" destOrd="0" presId="urn:microsoft.com/office/officeart/2008/layout/VerticalAccentList"/>
    <dgm:cxn modelId="{18439DAD-7272-4205-9A6B-340F5D5D6387}" type="presParOf" srcId="{14B92993-B489-4B2C-AC65-BC9FDA6BA9B5}" destId="{6DB63A71-D831-4606-ABEB-611F54778886}" srcOrd="5" destOrd="0" presId="urn:microsoft.com/office/officeart/2008/layout/VerticalAccentList"/>
    <dgm:cxn modelId="{C2DDF8A4-D663-48AF-8A80-F89C69938A81}" type="presParOf" srcId="{14B92993-B489-4B2C-AC65-BC9FDA6BA9B5}" destId="{F23BF37B-39B7-4785-9FA9-20DD9B14C4B6}" srcOrd="6" destOrd="0" presId="urn:microsoft.com/office/officeart/2008/layout/VerticalAccentList"/>
    <dgm:cxn modelId="{1936CD87-CA83-4BD0-B023-DEE4DBD4B730}" type="presParOf" srcId="{14B92993-B489-4B2C-AC65-BC9FDA6BA9B5}" destId="{DDA7BBC8-DB8E-46E6-8DE8-AEA3BB578158}" srcOrd="7" destOrd="0" presId="urn:microsoft.com/office/officeart/2008/layout/VerticalAccentList"/>
    <dgm:cxn modelId="{ECBFFAB4-7713-4645-8ADE-DE27DBF4D2F9}" type="presParOf" srcId="{6ABE5BB7-AC4A-43E7-A1E8-F07A8A486C06}" destId="{9CC3F378-1F76-497A-9A38-61DDF3C88163}" srcOrd="2" destOrd="0" presId="urn:microsoft.com/office/officeart/2008/layout/VerticalAccentList"/>
    <dgm:cxn modelId="{1E584431-B59D-4E51-927F-E2A7CD3FFD9F}" type="presParOf" srcId="{6ABE5BB7-AC4A-43E7-A1E8-F07A8A486C06}" destId="{145DDF40-D474-4F03-BCB7-7C99E3324982}" srcOrd="3" destOrd="0" presId="urn:microsoft.com/office/officeart/2008/layout/VerticalAccentList"/>
    <dgm:cxn modelId="{129B4026-09AE-4A47-B372-FEF5D015A8DE}" type="presParOf" srcId="{145DDF40-D474-4F03-BCB7-7C99E3324982}" destId="{619EF56F-FF9B-4A07-9008-90A91FBAA464}" srcOrd="0" destOrd="0" presId="urn:microsoft.com/office/officeart/2008/layout/VerticalAccentList"/>
    <dgm:cxn modelId="{EA11ABCF-C4D6-4A00-8292-2CB08E3D421C}" type="presParOf" srcId="{6ABE5BB7-AC4A-43E7-A1E8-F07A8A486C06}" destId="{77AFFFB6-A974-4235-A20A-5834B1DE0B51}" srcOrd="4" destOrd="0" presId="urn:microsoft.com/office/officeart/2008/layout/VerticalAccentList"/>
    <dgm:cxn modelId="{8CD2827A-CA54-4C1C-AC0C-2BFBF1ECF902}" type="presParOf" srcId="{77AFFFB6-A974-4235-A20A-5834B1DE0B51}" destId="{9990BAAE-2A72-4EBE-AC5C-03235855F586}" srcOrd="0" destOrd="0" presId="urn:microsoft.com/office/officeart/2008/layout/VerticalAccentList"/>
    <dgm:cxn modelId="{A7ED69D6-F2AE-4745-AEA2-ABD82AD72D52}" type="presParOf" srcId="{77AFFFB6-A974-4235-A20A-5834B1DE0B51}" destId="{A58BEB34-7044-420D-A0AA-83E7C18814A9}" srcOrd="1" destOrd="0" presId="urn:microsoft.com/office/officeart/2008/layout/VerticalAccentList"/>
    <dgm:cxn modelId="{0B94EB88-60B5-45E9-9E75-3B8C91DBDFE9}" type="presParOf" srcId="{77AFFFB6-A974-4235-A20A-5834B1DE0B51}" destId="{9C6FA5E9-F32C-42A9-997C-61838C4A5CA2}" srcOrd="2" destOrd="0" presId="urn:microsoft.com/office/officeart/2008/layout/VerticalAccentList"/>
    <dgm:cxn modelId="{4C7E0B87-F43E-4D18-ABF6-EEB2C73FE6E1}" type="presParOf" srcId="{77AFFFB6-A974-4235-A20A-5834B1DE0B51}" destId="{FCEC9BD4-B2A8-4F02-A2E1-3E8E551AB320}" srcOrd="3" destOrd="0" presId="urn:microsoft.com/office/officeart/2008/layout/VerticalAccentList"/>
    <dgm:cxn modelId="{9DA588E1-FA29-421B-A861-B84DFA8CED7F}" type="presParOf" srcId="{77AFFFB6-A974-4235-A20A-5834B1DE0B51}" destId="{B562A99F-BD1F-44E2-B807-29B4D3F35867}" srcOrd="4" destOrd="0" presId="urn:microsoft.com/office/officeart/2008/layout/VerticalAccentList"/>
    <dgm:cxn modelId="{87C8E14A-C26C-43E8-B4CA-C4D74FA5F54A}" type="presParOf" srcId="{77AFFFB6-A974-4235-A20A-5834B1DE0B51}" destId="{D647908A-5317-4831-A9B0-DBFE74AA6DA1}" srcOrd="5" destOrd="0" presId="urn:microsoft.com/office/officeart/2008/layout/VerticalAccentList"/>
    <dgm:cxn modelId="{4F9512BC-E622-4469-8420-96995C4EB6AB}" type="presParOf" srcId="{77AFFFB6-A974-4235-A20A-5834B1DE0B51}" destId="{7E191815-E078-4606-91D5-74E87677046F}" srcOrd="6" destOrd="0" presId="urn:microsoft.com/office/officeart/2008/layout/VerticalAccentList"/>
    <dgm:cxn modelId="{F984EA4D-D9B1-437B-88D7-BC8616D50A96}" type="presParOf" srcId="{77AFFFB6-A974-4235-A20A-5834B1DE0B51}" destId="{61D58135-1DA7-4BE4-BE0E-15135656EF61}" srcOrd="7" destOrd="0" presId="urn:microsoft.com/office/officeart/2008/layout/VerticalAccentList"/>
    <dgm:cxn modelId="{7011F490-0F7C-4322-9AD2-9436575719DA}" type="presParOf" srcId="{6ABE5BB7-AC4A-43E7-A1E8-F07A8A486C06}" destId="{4A3EBF2B-D2B5-4D04-B5EA-4B32CEAE43B8}" srcOrd="5" destOrd="0" presId="urn:microsoft.com/office/officeart/2008/layout/VerticalAccentList"/>
    <dgm:cxn modelId="{5451AC73-9BE5-4009-985E-1CC79687E84A}" type="presParOf" srcId="{6ABE5BB7-AC4A-43E7-A1E8-F07A8A486C06}" destId="{02446B72-C141-465E-ACE0-080E90B8381A}" srcOrd="6" destOrd="0" presId="urn:microsoft.com/office/officeart/2008/layout/VerticalAccentList"/>
    <dgm:cxn modelId="{D8625180-2203-4500-B936-CAAD6E614944}" type="presParOf" srcId="{02446B72-C141-465E-ACE0-080E90B8381A}" destId="{DD182218-E0A7-4A69-93F4-2828ABBEBCE6}" srcOrd="0" destOrd="0" presId="urn:microsoft.com/office/officeart/2008/layout/VerticalAccentList"/>
    <dgm:cxn modelId="{A393C2E3-9658-4FD1-8EA3-C5D4B61FD917}" type="presParOf" srcId="{6ABE5BB7-AC4A-43E7-A1E8-F07A8A486C06}" destId="{CACDB694-7674-4D99-AABC-F8B0DB4B5008}" srcOrd="7" destOrd="0" presId="urn:microsoft.com/office/officeart/2008/layout/VerticalAccentList"/>
    <dgm:cxn modelId="{D72A75E3-2031-4626-ABAC-BC617F197B31}" type="presParOf" srcId="{CACDB694-7674-4D99-AABC-F8B0DB4B5008}" destId="{C74D6C42-AB7E-49B1-8050-ED3539056346}" srcOrd="0" destOrd="0" presId="urn:microsoft.com/office/officeart/2008/layout/VerticalAccentList"/>
    <dgm:cxn modelId="{7C1358F1-E2FE-4976-817A-11BA6A1EAE45}" type="presParOf" srcId="{CACDB694-7674-4D99-AABC-F8B0DB4B5008}" destId="{4DD6909B-33D8-475C-90B8-F153E9BBE3FD}" srcOrd="1" destOrd="0" presId="urn:microsoft.com/office/officeart/2008/layout/VerticalAccentList"/>
    <dgm:cxn modelId="{9542739B-EC7D-40CB-B221-BC8DF9F20ECF}" type="presParOf" srcId="{CACDB694-7674-4D99-AABC-F8B0DB4B5008}" destId="{AB593C35-8321-4FB3-BD79-3C8B99FB8D2D}" srcOrd="2" destOrd="0" presId="urn:microsoft.com/office/officeart/2008/layout/VerticalAccentList"/>
    <dgm:cxn modelId="{C2AA511C-6751-4B5B-BAC1-30D9DAD1D65A}" type="presParOf" srcId="{CACDB694-7674-4D99-AABC-F8B0DB4B5008}" destId="{56E17F14-B749-4979-BA04-F303718513DB}" srcOrd="3" destOrd="0" presId="urn:microsoft.com/office/officeart/2008/layout/VerticalAccentList"/>
    <dgm:cxn modelId="{83969C8F-887B-4F66-A423-B9B7BD3D4C49}" type="presParOf" srcId="{CACDB694-7674-4D99-AABC-F8B0DB4B5008}" destId="{B8E75CCB-8ED6-413A-AF30-97DE03141242}" srcOrd="4" destOrd="0" presId="urn:microsoft.com/office/officeart/2008/layout/VerticalAccentList"/>
    <dgm:cxn modelId="{9438616F-C8CD-454E-936D-194AF4143E23}" type="presParOf" srcId="{CACDB694-7674-4D99-AABC-F8B0DB4B5008}" destId="{B49D3308-4A8B-45B0-9C50-91C3551D9CC3}" srcOrd="5" destOrd="0" presId="urn:microsoft.com/office/officeart/2008/layout/VerticalAccentList"/>
    <dgm:cxn modelId="{832A6230-23FE-46F2-9BD6-E79AD414E5CF}" type="presParOf" srcId="{CACDB694-7674-4D99-AABC-F8B0DB4B5008}" destId="{9E0E513C-AF75-47A4-93B4-FF6E95B7E643}" srcOrd="6" destOrd="0" presId="urn:microsoft.com/office/officeart/2008/layout/VerticalAccentList"/>
    <dgm:cxn modelId="{2068ED9A-A832-4B5F-98BC-C987B741C957}" type="presParOf" srcId="{CACDB694-7674-4D99-AABC-F8B0DB4B5008}" destId="{83D14F8E-D9A8-46D6-A96E-490A79F8DB91}" srcOrd="7" destOrd="0" presId="urn:microsoft.com/office/officeart/2008/layout/VerticalAccent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CEDB645-4E03-424B-9873-7A3E47FFC889}">
      <dsp:nvSpPr>
        <dsp:cNvPr id="0" name=""/>
        <dsp:cNvSpPr/>
      </dsp:nvSpPr>
      <dsp:spPr>
        <a:xfrm>
          <a:off x="0" y="679453"/>
          <a:ext cx="8492302" cy="302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BAFDFBF-DF00-48A2-B5E8-0745F9C864B9}">
      <dsp:nvSpPr>
        <dsp:cNvPr id="0" name=""/>
        <dsp:cNvSpPr/>
      </dsp:nvSpPr>
      <dsp:spPr>
        <a:xfrm>
          <a:off x="424200" y="21403"/>
          <a:ext cx="5886069" cy="83517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24692" tIns="0" rIns="224692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latin typeface="Arial" pitchFamily="34" charset="0"/>
              <a:cs typeface="Arial" pitchFamily="34" charset="0"/>
            </a:rPr>
            <a:t>Простое и беспрекословное принятие системы традиций и правил</a:t>
          </a:r>
          <a:endParaRPr lang="ru-RU" sz="1800" b="1" kern="1200" dirty="0">
            <a:latin typeface="Arial" pitchFamily="34" charset="0"/>
            <a:cs typeface="Arial" pitchFamily="34" charset="0"/>
          </a:endParaRPr>
        </a:p>
      </dsp:txBody>
      <dsp:txXfrm>
        <a:off x="464970" y="62173"/>
        <a:ext cx="5804529" cy="753630"/>
      </dsp:txXfrm>
    </dsp:sp>
    <dsp:sp modelId="{132C4443-C699-4398-AB56-4C2D3D881144}">
      <dsp:nvSpPr>
        <dsp:cNvPr id="0" name=""/>
        <dsp:cNvSpPr/>
      </dsp:nvSpPr>
      <dsp:spPr>
        <a:xfrm>
          <a:off x="0" y="1829045"/>
          <a:ext cx="8492302" cy="302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882F77F-3748-4078-AD5C-398F2FF4554F}">
      <dsp:nvSpPr>
        <dsp:cNvPr id="0" name=""/>
        <dsp:cNvSpPr/>
      </dsp:nvSpPr>
      <dsp:spPr>
        <a:xfrm>
          <a:off x="424200" y="1046653"/>
          <a:ext cx="5938806" cy="959512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24692" tIns="0" rIns="224692" bIns="0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latin typeface="Arial" pitchFamily="34" charset="0"/>
              <a:cs typeface="Arial" pitchFamily="34" charset="0"/>
            </a:rPr>
            <a:t>Целенаправленное изучение и последующие принятие школьного образа жизни</a:t>
          </a:r>
          <a:endParaRPr lang="ru-RU" sz="1200" b="1" kern="1200" dirty="0">
            <a:latin typeface="Arial" pitchFamily="34" charset="0"/>
            <a:cs typeface="Arial" pitchFamily="34" charset="0"/>
          </a:endParaRPr>
        </a:p>
      </dsp:txBody>
      <dsp:txXfrm>
        <a:off x="471040" y="1093493"/>
        <a:ext cx="5845126" cy="865832"/>
      </dsp:txXfrm>
    </dsp:sp>
    <dsp:sp modelId="{4BA8243B-1C1A-4EC9-9100-88A68E11610B}">
      <dsp:nvSpPr>
        <dsp:cNvPr id="0" name=""/>
        <dsp:cNvSpPr/>
      </dsp:nvSpPr>
      <dsp:spPr>
        <a:xfrm>
          <a:off x="0" y="2949423"/>
          <a:ext cx="8492302" cy="302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77B265E-D37B-4C35-A171-0086F0EE373B}">
      <dsp:nvSpPr>
        <dsp:cNvPr id="0" name=""/>
        <dsp:cNvSpPr/>
      </dsp:nvSpPr>
      <dsp:spPr>
        <a:xfrm>
          <a:off x="424200" y="2196245"/>
          <a:ext cx="6033470" cy="930298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24692" tIns="0" rIns="224692" bIns="0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latin typeface="Arial" pitchFamily="34" charset="0"/>
              <a:cs typeface="Arial" pitchFamily="34" charset="0"/>
            </a:rPr>
            <a:t>Стойкое не принятие системы правил школы</a:t>
          </a:r>
          <a:endParaRPr lang="ru-RU" sz="1200" b="1" kern="1200" dirty="0">
            <a:latin typeface="Arial" pitchFamily="34" charset="0"/>
            <a:cs typeface="Arial" pitchFamily="34" charset="0"/>
          </a:endParaRPr>
        </a:p>
      </dsp:txBody>
      <dsp:txXfrm>
        <a:off x="469613" y="2241658"/>
        <a:ext cx="5942644" cy="83947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3EA044A-EDB5-4A81-9AC6-EBBCC8F2CE6A}">
      <dsp:nvSpPr>
        <dsp:cNvPr id="0" name=""/>
        <dsp:cNvSpPr/>
      </dsp:nvSpPr>
      <dsp:spPr>
        <a:xfrm>
          <a:off x="0" y="0"/>
          <a:ext cx="7272808" cy="890466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600" kern="1200" dirty="0" smtClean="0">
              <a:latin typeface="Arial" pitchFamily="34" charset="0"/>
              <a:cs typeface="Arial" pitchFamily="34" charset="0"/>
            </a:rPr>
            <a:t>Консультирование по профессиональным проблемам</a:t>
          </a:r>
          <a:endParaRPr lang="ru-RU" sz="2600" kern="1200" dirty="0">
            <a:latin typeface="Arial" pitchFamily="34" charset="0"/>
            <a:cs typeface="Arial" pitchFamily="34" charset="0"/>
          </a:endParaRPr>
        </a:p>
      </dsp:txBody>
      <dsp:txXfrm>
        <a:off x="1543608" y="0"/>
        <a:ext cx="5729199" cy="890466"/>
      </dsp:txXfrm>
    </dsp:sp>
    <dsp:sp modelId="{BA0EC53B-1399-4A16-977F-9A778813308E}">
      <dsp:nvSpPr>
        <dsp:cNvPr id="0" name=""/>
        <dsp:cNvSpPr/>
      </dsp:nvSpPr>
      <dsp:spPr>
        <a:xfrm>
          <a:off x="336511" y="26368"/>
          <a:ext cx="959632" cy="837729"/>
        </a:xfrm>
        <a:prstGeom prst="roundRect">
          <a:avLst>
            <a:gd name="adj" fmla="val 10000"/>
          </a:avLst>
        </a:prstGeom>
        <a:blipFill rotWithShape="1">
          <a:blip xmlns:r="http://schemas.openxmlformats.org/officeDocument/2006/relationships" r:embed="rId1"/>
          <a:stretch>
            <a:fillRect/>
          </a:stretch>
        </a:blipFill>
        <a:ln w="25400" cap="flat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F6BCEBB-5147-4CBC-BA49-29F296F0312E}">
      <dsp:nvSpPr>
        <dsp:cNvPr id="0" name=""/>
        <dsp:cNvSpPr/>
      </dsp:nvSpPr>
      <dsp:spPr>
        <a:xfrm>
          <a:off x="0" y="979512"/>
          <a:ext cx="7272808" cy="890466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600" kern="1200" dirty="0" smtClean="0">
              <a:latin typeface="Arial" pitchFamily="34" charset="0"/>
              <a:cs typeface="Arial" pitchFamily="34" charset="0"/>
            </a:rPr>
            <a:t>Семинары-тренинги</a:t>
          </a:r>
          <a:endParaRPr lang="ru-RU" sz="2600" kern="1200" dirty="0">
            <a:latin typeface="Arial" pitchFamily="34" charset="0"/>
            <a:cs typeface="Arial" pitchFamily="34" charset="0"/>
          </a:endParaRPr>
        </a:p>
      </dsp:txBody>
      <dsp:txXfrm>
        <a:off x="1543608" y="979512"/>
        <a:ext cx="5729199" cy="890466"/>
      </dsp:txXfrm>
    </dsp:sp>
    <dsp:sp modelId="{54A81A39-5338-4E41-BC29-83D2DF072F4A}">
      <dsp:nvSpPr>
        <dsp:cNvPr id="0" name=""/>
        <dsp:cNvSpPr/>
      </dsp:nvSpPr>
      <dsp:spPr>
        <a:xfrm>
          <a:off x="359580" y="994707"/>
          <a:ext cx="936563" cy="877500"/>
        </a:xfrm>
        <a:prstGeom prst="roundRect">
          <a:avLst>
            <a:gd name="adj" fmla="val 10000"/>
          </a:avLst>
        </a:prstGeom>
        <a:blipFill rotWithShape="1">
          <a:blip xmlns:r="http://schemas.openxmlformats.org/officeDocument/2006/relationships" r:embed="rId2"/>
          <a:stretch>
            <a:fillRect/>
          </a:stretch>
        </a:blipFill>
        <a:ln w="25400" cap="flat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EB3C0EA-81F6-48E5-9CAD-6ECF6DC87280}">
      <dsp:nvSpPr>
        <dsp:cNvPr id="0" name=""/>
        <dsp:cNvSpPr/>
      </dsp:nvSpPr>
      <dsp:spPr>
        <a:xfrm>
          <a:off x="0" y="1959025"/>
          <a:ext cx="7272808" cy="890466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600" kern="1200" dirty="0" smtClean="0">
              <a:latin typeface="Arial" pitchFamily="34" charset="0"/>
              <a:cs typeface="Arial" pitchFamily="34" charset="0"/>
            </a:rPr>
            <a:t>Накопление методического материала</a:t>
          </a:r>
          <a:endParaRPr lang="ru-RU" sz="2600" kern="1200" dirty="0">
            <a:latin typeface="Arial" pitchFamily="34" charset="0"/>
            <a:cs typeface="Arial" pitchFamily="34" charset="0"/>
          </a:endParaRPr>
        </a:p>
      </dsp:txBody>
      <dsp:txXfrm>
        <a:off x="1543608" y="1959025"/>
        <a:ext cx="5729199" cy="890466"/>
      </dsp:txXfrm>
    </dsp:sp>
    <dsp:sp modelId="{84D140C8-41CA-44F1-A58C-E6B71F5A0DA4}">
      <dsp:nvSpPr>
        <dsp:cNvPr id="0" name=""/>
        <dsp:cNvSpPr/>
      </dsp:nvSpPr>
      <dsp:spPr>
        <a:xfrm>
          <a:off x="336743" y="2007612"/>
          <a:ext cx="959167" cy="793291"/>
        </a:xfrm>
        <a:prstGeom prst="roundRect">
          <a:avLst>
            <a:gd name="adj" fmla="val 10000"/>
          </a:avLst>
        </a:prstGeom>
        <a:blipFill rotWithShape="1">
          <a:blip xmlns:r="http://schemas.openxmlformats.org/officeDocument/2006/relationships" r:embed="rId3"/>
          <a:stretch>
            <a:fillRect/>
          </a:stretch>
        </a:blipFill>
        <a:ln w="25400" cap="flat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32ECF2C-2375-4DF9-9444-8A562A700790}">
      <dsp:nvSpPr>
        <dsp:cNvPr id="0" name=""/>
        <dsp:cNvSpPr/>
      </dsp:nvSpPr>
      <dsp:spPr>
        <a:xfrm>
          <a:off x="0" y="2938538"/>
          <a:ext cx="7272808" cy="890466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600" kern="1200" dirty="0" err="1" smtClean="0">
              <a:latin typeface="Arial" pitchFamily="34" charset="0"/>
              <a:cs typeface="Arial" pitchFamily="34" charset="0"/>
            </a:rPr>
            <a:t>Коучинг</a:t>
          </a:r>
          <a:endParaRPr lang="ru-RU" sz="2600" kern="1200" dirty="0">
            <a:latin typeface="Arial" pitchFamily="34" charset="0"/>
            <a:cs typeface="Arial" pitchFamily="34" charset="0"/>
          </a:endParaRPr>
        </a:p>
      </dsp:txBody>
      <dsp:txXfrm>
        <a:off x="1543608" y="2938538"/>
        <a:ext cx="5729199" cy="890466"/>
      </dsp:txXfrm>
    </dsp:sp>
    <dsp:sp modelId="{A3B0C21D-6469-4557-A135-49288F54F2F6}">
      <dsp:nvSpPr>
        <dsp:cNvPr id="0" name=""/>
        <dsp:cNvSpPr/>
      </dsp:nvSpPr>
      <dsp:spPr>
        <a:xfrm>
          <a:off x="360038" y="2975182"/>
          <a:ext cx="963399" cy="841241"/>
        </a:xfrm>
        <a:prstGeom prst="roundRect">
          <a:avLst>
            <a:gd name="adj" fmla="val 10000"/>
          </a:avLst>
        </a:prstGeom>
        <a:blipFill rotWithShape="1">
          <a:blip xmlns:r="http://schemas.openxmlformats.org/officeDocument/2006/relationships" r:embed="rId4"/>
          <a:stretch>
            <a:fillRect/>
          </a:stretch>
        </a:blipFill>
        <a:ln w="25400" cap="flat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479DE28-B650-45EC-AADD-5AF28ACE7A3E}">
      <dsp:nvSpPr>
        <dsp:cNvPr id="0" name=""/>
        <dsp:cNvSpPr/>
      </dsp:nvSpPr>
      <dsp:spPr>
        <a:xfrm>
          <a:off x="0" y="3924444"/>
          <a:ext cx="7272808" cy="890466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600" kern="1200" dirty="0" smtClean="0">
              <a:latin typeface="Arial" pitchFamily="34" charset="0"/>
              <a:cs typeface="Arial" pitchFamily="34" charset="0"/>
            </a:rPr>
            <a:t>Наставничество</a:t>
          </a:r>
          <a:endParaRPr lang="ru-RU" sz="2600" kern="1200" dirty="0">
            <a:latin typeface="Arial" pitchFamily="34" charset="0"/>
            <a:cs typeface="Arial" pitchFamily="34" charset="0"/>
          </a:endParaRPr>
        </a:p>
      </dsp:txBody>
      <dsp:txXfrm>
        <a:off x="1543608" y="3924444"/>
        <a:ext cx="5729199" cy="890466"/>
      </dsp:txXfrm>
    </dsp:sp>
    <dsp:sp modelId="{ADC89F3F-F1A1-4EBD-BA93-596FCACA4B43}">
      <dsp:nvSpPr>
        <dsp:cNvPr id="0" name=""/>
        <dsp:cNvSpPr/>
      </dsp:nvSpPr>
      <dsp:spPr>
        <a:xfrm>
          <a:off x="336627" y="3918050"/>
          <a:ext cx="959399" cy="903253"/>
        </a:xfrm>
        <a:prstGeom prst="roundRect">
          <a:avLst>
            <a:gd name="adj" fmla="val 10000"/>
          </a:avLst>
        </a:prstGeom>
        <a:blipFill rotWithShape="1">
          <a:blip xmlns:r="http://schemas.openxmlformats.org/officeDocument/2006/relationships" r:embed="rId5"/>
          <a:stretch>
            <a:fillRect/>
          </a:stretch>
        </a:blipFill>
        <a:ln w="25400" cap="flat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2DAF609-E8B5-4433-A2A2-7E9F378ACE94}">
      <dsp:nvSpPr>
        <dsp:cNvPr id="0" name=""/>
        <dsp:cNvSpPr/>
      </dsp:nvSpPr>
      <dsp:spPr>
        <a:xfrm>
          <a:off x="40" y="915206"/>
          <a:ext cx="3840376" cy="74880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84912" tIns="105664" rIns="184912" bIns="105664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600" b="1" kern="1200" dirty="0" smtClean="0">
              <a:latin typeface="Arial" pitchFamily="34" charset="0"/>
              <a:cs typeface="Arial" pitchFamily="34" charset="0"/>
            </a:rPr>
            <a:t>Наставник</a:t>
          </a:r>
          <a:endParaRPr lang="ru-RU" sz="2600" b="1" kern="1200" dirty="0">
            <a:latin typeface="Arial" pitchFamily="34" charset="0"/>
            <a:cs typeface="Arial" pitchFamily="34" charset="0"/>
          </a:endParaRPr>
        </a:p>
      </dsp:txBody>
      <dsp:txXfrm>
        <a:off x="40" y="915206"/>
        <a:ext cx="3840376" cy="748800"/>
      </dsp:txXfrm>
    </dsp:sp>
    <dsp:sp modelId="{7A3C861F-F7DD-46A4-A52C-E7A8A7BBDF7E}">
      <dsp:nvSpPr>
        <dsp:cNvPr id="0" name=""/>
        <dsp:cNvSpPr/>
      </dsp:nvSpPr>
      <dsp:spPr>
        <a:xfrm>
          <a:off x="0" y="1573480"/>
          <a:ext cx="3840376" cy="285480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8684" tIns="138684" rIns="184912" bIns="208026" numCol="1" spcCol="1270" anchor="t" anchorCtr="0">
          <a:noAutofit/>
        </a:bodyPr>
        <a:lstStyle/>
        <a:p>
          <a:pPr marL="228600" lvl="1" indent="-228600" algn="just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600" kern="1200" dirty="0" smtClean="0">
              <a:latin typeface="Arial" pitchFamily="34" charset="0"/>
              <a:cs typeface="Arial" pitchFamily="34" charset="0"/>
            </a:rPr>
            <a:t>Квалифицированный специалист, обеспечивает передачу знаний и навыков наставляемому.</a:t>
          </a:r>
          <a:endParaRPr lang="ru-RU" sz="2600" kern="1200" dirty="0">
            <a:latin typeface="Arial" pitchFamily="34" charset="0"/>
            <a:cs typeface="Arial" pitchFamily="34" charset="0"/>
          </a:endParaRPr>
        </a:p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2600" kern="1200" dirty="0"/>
        </a:p>
      </dsp:txBody>
      <dsp:txXfrm>
        <a:off x="0" y="1573480"/>
        <a:ext cx="3840376" cy="2854800"/>
      </dsp:txXfrm>
    </dsp:sp>
    <dsp:sp modelId="{BF2F5D8E-A380-473F-942F-E9B5D24385E2}">
      <dsp:nvSpPr>
        <dsp:cNvPr id="0" name=""/>
        <dsp:cNvSpPr/>
      </dsp:nvSpPr>
      <dsp:spPr>
        <a:xfrm>
          <a:off x="4378069" y="915206"/>
          <a:ext cx="3840376" cy="74880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84912" tIns="105664" rIns="184912" bIns="105664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600" b="1" kern="1200" dirty="0" smtClean="0">
              <a:latin typeface="Arial" pitchFamily="34" charset="0"/>
              <a:cs typeface="Arial" pitchFamily="34" charset="0"/>
            </a:rPr>
            <a:t>Наставничество</a:t>
          </a:r>
          <a:endParaRPr lang="ru-RU" sz="2600" b="1" kern="1200" dirty="0">
            <a:latin typeface="Arial" pitchFamily="34" charset="0"/>
            <a:cs typeface="Arial" pitchFamily="34" charset="0"/>
          </a:endParaRPr>
        </a:p>
      </dsp:txBody>
      <dsp:txXfrm>
        <a:off x="4378069" y="915206"/>
        <a:ext cx="3840376" cy="748800"/>
      </dsp:txXfrm>
    </dsp:sp>
    <dsp:sp modelId="{C5469592-6586-4F4C-BD40-A2858B1043D4}">
      <dsp:nvSpPr>
        <dsp:cNvPr id="0" name=""/>
        <dsp:cNvSpPr/>
      </dsp:nvSpPr>
      <dsp:spPr>
        <a:xfrm>
          <a:off x="4378110" y="1696408"/>
          <a:ext cx="3840376" cy="285480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8684" tIns="138684" rIns="184912" bIns="208026" numCol="1" spcCol="1270" anchor="t" anchorCtr="0">
          <a:noAutofit/>
        </a:bodyPr>
        <a:lstStyle/>
        <a:p>
          <a:pPr marL="228600" lvl="1" indent="-228600" algn="just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600" kern="1200" dirty="0" smtClean="0">
              <a:latin typeface="Arial" pitchFamily="34" charset="0"/>
              <a:cs typeface="Arial" pitchFamily="34" charset="0"/>
            </a:rPr>
            <a:t>Форма индивидуальной работы с вновь принятыми или переведенными на другую должность работниками</a:t>
          </a:r>
          <a:endParaRPr lang="ru-RU" sz="2600" kern="1200" dirty="0">
            <a:latin typeface="Arial" pitchFamily="34" charset="0"/>
            <a:cs typeface="Arial" pitchFamily="34" charset="0"/>
          </a:endParaRPr>
        </a:p>
      </dsp:txBody>
      <dsp:txXfrm>
        <a:off x="4378110" y="1696408"/>
        <a:ext cx="3840376" cy="2854800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F4668EF-60F2-463B-9BF4-97815C6F4473}">
      <dsp:nvSpPr>
        <dsp:cNvPr id="0" name=""/>
        <dsp:cNvSpPr/>
      </dsp:nvSpPr>
      <dsp:spPr>
        <a:xfrm>
          <a:off x="39" y="918682"/>
          <a:ext cx="3806995" cy="77760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92024" tIns="109728" rIns="192024" bIns="109728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700" b="1" kern="1200" dirty="0" err="1" smtClean="0">
              <a:latin typeface="Arial" pitchFamily="34" charset="0"/>
              <a:cs typeface="Arial" pitchFamily="34" charset="0"/>
            </a:rPr>
            <a:t>Коуч</a:t>
          </a:r>
          <a:endParaRPr lang="ru-RU" sz="2700" b="1" kern="1200" dirty="0">
            <a:latin typeface="Arial" pitchFamily="34" charset="0"/>
            <a:cs typeface="Arial" pitchFamily="34" charset="0"/>
          </a:endParaRPr>
        </a:p>
      </dsp:txBody>
      <dsp:txXfrm>
        <a:off x="39" y="918682"/>
        <a:ext cx="3806995" cy="777600"/>
      </dsp:txXfrm>
    </dsp:sp>
    <dsp:sp modelId="{A9A1C950-73E0-4B31-A242-1111D864C63F}">
      <dsp:nvSpPr>
        <dsp:cNvPr id="0" name=""/>
        <dsp:cNvSpPr/>
      </dsp:nvSpPr>
      <dsp:spPr>
        <a:xfrm>
          <a:off x="39" y="1696282"/>
          <a:ext cx="3806995" cy="2890484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4018" tIns="144018" rIns="192024" bIns="216027" numCol="1" spcCol="1270" anchor="t" anchorCtr="0">
          <a:noAutofit/>
        </a:bodyPr>
        <a:lstStyle/>
        <a:p>
          <a:pPr marL="228600" lvl="1" indent="-228600" algn="just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700" kern="1200" dirty="0" smtClean="0">
              <a:latin typeface="Arial" pitchFamily="34" charset="0"/>
              <a:cs typeface="Arial" pitchFamily="34" charset="0"/>
            </a:rPr>
            <a:t>«Тренер», который помогает обучающемуся добиться жизненной ил профессиональной цели.</a:t>
          </a:r>
          <a:endParaRPr lang="ru-RU" sz="2700" kern="1200" dirty="0">
            <a:latin typeface="Arial" pitchFamily="34" charset="0"/>
            <a:cs typeface="Arial" pitchFamily="34" charset="0"/>
          </a:endParaRPr>
        </a:p>
      </dsp:txBody>
      <dsp:txXfrm>
        <a:off x="39" y="1696282"/>
        <a:ext cx="3806995" cy="2890484"/>
      </dsp:txXfrm>
    </dsp:sp>
    <dsp:sp modelId="{2C8A98E6-F27C-4D7F-BF49-BDC59AA7F86E}">
      <dsp:nvSpPr>
        <dsp:cNvPr id="0" name=""/>
        <dsp:cNvSpPr/>
      </dsp:nvSpPr>
      <dsp:spPr>
        <a:xfrm>
          <a:off x="4340014" y="918682"/>
          <a:ext cx="3806995" cy="77760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92024" tIns="109728" rIns="192024" bIns="109728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700" b="1" kern="1200" dirty="0" err="1" smtClean="0">
              <a:latin typeface="Arial" pitchFamily="34" charset="0"/>
              <a:cs typeface="Arial" pitchFamily="34" charset="0"/>
            </a:rPr>
            <a:t>Коучинг</a:t>
          </a:r>
          <a:endParaRPr lang="ru-RU" sz="2700" b="1" kern="1200" dirty="0">
            <a:latin typeface="Arial" pitchFamily="34" charset="0"/>
            <a:cs typeface="Arial" pitchFamily="34" charset="0"/>
          </a:endParaRPr>
        </a:p>
      </dsp:txBody>
      <dsp:txXfrm>
        <a:off x="4340014" y="918682"/>
        <a:ext cx="3806995" cy="777600"/>
      </dsp:txXfrm>
    </dsp:sp>
    <dsp:sp modelId="{C8256CA1-2EE1-4B22-8D56-C016561EB4DF}">
      <dsp:nvSpPr>
        <dsp:cNvPr id="0" name=""/>
        <dsp:cNvSpPr/>
      </dsp:nvSpPr>
      <dsp:spPr>
        <a:xfrm>
          <a:off x="4340014" y="1696282"/>
          <a:ext cx="3806995" cy="2890484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4018" tIns="144018" rIns="192024" bIns="216027" numCol="1" spcCol="1270" anchor="t" anchorCtr="0">
          <a:noAutofit/>
        </a:bodyPr>
        <a:lstStyle/>
        <a:p>
          <a:pPr marL="228600" lvl="1" indent="-228600" algn="just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700" kern="1200" dirty="0" smtClean="0">
              <a:latin typeface="Arial" pitchFamily="34" charset="0"/>
              <a:cs typeface="Arial" pitchFamily="34" charset="0"/>
            </a:rPr>
            <a:t>Метод тренировки, помогает обучающемуся достичь некой жизненной или профессиональной цели.</a:t>
          </a:r>
          <a:endParaRPr lang="ru-RU" sz="2700" kern="1200" dirty="0">
            <a:latin typeface="Arial" pitchFamily="34" charset="0"/>
            <a:cs typeface="Arial" pitchFamily="34" charset="0"/>
          </a:endParaRPr>
        </a:p>
      </dsp:txBody>
      <dsp:txXfrm>
        <a:off x="4340014" y="1696282"/>
        <a:ext cx="3806995" cy="2890484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668BDE7-40AE-4998-A33D-A01CCB27AB3A}">
      <dsp:nvSpPr>
        <dsp:cNvPr id="0" name=""/>
        <dsp:cNvSpPr/>
      </dsp:nvSpPr>
      <dsp:spPr>
        <a:xfrm>
          <a:off x="834007" y="0"/>
          <a:ext cx="6479232" cy="2591693"/>
        </a:xfrm>
        <a:prstGeom prst="leftRightRibb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F6F63AA0-0AF4-4295-A78B-859DCA8D0D53}">
      <dsp:nvSpPr>
        <dsp:cNvPr id="0" name=""/>
        <dsp:cNvSpPr/>
      </dsp:nvSpPr>
      <dsp:spPr>
        <a:xfrm>
          <a:off x="1611515" y="453546"/>
          <a:ext cx="2138146" cy="1269929"/>
        </a:xfrm>
        <a:prstGeom prst="rect">
          <a:avLst/>
        </a:prstGeom>
        <a:noFill/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/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71120" rIns="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latin typeface="Arial" pitchFamily="34" charset="0"/>
              <a:cs typeface="Arial" pitchFamily="34" charset="0"/>
            </a:rPr>
            <a:t>Наставничество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latin typeface="Arial" pitchFamily="34" charset="0"/>
              <a:cs typeface="Arial" pitchFamily="34" charset="0"/>
            </a:rPr>
            <a:t>Делай как я! </a:t>
          </a:r>
          <a:endParaRPr lang="ru-RU" sz="2000" kern="1200" dirty="0">
            <a:latin typeface="Arial" pitchFamily="34" charset="0"/>
            <a:cs typeface="Arial" pitchFamily="34" charset="0"/>
          </a:endParaRPr>
        </a:p>
      </dsp:txBody>
      <dsp:txXfrm>
        <a:off x="1611515" y="453546"/>
        <a:ext cx="2138146" cy="1269929"/>
      </dsp:txXfrm>
    </dsp:sp>
    <dsp:sp modelId="{D7C703E6-B405-4211-8E03-371D07024876}">
      <dsp:nvSpPr>
        <dsp:cNvPr id="0" name=""/>
        <dsp:cNvSpPr/>
      </dsp:nvSpPr>
      <dsp:spPr>
        <a:xfrm>
          <a:off x="4073624" y="868217"/>
          <a:ext cx="2526900" cy="1269929"/>
        </a:xfrm>
        <a:prstGeom prst="rect">
          <a:avLst/>
        </a:prstGeom>
        <a:noFill/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/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71120" rIns="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err="1" smtClean="0">
              <a:latin typeface="Arial" pitchFamily="34" charset="0"/>
              <a:cs typeface="Arial" pitchFamily="34" charset="0"/>
            </a:rPr>
            <a:t>Коуч</a:t>
          </a:r>
          <a:endParaRPr lang="ru-RU" sz="2000" b="1" kern="1200" dirty="0" smtClean="0">
            <a:latin typeface="Arial" pitchFamily="34" charset="0"/>
            <a:cs typeface="Arial" pitchFamily="34" charset="0"/>
          </a:endParaRP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latin typeface="Arial" pitchFamily="34" charset="0"/>
              <a:cs typeface="Arial" pitchFamily="34" charset="0"/>
            </a:rPr>
            <a:t>Делай правильно!</a:t>
          </a:r>
          <a:endParaRPr lang="ru-RU" sz="2000" kern="1200" dirty="0">
            <a:latin typeface="Arial" pitchFamily="34" charset="0"/>
            <a:cs typeface="Arial" pitchFamily="34" charset="0"/>
          </a:endParaRPr>
        </a:p>
      </dsp:txBody>
      <dsp:txXfrm>
        <a:off x="4073624" y="868217"/>
        <a:ext cx="2526900" cy="1269929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330EA17-A03C-4888-8DD1-3B7BA75C16A9}">
      <dsp:nvSpPr>
        <dsp:cNvPr id="0" name=""/>
        <dsp:cNvSpPr/>
      </dsp:nvSpPr>
      <dsp:spPr>
        <a:xfrm>
          <a:off x="3326422" y="2813"/>
          <a:ext cx="1916354" cy="124563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b="1" kern="1200" dirty="0" smtClean="0">
              <a:latin typeface="Arial" pitchFamily="34" charset="0"/>
              <a:cs typeface="Arial" pitchFamily="34" charset="0"/>
            </a:rPr>
            <a:t>С людьми все хорошо</a:t>
          </a:r>
          <a:endParaRPr lang="ru-RU" sz="1500" b="1" kern="1200" dirty="0">
            <a:latin typeface="Arial" pitchFamily="34" charset="0"/>
            <a:cs typeface="Arial" pitchFamily="34" charset="0"/>
          </a:endParaRPr>
        </a:p>
      </dsp:txBody>
      <dsp:txXfrm>
        <a:off x="3387229" y="63620"/>
        <a:ext cx="1794740" cy="1124016"/>
      </dsp:txXfrm>
    </dsp:sp>
    <dsp:sp modelId="{B914032C-20FF-411D-A450-DE59AC444733}">
      <dsp:nvSpPr>
        <dsp:cNvPr id="0" name=""/>
        <dsp:cNvSpPr/>
      </dsp:nvSpPr>
      <dsp:spPr>
        <a:xfrm>
          <a:off x="1797205" y="625628"/>
          <a:ext cx="4974789" cy="4974789"/>
        </a:xfrm>
        <a:custGeom>
          <a:avLst/>
          <a:gdLst/>
          <a:ahLst/>
          <a:cxnLst/>
          <a:rect l="0" t="0" r="0" b="0"/>
          <a:pathLst>
            <a:path>
              <a:moveTo>
                <a:pt x="3458720" y="197491"/>
              </a:moveTo>
              <a:arcTo wR="2487394" hR="2487394" stAng="17579135" swAng="1960267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38DC1E0-5602-48E2-8E8D-185040EDC073}">
      <dsp:nvSpPr>
        <dsp:cNvPr id="0" name=""/>
        <dsp:cNvSpPr/>
      </dsp:nvSpPr>
      <dsp:spPr>
        <a:xfrm>
          <a:off x="5692075" y="1721560"/>
          <a:ext cx="1916354" cy="124563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b="1" kern="1200" dirty="0" smtClean="0">
              <a:latin typeface="Arial" pitchFamily="34" charset="0"/>
              <a:cs typeface="Arial" pitchFamily="34" charset="0"/>
            </a:rPr>
            <a:t>Каждый человек делает наилучший выбор для себя</a:t>
          </a:r>
          <a:endParaRPr lang="ru-RU" sz="1500" b="1" kern="1200" dirty="0">
            <a:latin typeface="Arial" pitchFamily="34" charset="0"/>
            <a:cs typeface="Arial" pitchFamily="34" charset="0"/>
          </a:endParaRPr>
        </a:p>
      </dsp:txBody>
      <dsp:txXfrm>
        <a:off x="5752882" y="1782367"/>
        <a:ext cx="1794740" cy="1124016"/>
      </dsp:txXfrm>
    </dsp:sp>
    <dsp:sp modelId="{85929287-5D51-4914-A6A3-04EE9887C879}">
      <dsp:nvSpPr>
        <dsp:cNvPr id="0" name=""/>
        <dsp:cNvSpPr/>
      </dsp:nvSpPr>
      <dsp:spPr>
        <a:xfrm>
          <a:off x="1797205" y="625628"/>
          <a:ext cx="4974789" cy="4974789"/>
        </a:xfrm>
        <a:custGeom>
          <a:avLst/>
          <a:gdLst/>
          <a:ahLst/>
          <a:cxnLst/>
          <a:rect l="0" t="0" r="0" b="0"/>
          <a:pathLst>
            <a:path>
              <a:moveTo>
                <a:pt x="4971393" y="2357455"/>
              </a:moveTo>
              <a:arcTo wR="2487394" hR="2487394" stAng="21420334" swAng="2195327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FEA3B06-7FB0-4C09-9600-2371DF6DE290}">
      <dsp:nvSpPr>
        <dsp:cNvPr id="0" name=""/>
        <dsp:cNvSpPr/>
      </dsp:nvSpPr>
      <dsp:spPr>
        <a:xfrm>
          <a:off x="4788476" y="4502552"/>
          <a:ext cx="1916354" cy="124563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b="1" kern="1200" dirty="0" smtClean="0">
              <a:latin typeface="Arial" pitchFamily="34" charset="0"/>
              <a:cs typeface="Arial" pitchFamily="34" charset="0"/>
            </a:rPr>
            <a:t>У каждого из нас есть необходимые ресурсы</a:t>
          </a:r>
          <a:endParaRPr lang="ru-RU" sz="1500" b="1" kern="1200" dirty="0">
            <a:latin typeface="Arial" pitchFamily="34" charset="0"/>
            <a:cs typeface="Arial" pitchFamily="34" charset="0"/>
          </a:endParaRPr>
        </a:p>
      </dsp:txBody>
      <dsp:txXfrm>
        <a:off x="4849283" y="4563359"/>
        <a:ext cx="1794740" cy="1124016"/>
      </dsp:txXfrm>
    </dsp:sp>
    <dsp:sp modelId="{4DBFA9F0-0242-4438-A3BC-B2D0AF2AC13F}">
      <dsp:nvSpPr>
        <dsp:cNvPr id="0" name=""/>
        <dsp:cNvSpPr/>
      </dsp:nvSpPr>
      <dsp:spPr>
        <a:xfrm>
          <a:off x="1797205" y="625628"/>
          <a:ext cx="4974789" cy="4974789"/>
        </a:xfrm>
        <a:custGeom>
          <a:avLst/>
          <a:gdLst/>
          <a:ahLst/>
          <a:cxnLst/>
          <a:rect l="0" t="0" r="0" b="0"/>
          <a:pathLst>
            <a:path>
              <a:moveTo>
                <a:pt x="2981398" y="4925240"/>
              </a:moveTo>
              <a:arcTo wR="2487394" hR="2487394" stAng="4712683" swAng="1374634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709BB57-339B-41BE-AC01-DF007ADC5A69}">
      <dsp:nvSpPr>
        <dsp:cNvPr id="0" name=""/>
        <dsp:cNvSpPr/>
      </dsp:nvSpPr>
      <dsp:spPr>
        <a:xfrm>
          <a:off x="1864368" y="4502552"/>
          <a:ext cx="1916354" cy="124563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b="1" kern="1200" dirty="0" smtClean="0">
              <a:latin typeface="Arial" pitchFamily="34" charset="0"/>
              <a:cs typeface="Arial" pitchFamily="34" charset="0"/>
            </a:rPr>
            <a:t>В основе любого действия – позитивные намерения</a:t>
          </a:r>
          <a:endParaRPr lang="ru-RU" sz="1500" b="1" kern="1200" dirty="0">
            <a:latin typeface="Arial" pitchFamily="34" charset="0"/>
            <a:cs typeface="Arial" pitchFamily="34" charset="0"/>
          </a:endParaRPr>
        </a:p>
      </dsp:txBody>
      <dsp:txXfrm>
        <a:off x="1925175" y="4563359"/>
        <a:ext cx="1794740" cy="1124016"/>
      </dsp:txXfrm>
    </dsp:sp>
    <dsp:sp modelId="{CEB5D4E6-E4FE-48B9-A85A-3908E02C8B2D}">
      <dsp:nvSpPr>
        <dsp:cNvPr id="0" name=""/>
        <dsp:cNvSpPr/>
      </dsp:nvSpPr>
      <dsp:spPr>
        <a:xfrm>
          <a:off x="1797205" y="625628"/>
          <a:ext cx="4974789" cy="4974789"/>
        </a:xfrm>
        <a:custGeom>
          <a:avLst/>
          <a:gdLst/>
          <a:ahLst/>
          <a:cxnLst/>
          <a:rect l="0" t="0" r="0" b="0"/>
          <a:pathLst>
            <a:path>
              <a:moveTo>
                <a:pt x="415454" y="3863693"/>
              </a:moveTo>
              <a:arcTo wR="2487394" hR="2487394" stAng="8784339" swAng="2195327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78EDE8C-1239-4210-AD39-D1953D61004D}">
      <dsp:nvSpPr>
        <dsp:cNvPr id="0" name=""/>
        <dsp:cNvSpPr/>
      </dsp:nvSpPr>
      <dsp:spPr>
        <a:xfrm>
          <a:off x="960769" y="1721560"/>
          <a:ext cx="1916354" cy="124563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b="1" kern="1200" dirty="0" smtClean="0">
              <a:latin typeface="Arial" pitchFamily="34" charset="0"/>
              <a:cs typeface="Arial" pitchFamily="34" charset="0"/>
            </a:rPr>
            <a:t>Перемены не только не возможны, но и неизбежны</a:t>
          </a:r>
          <a:endParaRPr lang="ru-RU" sz="1500" b="1" kern="1200" dirty="0">
            <a:latin typeface="Arial" pitchFamily="34" charset="0"/>
            <a:cs typeface="Arial" pitchFamily="34" charset="0"/>
          </a:endParaRPr>
        </a:p>
      </dsp:txBody>
      <dsp:txXfrm>
        <a:off x="1021576" y="1782367"/>
        <a:ext cx="1794740" cy="1124016"/>
      </dsp:txXfrm>
    </dsp:sp>
    <dsp:sp modelId="{56149A8B-E8F2-4AA6-990B-64888D80E4B4}">
      <dsp:nvSpPr>
        <dsp:cNvPr id="0" name=""/>
        <dsp:cNvSpPr/>
      </dsp:nvSpPr>
      <dsp:spPr>
        <a:xfrm>
          <a:off x="1797205" y="625628"/>
          <a:ext cx="4974789" cy="4974789"/>
        </a:xfrm>
        <a:custGeom>
          <a:avLst/>
          <a:gdLst/>
          <a:ahLst/>
          <a:cxnLst/>
          <a:rect l="0" t="0" r="0" b="0"/>
          <a:pathLst>
            <a:path>
              <a:moveTo>
                <a:pt x="433622" y="1084130"/>
              </a:moveTo>
              <a:arcTo wR="2487394" hR="2487394" stAng="12860598" swAng="1960267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435A8ED-60E8-4A8A-A660-73CEAA5853AE}">
      <dsp:nvSpPr>
        <dsp:cNvPr id="0" name=""/>
        <dsp:cNvSpPr/>
      </dsp:nvSpPr>
      <dsp:spPr>
        <a:xfrm>
          <a:off x="7154553" y="2210247"/>
          <a:ext cx="542809" cy="127430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09432"/>
              </a:lnTo>
              <a:lnTo>
                <a:pt x="542809" y="1109432"/>
              </a:lnTo>
              <a:lnTo>
                <a:pt x="542809" y="1274304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08AC23F-C38F-4ECF-9D37-6221469B3966}">
      <dsp:nvSpPr>
        <dsp:cNvPr id="0" name=""/>
        <dsp:cNvSpPr/>
      </dsp:nvSpPr>
      <dsp:spPr>
        <a:xfrm>
          <a:off x="3396356" y="972097"/>
          <a:ext cx="3758196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3758196" y="45720"/>
              </a:lnTo>
              <a:lnTo>
                <a:pt x="3758196" y="10802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F79F110-2561-41BF-862C-ADA3F0632A26}">
      <dsp:nvSpPr>
        <dsp:cNvPr id="0" name=""/>
        <dsp:cNvSpPr/>
      </dsp:nvSpPr>
      <dsp:spPr>
        <a:xfrm>
          <a:off x="1230875" y="2242682"/>
          <a:ext cx="4288814" cy="107834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13468"/>
              </a:lnTo>
              <a:lnTo>
                <a:pt x="4288814" y="913468"/>
              </a:lnTo>
              <a:lnTo>
                <a:pt x="4288814" y="107834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B6BC012-D5E9-4CAC-8067-FB62BA5D1183}">
      <dsp:nvSpPr>
        <dsp:cNvPr id="0" name=""/>
        <dsp:cNvSpPr/>
      </dsp:nvSpPr>
      <dsp:spPr>
        <a:xfrm>
          <a:off x="2922864" y="4511714"/>
          <a:ext cx="422632" cy="528182"/>
        </a:xfrm>
        <a:custGeom>
          <a:avLst/>
          <a:gdLst/>
          <a:ahLst/>
          <a:cxnLst/>
          <a:rect l="0" t="0" r="0" b="0"/>
          <a:pathLst>
            <a:path>
              <a:moveTo>
                <a:pt x="422632" y="0"/>
              </a:moveTo>
              <a:lnTo>
                <a:pt x="422632" y="363310"/>
              </a:lnTo>
              <a:lnTo>
                <a:pt x="0" y="363310"/>
              </a:lnTo>
              <a:lnTo>
                <a:pt x="0" y="528182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2E2CC39-960F-4662-BA02-D96093B51DB6}">
      <dsp:nvSpPr>
        <dsp:cNvPr id="0" name=""/>
        <dsp:cNvSpPr/>
      </dsp:nvSpPr>
      <dsp:spPr>
        <a:xfrm>
          <a:off x="1230875" y="2242682"/>
          <a:ext cx="2114621" cy="113890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74031"/>
              </a:lnTo>
              <a:lnTo>
                <a:pt x="2114621" y="974031"/>
              </a:lnTo>
              <a:lnTo>
                <a:pt x="2114621" y="1138904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8DE6F2B-D61A-4452-846E-3DD86CE3D0AA}">
      <dsp:nvSpPr>
        <dsp:cNvPr id="0" name=""/>
        <dsp:cNvSpPr/>
      </dsp:nvSpPr>
      <dsp:spPr>
        <a:xfrm>
          <a:off x="880762" y="2242682"/>
          <a:ext cx="350112" cy="1036842"/>
        </a:xfrm>
        <a:custGeom>
          <a:avLst/>
          <a:gdLst/>
          <a:ahLst/>
          <a:cxnLst/>
          <a:rect l="0" t="0" r="0" b="0"/>
          <a:pathLst>
            <a:path>
              <a:moveTo>
                <a:pt x="350112" y="0"/>
              </a:moveTo>
              <a:lnTo>
                <a:pt x="350112" y="871970"/>
              </a:lnTo>
              <a:lnTo>
                <a:pt x="0" y="871970"/>
              </a:lnTo>
              <a:lnTo>
                <a:pt x="0" y="1036842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7321ACA-2547-4998-8B80-61AA2BF4BFF2}">
      <dsp:nvSpPr>
        <dsp:cNvPr id="0" name=""/>
        <dsp:cNvSpPr/>
      </dsp:nvSpPr>
      <dsp:spPr>
        <a:xfrm>
          <a:off x="1230875" y="1017817"/>
          <a:ext cx="2165481" cy="266696"/>
        </a:xfrm>
        <a:custGeom>
          <a:avLst/>
          <a:gdLst/>
          <a:ahLst/>
          <a:cxnLst/>
          <a:rect l="0" t="0" r="0" b="0"/>
          <a:pathLst>
            <a:path>
              <a:moveTo>
                <a:pt x="2165481" y="0"/>
              </a:moveTo>
              <a:lnTo>
                <a:pt x="2165481" y="101824"/>
              </a:lnTo>
              <a:lnTo>
                <a:pt x="0" y="101824"/>
              </a:lnTo>
              <a:lnTo>
                <a:pt x="0" y="26669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0792B83-3887-41CE-85C5-3DAD6AFA1437}">
      <dsp:nvSpPr>
        <dsp:cNvPr id="0" name=""/>
        <dsp:cNvSpPr/>
      </dsp:nvSpPr>
      <dsp:spPr>
        <a:xfrm>
          <a:off x="2528951" y="-187860"/>
          <a:ext cx="1734809" cy="120567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87494A7F-CB68-46FE-83D8-D624B168DEF4}">
      <dsp:nvSpPr>
        <dsp:cNvPr id="0" name=""/>
        <dsp:cNvSpPr/>
      </dsp:nvSpPr>
      <dsp:spPr>
        <a:xfrm>
          <a:off x="2726699" y="0"/>
          <a:ext cx="1734809" cy="120567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err="1" smtClean="0">
              <a:latin typeface="Arial" pitchFamily="34" charset="0"/>
              <a:cs typeface="Arial" pitchFamily="34" charset="0"/>
            </a:rPr>
            <a:t>Коуч</a:t>
          </a:r>
          <a:r>
            <a:rPr lang="ru-RU" sz="1400" b="1" kern="1200" dirty="0" smtClean="0">
              <a:latin typeface="Arial" pitchFamily="34" charset="0"/>
              <a:cs typeface="Arial" pitchFamily="34" charset="0"/>
            </a:rPr>
            <a:t>-наставничество</a:t>
          </a:r>
          <a:endParaRPr lang="ru-RU" sz="1400" b="1" kern="1200" dirty="0">
            <a:latin typeface="Arial" pitchFamily="34" charset="0"/>
            <a:cs typeface="Arial" pitchFamily="34" charset="0"/>
          </a:endParaRPr>
        </a:p>
      </dsp:txBody>
      <dsp:txXfrm>
        <a:off x="2762012" y="35313"/>
        <a:ext cx="1664183" cy="1135051"/>
      </dsp:txXfrm>
    </dsp:sp>
    <dsp:sp modelId="{2E0C5C3E-9BF3-4106-94D3-8DD96BB5FA74}">
      <dsp:nvSpPr>
        <dsp:cNvPr id="0" name=""/>
        <dsp:cNvSpPr/>
      </dsp:nvSpPr>
      <dsp:spPr>
        <a:xfrm>
          <a:off x="582003" y="1284513"/>
          <a:ext cx="1297743" cy="95816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D23C04F5-39C7-421C-96BC-2C102F463D86}">
      <dsp:nvSpPr>
        <dsp:cNvPr id="0" name=""/>
        <dsp:cNvSpPr/>
      </dsp:nvSpPr>
      <dsp:spPr>
        <a:xfrm>
          <a:off x="779751" y="1472374"/>
          <a:ext cx="1297743" cy="95816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latin typeface="Arial" pitchFamily="34" charset="0"/>
              <a:cs typeface="Arial" pitchFamily="34" charset="0"/>
            </a:rPr>
            <a:t>Плюсы</a:t>
          </a:r>
          <a:endParaRPr lang="ru-RU" sz="1800" b="1" kern="1200" dirty="0">
            <a:latin typeface="Arial" pitchFamily="34" charset="0"/>
            <a:cs typeface="Arial" pitchFamily="34" charset="0"/>
          </a:endParaRPr>
        </a:p>
      </dsp:txBody>
      <dsp:txXfrm>
        <a:off x="807815" y="1500438"/>
        <a:ext cx="1241615" cy="902040"/>
      </dsp:txXfrm>
    </dsp:sp>
    <dsp:sp modelId="{0AE7719E-0715-4179-89AC-3A178FF5D1A7}">
      <dsp:nvSpPr>
        <dsp:cNvPr id="0" name=""/>
        <dsp:cNvSpPr/>
      </dsp:nvSpPr>
      <dsp:spPr>
        <a:xfrm>
          <a:off x="-147565" y="3279524"/>
          <a:ext cx="2056655" cy="156933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2C0BA4D2-3840-4C47-A384-F0DCFD862278}">
      <dsp:nvSpPr>
        <dsp:cNvPr id="0" name=""/>
        <dsp:cNvSpPr/>
      </dsp:nvSpPr>
      <dsp:spPr>
        <a:xfrm>
          <a:off x="50182" y="3467384"/>
          <a:ext cx="2056655" cy="156933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b="1" kern="1200" dirty="0" smtClean="0">
              <a:latin typeface="Arial" pitchFamily="34" charset="0"/>
              <a:cs typeface="Arial" pitchFamily="34" charset="0"/>
            </a:rPr>
            <a:t>Наставник не диктует свои правила, а направляет специалиста к выбору правильного решения</a:t>
          </a:r>
          <a:endParaRPr lang="ru-RU" sz="1300" b="1" kern="1200" dirty="0">
            <a:latin typeface="Arial" pitchFamily="34" charset="0"/>
            <a:cs typeface="Arial" pitchFamily="34" charset="0"/>
          </a:endParaRPr>
        </a:p>
      </dsp:txBody>
      <dsp:txXfrm>
        <a:off x="96146" y="3513348"/>
        <a:ext cx="1964727" cy="1477402"/>
      </dsp:txXfrm>
    </dsp:sp>
    <dsp:sp modelId="{99285FEB-389E-48BA-881B-99F11F556765}">
      <dsp:nvSpPr>
        <dsp:cNvPr id="0" name=""/>
        <dsp:cNvSpPr/>
      </dsp:nvSpPr>
      <dsp:spPr>
        <a:xfrm>
          <a:off x="2455631" y="3381586"/>
          <a:ext cx="1779729" cy="113012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C0948975-A82A-44B0-B157-82490CD1BA81}">
      <dsp:nvSpPr>
        <dsp:cNvPr id="0" name=""/>
        <dsp:cNvSpPr/>
      </dsp:nvSpPr>
      <dsp:spPr>
        <a:xfrm>
          <a:off x="2653379" y="3569446"/>
          <a:ext cx="1779729" cy="113012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latin typeface="Arial" pitchFamily="34" charset="0"/>
              <a:cs typeface="Arial" pitchFamily="34" charset="0"/>
            </a:rPr>
            <a:t>Выработка «Профессионального почерка»</a:t>
          </a:r>
          <a:endParaRPr lang="ru-RU" sz="1400" b="1" kern="1200" dirty="0">
            <a:latin typeface="Arial" pitchFamily="34" charset="0"/>
            <a:cs typeface="Arial" pitchFamily="34" charset="0"/>
          </a:endParaRPr>
        </a:p>
      </dsp:txBody>
      <dsp:txXfrm>
        <a:off x="2686479" y="3602546"/>
        <a:ext cx="1713529" cy="1063928"/>
      </dsp:txXfrm>
    </dsp:sp>
    <dsp:sp modelId="{12FE7FE1-E888-4848-9E99-33D03EE704B8}">
      <dsp:nvSpPr>
        <dsp:cNvPr id="0" name=""/>
        <dsp:cNvSpPr/>
      </dsp:nvSpPr>
      <dsp:spPr>
        <a:xfrm>
          <a:off x="2032999" y="5039897"/>
          <a:ext cx="1779729" cy="113012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94031C47-CB6B-4F28-9116-021EDEC3B1AD}">
      <dsp:nvSpPr>
        <dsp:cNvPr id="0" name=""/>
        <dsp:cNvSpPr/>
      </dsp:nvSpPr>
      <dsp:spPr>
        <a:xfrm>
          <a:off x="2230747" y="5227757"/>
          <a:ext cx="1779729" cy="113012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latin typeface="Arial" pitchFamily="34" charset="0"/>
              <a:cs typeface="Arial" pitchFamily="34" charset="0"/>
            </a:rPr>
            <a:t>Доверительные и дружеские отношения с </a:t>
          </a:r>
          <a:r>
            <a:rPr lang="ru-RU" sz="1200" b="1" kern="1200" dirty="0" err="1" smtClean="0">
              <a:latin typeface="Arial" pitchFamily="34" charset="0"/>
              <a:cs typeface="Arial" pitchFamily="34" charset="0"/>
            </a:rPr>
            <a:t>коуч</a:t>
          </a:r>
          <a:r>
            <a:rPr lang="ru-RU" sz="1200" b="1" kern="1200" dirty="0" smtClean="0">
              <a:latin typeface="Arial" pitchFamily="34" charset="0"/>
              <a:cs typeface="Arial" pitchFamily="34" charset="0"/>
            </a:rPr>
            <a:t>-наставником</a:t>
          </a:r>
          <a:endParaRPr lang="ru-RU" sz="1200" b="1" kern="1200" dirty="0">
            <a:latin typeface="Arial" pitchFamily="34" charset="0"/>
            <a:cs typeface="Arial" pitchFamily="34" charset="0"/>
          </a:endParaRPr>
        </a:p>
      </dsp:txBody>
      <dsp:txXfrm>
        <a:off x="2263847" y="5260857"/>
        <a:ext cx="1713529" cy="1063928"/>
      </dsp:txXfrm>
    </dsp:sp>
    <dsp:sp modelId="{58CF3EB8-5900-4572-942C-919B7BA298D0}">
      <dsp:nvSpPr>
        <dsp:cNvPr id="0" name=""/>
        <dsp:cNvSpPr/>
      </dsp:nvSpPr>
      <dsp:spPr>
        <a:xfrm>
          <a:off x="4629824" y="3321022"/>
          <a:ext cx="1779729" cy="113012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EA32581B-9C98-4CB8-A85E-F5832712304D}">
      <dsp:nvSpPr>
        <dsp:cNvPr id="0" name=""/>
        <dsp:cNvSpPr/>
      </dsp:nvSpPr>
      <dsp:spPr>
        <a:xfrm>
          <a:off x="4827572" y="3508882"/>
          <a:ext cx="1779729" cy="113012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b="1" kern="1200" dirty="0" smtClean="0">
              <a:latin typeface="Arial" pitchFamily="34" charset="0"/>
              <a:cs typeface="Arial" pitchFamily="34" charset="0"/>
            </a:rPr>
            <a:t>Внешняя и внутренняя профессиональная экспертиза</a:t>
          </a:r>
          <a:endParaRPr lang="ru-RU" sz="1300" b="1" kern="1200" dirty="0">
            <a:latin typeface="Arial" pitchFamily="34" charset="0"/>
            <a:cs typeface="Arial" pitchFamily="34" charset="0"/>
          </a:endParaRPr>
        </a:p>
      </dsp:txBody>
      <dsp:txXfrm>
        <a:off x="4860672" y="3541982"/>
        <a:ext cx="1713529" cy="1063928"/>
      </dsp:txXfrm>
    </dsp:sp>
    <dsp:sp modelId="{21CF24BC-ACE9-49E4-AD6F-F08A7B66322D}">
      <dsp:nvSpPr>
        <dsp:cNvPr id="0" name=""/>
        <dsp:cNvSpPr/>
      </dsp:nvSpPr>
      <dsp:spPr>
        <a:xfrm>
          <a:off x="6264688" y="1080118"/>
          <a:ext cx="1779729" cy="113012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B05B335A-7EBD-4721-A2D7-247BE1FD06D3}">
      <dsp:nvSpPr>
        <dsp:cNvPr id="0" name=""/>
        <dsp:cNvSpPr/>
      </dsp:nvSpPr>
      <dsp:spPr>
        <a:xfrm>
          <a:off x="6462436" y="1267979"/>
          <a:ext cx="1779729" cy="113012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latin typeface="Arial" pitchFamily="34" charset="0"/>
              <a:cs typeface="Arial" pitchFamily="34" charset="0"/>
            </a:rPr>
            <a:t>Минусы</a:t>
          </a:r>
          <a:endParaRPr lang="ru-RU" sz="1600" b="1" kern="1200" dirty="0">
            <a:latin typeface="Arial" pitchFamily="34" charset="0"/>
            <a:cs typeface="Arial" pitchFamily="34" charset="0"/>
          </a:endParaRPr>
        </a:p>
      </dsp:txBody>
      <dsp:txXfrm>
        <a:off x="6495536" y="1301079"/>
        <a:ext cx="1713529" cy="1063928"/>
      </dsp:txXfrm>
    </dsp:sp>
    <dsp:sp modelId="{8E20E8FD-F7A5-4543-825A-4E910B0A3C77}">
      <dsp:nvSpPr>
        <dsp:cNvPr id="0" name=""/>
        <dsp:cNvSpPr/>
      </dsp:nvSpPr>
      <dsp:spPr>
        <a:xfrm>
          <a:off x="6807498" y="3484552"/>
          <a:ext cx="1779729" cy="113012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5343B39C-7066-4BDD-B131-5569E82DF3F1}">
      <dsp:nvSpPr>
        <dsp:cNvPr id="0" name=""/>
        <dsp:cNvSpPr/>
      </dsp:nvSpPr>
      <dsp:spPr>
        <a:xfrm>
          <a:off x="7005246" y="3672412"/>
          <a:ext cx="1779729" cy="113012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b="1" kern="1200" dirty="0" smtClean="0">
              <a:latin typeface="Arial" pitchFamily="34" charset="0"/>
              <a:cs typeface="Arial" pitchFamily="34" charset="0"/>
            </a:rPr>
            <a:t>Не готовность молодого специалиста  действовать самостоятельно</a:t>
          </a:r>
          <a:endParaRPr lang="ru-RU" sz="1300" b="1" kern="1200" dirty="0">
            <a:latin typeface="Arial" pitchFamily="34" charset="0"/>
            <a:cs typeface="Arial" pitchFamily="34" charset="0"/>
          </a:endParaRPr>
        </a:p>
      </dsp:txBody>
      <dsp:txXfrm>
        <a:off x="7038346" y="3705512"/>
        <a:ext cx="1713529" cy="1063928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A072F8A-4D19-45E4-971B-D82EDA6F9884}">
      <dsp:nvSpPr>
        <dsp:cNvPr id="0" name=""/>
        <dsp:cNvSpPr/>
      </dsp:nvSpPr>
      <dsp:spPr>
        <a:xfrm>
          <a:off x="524579" y="2623"/>
          <a:ext cx="6652640" cy="6047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b" anchorCtr="0">
          <a:noAutofit/>
        </a:bodyPr>
        <a:lstStyle/>
        <a:p>
          <a:pPr lvl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700" kern="1200" dirty="0" smtClean="0"/>
            <a:t>Молодому педагогу будет оказана помощь: </a:t>
          </a:r>
          <a:endParaRPr lang="ru-RU" sz="2700" kern="1200" dirty="0"/>
        </a:p>
      </dsp:txBody>
      <dsp:txXfrm>
        <a:off x="524579" y="2623"/>
        <a:ext cx="6652640" cy="604785"/>
      </dsp:txXfrm>
    </dsp:sp>
    <dsp:sp modelId="{ADD8BA1B-B51E-4A8C-ACE0-DD20DF9C7EA9}">
      <dsp:nvSpPr>
        <dsp:cNvPr id="0" name=""/>
        <dsp:cNvSpPr/>
      </dsp:nvSpPr>
      <dsp:spPr>
        <a:xfrm>
          <a:off x="524579" y="607409"/>
          <a:ext cx="1556717" cy="1231970"/>
        </a:xfrm>
        <a:prstGeom prst="chevron">
          <a:avLst>
            <a:gd name="adj" fmla="val 7061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4E0E5305-0367-4CB6-BD75-F4BBDA774291}">
      <dsp:nvSpPr>
        <dsp:cNvPr id="0" name=""/>
        <dsp:cNvSpPr/>
      </dsp:nvSpPr>
      <dsp:spPr>
        <a:xfrm>
          <a:off x="1459644" y="607409"/>
          <a:ext cx="1556717" cy="1231970"/>
        </a:xfrm>
        <a:prstGeom prst="chevron">
          <a:avLst>
            <a:gd name="adj" fmla="val 7061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B6111632-7A94-48C5-91F6-0258FED9E415}">
      <dsp:nvSpPr>
        <dsp:cNvPr id="0" name=""/>
        <dsp:cNvSpPr/>
      </dsp:nvSpPr>
      <dsp:spPr>
        <a:xfrm>
          <a:off x="2395449" y="607409"/>
          <a:ext cx="1556717" cy="1231970"/>
        </a:xfrm>
        <a:prstGeom prst="chevron">
          <a:avLst>
            <a:gd name="adj" fmla="val 7061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A5C643F8-1453-49DA-84DD-E640D3FFBFF6}">
      <dsp:nvSpPr>
        <dsp:cNvPr id="0" name=""/>
        <dsp:cNvSpPr/>
      </dsp:nvSpPr>
      <dsp:spPr>
        <a:xfrm>
          <a:off x="3330514" y="607409"/>
          <a:ext cx="1556717" cy="1231970"/>
        </a:xfrm>
        <a:prstGeom prst="chevron">
          <a:avLst>
            <a:gd name="adj" fmla="val 7061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0EB3BE33-1684-4194-8F02-73D150FFDAB3}">
      <dsp:nvSpPr>
        <dsp:cNvPr id="0" name=""/>
        <dsp:cNvSpPr/>
      </dsp:nvSpPr>
      <dsp:spPr>
        <a:xfrm>
          <a:off x="4266319" y="607409"/>
          <a:ext cx="1556717" cy="1231970"/>
        </a:xfrm>
        <a:prstGeom prst="chevron">
          <a:avLst>
            <a:gd name="adj" fmla="val 7061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6DB63A71-D831-4606-ABEB-611F54778886}">
      <dsp:nvSpPr>
        <dsp:cNvPr id="0" name=""/>
        <dsp:cNvSpPr/>
      </dsp:nvSpPr>
      <dsp:spPr>
        <a:xfrm>
          <a:off x="5201385" y="607409"/>
          <a:ext cx="1556717" cy="1231970"/>
        </a:xfrm>
        <a:prstGeom prst="chevron">
          <a:avLst>
            <a:gd name="adj" fmla="val 7061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F23BF37B-39B7-4785-9FA9-20DD9B14C4B6}">
      <dsp:nvSpPr>
        <dsp:cNvPr id="0" name=""/>
        <dsp:cNvSpPr/>
      </dsp:nvSpPr>
      <dsp:spPr>
        <a:xfrm>
          <a:off x="6137190" y="607409"/>
          <a:ext cx="1556717" cy="1231970"/>
        </a:xfrm>
        <a:prstGeom prst="chevron">
          <a:avLst>
            <a:gd name="adj" fmla="val 7061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DDA7BBC8-DB8E-46E6-8DE8-AEA3BB578158}">
      <dsp:nvSpPr>
        <dsp:cNvPr id="0" name=""/>
        <dsp:cNvSpPr/>
      </dsp:nvSpPr>
      <dsp:spPr>
        <a:xfrm>
          <a:off x="524579" y="730606"/>
          <a:ext cx="6739124" cy="985576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0800" tIns="50800" rIns="50800" bIns="508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В формировании практических навыков, необходимых для его педагогической работы</a:t>
          </a:r>
          <a:endParaRPr lang="ru-RU" sz="2000" kern="1200" dirty="0"/>
        </a:p>
      </dsp:txBody>
      <dsp:txXfrm>
        <a:off x="524579" y="730606"/>
        <a:ext cx="6739124" cy="985576"/>
      </dsp:txXfrm>
    </dsp:sp>
    <dsp:sp modelId="{619EF56F-FF9B-4A07-9008-90A91FBAA464}">
      <dsp:nvSpPr>
        <dsp:cNvPr id="0" name=""/>
        <dsp:cNvSpPr/>
      </dsp:nvSpPr>
      <dsp:spPr>
        <a:xfrm>
          <a:off x="524579" y="1942297"/>
          <a:ext cx="6652640" cy="6047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b" anchorCtr="0">
          <a:noAutofit/>
        </a:bodyPr>
        <a:lstStyle/>
        <a:p>
          <a:pPr lvl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700" kern="1200" dirty="0"/>
        </a:p>
      </dsp:txBody>
      <dsp:txXfrm>
        <a:off x="524579" y="1942297"/>
        <a:ext cx="6652640" cy="604785"/>
      </dsp:txXfrm>
    </dsp:sp>
    <dsp:sp modelId="{9990BAAE-2A72-4EBE-AC5C-03235855F586}">
      <dsp:nvSpPr>
        <dsp:cNvPr id="0" name=""/>
        <dsp:cNvSpPr/>
      </dsp:nvSpPr>
      <dsp:spPr>
        <a:xfrm>
          <a:off x="524579" y="2547082"/>
          <a:ext cx="1556717" cy="1231970"/>
        </a:xfrm>
        <a:prstGeom prst="chevron">
          <a:avLst>
            <a:gd name="adj" fmla="val 7061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A58BEB34-7044-420D-A0AA-83E7C18814A9}">
      <dsp:nvSpPr>
        <dsp:cNvPr id="0" name=""/>
        <dsp:cNvSpPr/>
      </dsp:nvSpPr>
      <dsp:spPr>
        <a:xfrm>
          <a:off x="1459644" y="2547082"/>
          <a:ext cx="1556717" cy="1231970"/>
        </a:xfrm>
        <a:prstGeom prst="chevron">
          <a:avLst>
            <a:gd name="adj" fmla="val 7061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9C6FA5E9-F32C-42A9-997C-61838C4A5CA2}">
      <dsp:nvSpPr>
        <dsp:cNvPr id="0" name=""/>
        <dsp:cNvSpPr/>
      </dsp:nvSpPr>
      <dsp:spPr>
        <a:xfrm>
          <a:off x="2395449" y="2547082"/>
          <a:ext cx="1556717" cy="1231970"/>
        </a:xfrm>
        <a:prstGeom prst="chevron">
          <a:avLst>
            <a:gd name="adj" fmla="val 7061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FCEC9BD4-B2A8-4F02-A2E1-3E8E551AB320}">
      <dsp:nvSpPr>
        <dsp:cNvPr id="0" name=""/>
        <dsp:cNvSpPr/>
      </dsp:nvSpPr>
      <dsp:spPr>
        <a:xfrm>
          <a:off x="3330514" y="2547082"/>
          <a:ext cx="1556717" cy="1231970"/>
        </a:xfrm>
        <a:prstGeom prst="chevron">
          <a:avLst>
            <a:gd name="adj" fmla="val 7061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B562A99F-BD1F-44E2-B807-29B4D3F35867}">
      <dsp:nvSpPr>
        <dsp:cNvPr id="0" name=""/>
        <dsp:cNvSpPr/>
      </dsp:nvSpPr>
      <dsp:spPr>
        <a:xfrm>
          <a:off x="4266319" y="2547082"/>
          <a:ext cx="1556717" cy="1231970"/>
        </a:xfrm>
        <a:prstGeom prst="chevron">
          <a:avLst>
            <a:gd name="adj" fmla="val 7061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D647908A-5317-4831-A9B0-DBFE74AA6DA1}">
      <dsp:nvSpPr>
        <dsp:cNvPr id="0" name=""/>
        <dsp:cNvSpPr/>
      </dsp:nvSpPr>
      <dsp:spPr>
        <a:xfrm>
          <a:off x="5201385" y="2547082"/>
          <a:ext cx="1556717" cy="1231970"/>
        </a:xfrm>
        <a:prstGeom prst="chevron">
          <a:avLst>
            <a:gd name="adj" fmla="val 7061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7E191815-E078-4606-91D5-74E87677046F}">
      <dsp:nvSpPr>
        <dsp:cNvPr id="0" name=""/>
        <dsp:cNvSpPr/>
      </dsp:nvSpPr>
      <dsp:spPr>
        <a:xfrm>
          <a:off x="6137190" y="2547082"/>
          <a:ext cx="1556717" cy="1231970"/>
        </a:xfrm>
        <a:prstGeom prst="chevron">
          <a:avLst>
            <a:gd name="adj" fmla="val 7061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61D58135-1DA7-4BE4-BE0E-15135656EF61}">
      <dsp:nvSpPr>
        <dsp:cNvPr id="0" name=""/>
        <dsp:cNvSpPr/>
      </dsp:nvSpPr>
      <dsp:spPr>
        <a:xfrm>
          <a:off x="524579" y="2670279"/>
          <a:ext cx="6739124" cy="985576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0800" tIns="50800" rIns="50800" bIns="508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 В выработке у него умения применять теоретические знания в повседневной  практической работе</a:t>
          </a:r>
          <a:endParaRPr lang="ru-RU" sz="2000" kern="1200" dirty="0"/>
        </a:p>
      </dsp:txBody>
      <dsp:txXfrm>
        <a:off x="524579" y="2670279"/>
        <a:ext cx="6739124" cy="985576"/>
      </dsp:txXfrm>
    </dsp:sp>
    <dsp:sp modelId="{DD182218-E0A7-4A69-93F4-2828ABBEBCE6}">
      <dsp:nvSpPr>
        <dsp:cNvPr id="0" name=""/>
        <dsp:cNvSpPr/>
      </dsp:nvSpPr>
      <dsp:spPr>
        <a:xfrm>
          <a:off x="524579" y="3881970"/>
          <a:ext cx="6652640" cy="6047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b" anchorCtr="0">
          <a:noAutofit/>
        </a:bodyPr>
        <a:lstStyle/>
        <a:p>
          <a:pPr lvl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700" kern="1200" dirty="0"/>
        </a:p>
      </dsp:txBody>
      <dsp:txXfrm>
        <a:off x="524579" y="3881970"/>
        <a:ext cx="6652640" cy="604785"/>
      </dsp:txXfrm>
    </dsp:sp>
    <dsp:sp modelId="{C74D6C42-AB7E-49B1-8050-ED3539056346}">
      <dsp:nvSpPr>
        <dsp:cNvPr id="0" name=""/>
        <dsp:cNvSpPr/>
      </dsp:nvSpPr>
      <dsp:spPr>
        <a:xfrm>
          <a:off x="524579" y="4486755"/>
          <a:ext cx="1556717" cy="1231970"/>
        </a:xfrm>
        <a:prstGeom prst="chevron">
          <a:avLst>
            <a:gd name="adj" fmla="val 7061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4DD6909B-33D8-475C-90B8-F153E9BBE3FD}">
      <dsp:nvSpPr>
        <dsp:cNvPr id="0" name=""/>
        <dsp:cNvSpPr/>
      </dsp:nvSpPr>
      <dsp:spPr>
        <a:xfrm>
          <a:off x="1459644" y="4486755"/>
          <a:ext cx="1556717" cy="1231970"/>
        </a:xfrm>
        <a:prstGeom prst="chevron">
          <a:avLst>
            <a:gd name="adj" fmla="val 7061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AB593C35-8321-4FB3-BD79-3C8B99FB8D2D}">
      <dsp:nvSpPr>
        <dsp:cNvPr id="0" name=""/>
        <dsp:cNvSpPr/>
      </dsp:nvSpPr>
      <dsp:spPr>
        <a:xfrm>
          <a:off x="2395449" y="4486755"/>
          <a:ext cx="1556717" cy="1231970"/>
        </a:xfrm>
        <a:prstGeom prst="chevron">
          <a:avLst>
            <a:gd name="adj" fmla="val 7061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56E17F14-B749-4979-BA04-F303718513DB}">
      <dsp:nvSpPr>
        <dsp:cNvPr id="0" name=""/>
        <dsp:cNvSpPr/>
      </dsp:nvSpPr>
      <dsp:spPr>
        <a:xfrm>
          <a:off x="3330514" y="4486755"/>
          <a:ext cx="1556717" cy="1231970"/>
        </a:xfrm>
        <a:prstGeom prst="chevron">
          <a:avLst>
            <a:gd name="adj" fmla="val 7061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B8E75CCB-8ED6-413A-AF30-97DE03141242}">
      <dsp:nvSpPr>
        <dsp:cNvPr id="0" name=""/>
        <dsp:cNvSpPr/>
      </dsp:nvSpPr>
      <dsp:spPr>
        <a:xfrm>
          <a:off x="4266319" y="4486755"/>
          <a:ext cx="1556717" cy="1231970"/>
        </a:xfrm>
        <a:prstGeom prst="chevron">
          <a:avLst>
            <a:gd name="adj" fmla="val 7061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B49D3308-4A8B-45B0-9C50-91C3551D9CC3}">
      <dsp:nvSpPr>
        <dsp:cNvPr id="0" name=""/>
        <dsp:cNvSpPr/>
      </dsp:nvSpPr>
      <dsp:spPr>
        <a:xfrm>
          <a:off x="5201385" y="4486755"/>
          <a:ext cx="1556717" cy="1231970"/>
        </a:xfrm>
        <a:prstGeom prst="chevron">
          <a:avLst>
            <a:gd name="adj" fmla="val 7061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9E0E513C-AF75-47A4-93B4-FF6E95B7E643}">
      <dsp:nvSpPr>
        <dsp:cNvPr id="0" name=""/>
        <dsp:cNvSpPr/>
      </dsp:nvSpPr>
      <dsp:spPr>
        <a:xfrm>
          <a:off x="6137190" y="4486755"/>
          <a:ext cx="1556717" cy="1231970"/>
        </a:xfrm>
        <a:prstGeom prst="chevron">
          <a:avLst>
            <a:gd name="adj" fmla="val 7061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83D14F8E-D9A8-46D6-A96E-490A79F8DB91}">
      <dsp:nvSpPr>
        <dsp:cNvPr id="0" name=""/>
        <dsp:cNvSpPr/>
      </dsp:nvSpPr>
      <dsp:spPr>
        <a:xfrm>
          <a:off x="524579" y="4609952"/>
          <a:ext cx="6739124" cy="985576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0800" tIns="50800" rIns="50800" bIns="508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В умение использовать современные  информационные ресурсы и дальнейшее освоение разнообразных современных технологий</a:t>
          </a:r>
          <a:endParaRPr lang="ru-RU" sz="2000" kern="1200" dirty="0"/>
        </a:p>
      </dsp:txBody>
      <dsp:txXfrm>
        <a:off x="524579" y="4609952"/>
        <a:ext cx="6739124" cy="98557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4#1">
  <dgm:title val=""/>
  <dgm:desc val=""/>
  <dgm:catLst>
    <dgm:cat type="list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resizeHandles val="exact"/>
    </dgm:varLst>
    <dgm:alg type="lin">
      <dgm:param type="linDir" val="fromT"/>
      <dgm:param type="vertAlign" val="t"/>
    </dgm:alg>
    <dgm:shape xmlns:r="http://schemas.openxmlformats.org/officeDocument/2006/relationships" r:blip="">
      <dgm:adjLst/>
    </dgm:shape>
    <dgm:presOf/>
    <dgm:constrLst>
      <dgm:constr type="w" for="ch" forName="comp" refType="w"/>
      <dgm:constr type="h" for="ch" forName="comp" refType="h"/>
      <dgm:constr type="h" for="ch" forName="spacer" refType="h" refFor="ch" refForName="comp" op="equ" fact="0.1"/>
      <dgm:constr type="primFontSz" for="des" forName="text" op="equ" val="65"/>
    </dgm:constrLst>
    <dgm:ruleLst/>
    <dgm:forEach name="Name0" axis="ch" ptType="node">
      <dgm:layoutNode name="comp" styleLbl="node1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l" for="ch" forName="img" refType="h" refFor="ch" refForName="box" fact="0.1"/>
              <dgm:constr type="h" for="ch" forName="text" refType="h"/>
              <dgm:constr type="l" for="ch" forName="text" refType="r" refFor="ch" refForName="img"/>
              <dgm:constr type="r" for="ch" forName="text" refType="w"/>
            </dgm:constrLst>
          </dgm:if>
          <dgm:else name="Name3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r" for="ch" forName="img" refType="w" refFor="ch" refForName="box"/>
              <dgm:constr type="rOff" for="ch" forName="img" refType="h" refFor="ch" refForName="box" fact="-0.1"/>
              <dgm:constr type="h" for="ch" forName="text" refType="h"/>
              <dgm:constr type="r" for="ch" forName="text" refType="l" refFor="ch" refForName="img"/>
              <dgm:constr type="l" for="ch" forName="text"/>
            </dgm:constrLst>
          </dgm:else>
        </dgm:choose>
        <dgm:ruleLst/>
        <dgm:layoutNode name="box" styleLbl="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/>
          <dgm:ruleLst/>
        </dgm:layoutNode>
        <dgm:layoutNode name="img" styleLbl="fgImgPlace1">
          <dgm:alg type="sp"/>
          <dgm:shape xmlns:r="http://schemas.openxmlformats.org/officeDocument/2006/relationships" type="roundRect" r:blip="" blipPhldr="1">
            <dgm:adjLst>
              <dgm:adj idx="1" val="0.1"/>
            </dgm:adjLst>
          </dgm:shape>
          <dgm:presOf/>
          <dgm:constrLst/>
          <dgm:ruleLst/>
        </dgm:layoutNode>
        <dgm:layoutNode name="text">
          <dgm:varLst>
            <dgm:bulletEnabled val="1"/>
          </dgm:varLst>
          <dgm:alg type="tx">
            <dgm:param type="parTxLTRAlign" val="l"/>
            <dgm:param type="parTxRTLAlign" val="r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layoutNode>
      <dgm:forEach name="Name4" axis="followSib" ptType="sibTrans" cnt="1">
        <dgm:layoutNode name="spacer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arrow6">
  <dgm:title val=""/>
  <dgm:desc val=""/>
  <dgm:catLst>
    <dgm:cat type="relationship" pri="4000"/>
    <dgm:cat type="process" pri="2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compositeShape">
    <dgm:varLst>
      <dgm:chMax val="2"/>
      <dgm:dir/>
      <dgm:resizeHandles val="exact"/>
    </dgm:varLst>
    <dgm:alg type="composite">
      <dgm:param type="horzAlign" val="ctr"/>
      <dgm:param type="vertAlign" val="mid"/>
      <dgm:param type="ar" val="2.5"/>
    </dgm:alg>
    <dgm:shape xmlns:r="http://schemas.openxmlformats.org/officeDocument/2006/relationships" r:blip="">
      <dgm:adjLst/>
    </dgm:shape>
    <dgm:presOf/>
    <dgm:constrLst>
      <dgm:constr type="primFontSz" for="des" ptType="node" op="equ"/>
      <dgm:constr type="w" for="ch" forName="ribbon" refType="h" refFor="ch" refForName="ribbon" fact="2.5"/>
      <dgm:constr type="h" for="ch" forName="leftArrowText" refType="h" fact="0.49"/>
      <dgm:constr type="ctrY" for="ch" forName="leftArrowText" refType="ctrY" refFor="ch" refForName="ribbon"/>
      <dgm:constr type="ctrYOff" for="ch" forName="leftArrowText" refType="h" refFor="ch" refForName="ribbon" fact="-0.08"/>
      <dgm:constr type="l" for="ch" forName="leftArrowText" refType="w" refFor="ch" refForName="ribbon" fact="0.12"/>
      <dgm:constr type="r" for="ch" forName="leftArrowText" refType="w" refFor="ch" refForName="ribbon" fact="0.45"/>
      <dgm:constr type="h" for="ch" forName="rightArrowText" refType="h" fact="0.49"/>
      <dgm:constr type="ctrY" for="ch" forName="rightArrowText" refType="ctrY" refFor="ch" refForName="ribbon"/>
      <dgm:constr type="ctrYOff" for="ch" forName="rightArrowText" refType="h" refFor="ch" refForName="ribbon" fact="0.08"/>
      <dgm:constr type="l" for="ch" forName="rightArrowText" refType="w" refFor="ch" refForName="ribbon" fact="0.5"/>
      <dgm:constr type="r" for="ch" forName="rightArrowText" refType="w" refFor="ch" refForName="ribbon" fact="0.89"/>
    </dgm:constrLst>
    <dgm:ruleLst/>
    <dgm:choose name="Name0">
      <dgm:if name="Name1" axis="ch" ptType="node" func="cnt" op="gte" val="1">
        <dgm:layoutNode name="ribbon" styleLbl="node1">
          <dgm:alg type="sp"/>
          <dgm:shape xmlns:r="http://schemas.openxmlformats.org/officeDocument/2006/relationships" type="leftRightRibbon" r:blip="">
            <dgm:adjLst/>
          </dgm:shape>
          <dgm:presOf/>
          <dgm:constrLst/>
          <dgm:ruleLst/>
        </dgm:layoutNode>
        <dgm:layoutNode name="leftArrowText" styleLbl="node1">
          <dgm:varLst>
            <dgm:chMax val="0"/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rect" r:blip="" hideGeom="1">
            <dgm:adjLst/>
          </dgm:shape>
          <dgm:choose name="Name2">
            <dgm:if name="Name3" func="var" arg="dir" op="equ" val="norm">
              <dgm:presOf axis="ch desOrSelf" ptType="node node" st="1 1" cnt="1 0"/>
            </dgm:if>
            <dgm:else name="Name4">
              <dgm:presOf axis="ch desOrSelf" ptType="node node" st="2 1" cnt="1 0"/>
            </dgm:else>
          </dgm:choose>
          <dgm:constrLst>
            <dgm:constr type="primFontSz" val="65"/>
            <dgm:constr type="tMarg" refType="primFontSz" fact="0.28"/>
            <dgm:constr type="lMarg"/>
            <dgm:constr type="bMarg" refType="primFontSz" fact="0.3"/>
            <dgm:constr type="rMarg"/>
          </dgm:constrLst>
          <dgm:ruleLst>
            <dgm:rule type="primFontSz" val="5" fact="NaN" max="NaN"/>
          </dgm:ruleLst>
        </dgm:layoutNode>
        <dgm:layoutNode name="rightArrowText" styleLbl="node1">
          <dgm:varLst>
            <dgm:chMax val="0"/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rect" r:blip="" hideGeom="1">
            <dgm:adjLst/>
          </dgm:shape>
          <dgm:choose name="Name5">
            <dgm:if name="Name6" func="var" arg="dir" op="equ" val="norm">
              <dgm:presOf axis="ch desOrSelf" ptType="node node" st="2 1" cnt="1 0"/>
            </dgm:if>
            <dgm:else name="Name7">
              <dgm:presOf axis="ch desOrSelf" ptType="node node" st="1 1" cnt="1 0"/>
            </dgm:else>
          </dgm:choose>
          <dgm:constrLst>
            <dgm:constr type="primFontSz" val="65"/>
            <dgm:constr type="tMarg" refType="primFontSz" fact="0.28"/>
            <dgm:constr type="lMarg"/>
            <dgm:constr type="bMarg" refType="primFontSz" fact="0.3"/>
            <dgm:constr type="rMarg"/>
          </dgm:constrLst>
          <dgm:ruleLst>
            <dgm:rule type="primFontSz" val="5" fact="NaN" max="NaN"/>
          </dgm:ruleLst>
        </dgm:layoutNode>
      </dgm:if>
      <dgm:else name="Name8"/>
    </dgm:choose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8/layout/VerticalAccentList">
  <dgm:title val=""/>
  <dgm:desc val=""/>
  <dgm:catLst>
    <dgm:cat type="list" pri="16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clrData>
  <dgm:layoutNode name="Name0">
    <dgm:varLst>
      <dgm:chMax/>
      <dgm:chPref/>
      <dgm:dir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constrLst>
      <dgm:constr type="primFontSz" for="des" forName="parenttext" refType="primFontSz" refFor="des" refForName="childtext" op="gte"/>
      <dgm:constr type="w" for="ch" forName="composite" refType="w"/>
      <dgm:constr type="h" for="ch" forName="composite" refType="h"/>
      <dgm:constr type="w" for="ch" forName="parallelogramComposite" refType="w"/>
      <dgm:constr type="h" for="ch" forName="parallelogramComposite" refType="h"/>
      <dgm:constr type="w" for="ch" forName="parenttextcomposite" refType="w" fact="0.9"/>
      <dgm:constr type="h" for="ch" forName="parenttextcomposite" refType="h" fact="0.6"/>
      <dgm:constr type="h" for="ch" forName="sibTrans" refType="h" refFor="ch" refForName="composite" op="equ" fact="0.02"/>
      <dgm:constr type="h" for="ch" forName="sibTrans" op="equ"/>
    </dgm:constrLst>
    <dgm:forEach name="nodesForEach" axis="ch" ptType="node">
      <dgm:layoutNode name="parenttextcomposite">
        <dgm:alg type="composite">
          <dgm:param type="ar" val="11"/>
        </dgm:alg>
        <dgm:shape xmlns:r="http://schemas.openxmlformats.org/officeDocument/2006/relationships" r:blip="">
          <dgm:adjLst/>
        </dgm:shape>
        <dgm:constrLst>
          <dgm:constr type="h" for="ch" forName="parenttext" refType="h"/>
          <dgm:constr type="w" for="ch" forName="parenttext" refType="w"/>
        </dgm:constrLst>
        <dgm:layoutNode name="parenttext" styleLbl="revTx">
          <dgm:varLst>
            <dgm:chMax/>
            <dgm:chPref val="2"/>
            <dgm:bulletEnabled val="1"/>
          </dgm:varLst>
          <dgm:choose name="Name4">
            <dgm:if name="Name5" func="var" arg="dir" op="equ" val="norm">
              <dgm:alg type="tx">
                <dgm:param type="parTxLTRAlign" val="l"/>
                <dgm:param type="txAnchorVert" val="b"/>
              </dgm:alg>
            </dgm:if>
            <dgm:else name="Name6">
              <dgm:alg type="tx">
                <dgm:param type="parTxLTRAlign" val="r"/>
                <dgm:param type="txAnchorVert" val="b"/>
              </dgm:alg>
            </dgm:else>
          </dgm:choose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choose name="Name7">
        <dgm:if name="Name8" axis="ch" ptType="node" func="cnt" op="gte" val="1">
          <dgm:layoutNode name="composite">
            <dgm:alg type="composite">
              <dgm:param type="ar" val="6"/>
            </dgm:alg>
            <dgm:shape xmlns:r="http://schemas.openxmlformats.org/officeDocument/2006/relationships" r:blip="">
              <dgm:adjLst/>
            </dgm:shape>
            <dgm:choose name="Name9">
              <dgm:if name="Name10" func="var" arg="dir" op="equ" val="norm">
                <dgm:constrLst>
                  <dgm:constr type="l" for="ch" forName="chevron1" refType="w" fact="0.0301"/>
                  <dgm:constr type="t" for="ch" forName="chevron1" refType="h" fact="0"/>
                  <dgm:constr type="w" for="ch" forName="chevron1" refType="w" fact="0.2106"/>
                  <dgm:constr type="h" for="ch" forName="chevron1" refType="h"/>
                  <dgm:constr type="l" for="ch" forName="chevron2" refType="w" fact="0.1566"/>
                  <dgm:constr type="t" for="ch" forName="chevron2" refType="h" fact="0"/>
                  <dgm:constr type="w" for="ch" forName="chevron2" refType="w" fact="0.2106"/>
                  <dgm:constr type="h" for="ch" forName="chevron2" refType="h"/>
                  <dgm:constr type="l" for="ch" forName="chevron3" refType="w" fact="0.2832"/>
                  <dgm:constr type="t" for="ch" forName="chevron3" refType="h" fact="0"/>
                  <dgm:constr type="w" for="ch" forName="chevron3" refType="w" fact="0.2106"/>
                  <dgm:constr type="h" for="ch" forName="chevron3" refType="h"/>
                  <dgm:constr type="l" for="ch" forName="chevron4" refType="w" fact="0.4097"/>
                  <dgm:constr type="t" for="ch" forName="chevron4" refType="h" fact="0"/>
                  <dgm:constr type="w" for="ch" forName="chevron4" refType="w" fact="0.2106"/>
                  <dgm:constr type="h" for="ch" forName="chevron4" refType="h"/>
                  <dgm:constr type="l" for="ch" forName="chevron5" refType="w" fact="0.5363"/>
                  <dgm:constr type="t" for="ch" forName="chevron5" refType="h" fact="0"/>
                  <dgm:constr type="w" for="ch" forName="chevron5" refType="w" fact="0.2106"/>
                  <dgm:constr type="h" for="ch" forName="chevron5" refType="h"/>
                  <dgm:constr type="l" for="ch" forName="chevron6" refType="w" fact="0.6628"/>
                  <dgm:constr type="t" for="ch" forName="chevron6" refType="h" fact="0"/>
                  <dgm:constr type="w" for="ch" forName="chevron6" refType="w" fact="0.2106"/>
                  <dgm:constr type="h" for="ch" forName="chevron6" refType="h"/>
                  <dgm:constr type="l" for="ch" forName="chevron7" refType="w" fact="0.7894"/>
                  <dgm:constr type="t" for="ch" forName="chevron7" refType="h" fact="0"/>
                  <dgm:constr type="w" for="ch" forName="chevron7" refType="w" fact="0.2106"/>
                  <dgm:constr type="h" for="ch" forName="chevron7" refType="h"/>
                  <dgm:constr type="l" for="ch" forName="childtext" refType="w" fact="0.0301"/>
                  <dgm:constr type="t" for="ch" forName="childtext" refType="h" fact="0.1"/>
                  <dgm:constr type="w" for="ch" forName="childtext" refType="w" fact="0.9117"/>
                  <dgm:constr type="h" for="ch" forName="childtext" refType="h" fact="0.8"/>
                </dgm:constrLst>
              </dgm:if>
              <dgm:else name="Name11">
                <dgm:constrLst>
                  <dgm:constr type="l" for="ch" forName="chevron1" refType="w" fact="0.0301"/>
                  <dgm:constr type="t" for="ch" forName="chevron1" refType="h" fact="0"/>
                  <dgm:constr type="w" for="ch" forName="chevron1" refType="w" fact="0.2106"/>
                  <dgm:constr type="h" for="ch" forName="chevron1" refType="h"/>
                  <dgm:constr type="l" for="ch" forName="chevron2" refType="w" fact="0.1566"/>
                  <dgm:constr type="t" for="ch" forName="chevron2" refType="h" fact="0"/>
                  <dgm:constr type="w" for="ch" forName="chevron2" refType="w" fact="0.2106"/>
                  <dgm:constr type="h" for="ch" forName="chevron2" refType="h"/>
                  <dgm:constr type="l" for="ch" forName="chevron3" refType="w" fact="0.2832"/>
                  <dgm:constr type="t" for="ch" forName="chevron3" refType="h" fact="0"/>
                  <dgm:constr type="w" for="ch" forName="chevron3" refType="w" fact="0.2106"/>
                  <dgm:constr type="h" for="ch" forName="chevron3" refType="h"/>
                  <dgm:constr type="l" for="ch" forName="chevron4" refType="w" fact="0.4097"/>
                  <dgm:constr type="t" for="ch" forName="chevron4" refType="h" fact="0"/>
                  <dgm:constr type="w" for="ch" forName="chevron4" refType="w" fact="0.2106"/>
                  <dgm:constr type="h" for="ch" forName="chevron4" refType="h"/>
                  <dgm:constr type="l" for="ch" forName="chevron5" refType="w" fact="0.5363"/>
                  <dgm:constr type="t" for="ch" forName="chevron5" refType="h" fact="0"/>
                  <dgm:constr type="w" for="ch" forName="chevron5" refType="w" fact="0.2106"/>
                  <dgm:constr type="h" for="ch" forName="chevron5" refType="h"/>
                  <dgm:constr type="l" for="ch" forName="chevron6" refType="w" fact="0.6628"/>
                  <dgm:constr type="t" for="ch" forName="chevron6" refType="h" fact="0"/>
                  <dgm:constr type="w" for="ch" forName="chevron6" refType="w" fact="0.2106"/>
                  <dgm:constr type="h" for="ch" forName="chevron6" refType="h"/>
                  <dgm:constr type="l" for="ch" forName="chevron7" refType="w" fact="0.7894"/>
                  <dgm:constr type="t" for="ch" forName="chevron7" refType="h" fact="0"/>
                  <dgm:constr type="w" for="ch" forName="chevron7" refType="w" fact="0.2106"/>
                  <dgm:constr type="h" for="ch" forName="chevron7" refType="h"/>
                  <dgm:constr type="l" for="ch" forName="childtext" refType="w" fact="0.0883"/>
                  <dgm:constr type="t" for="ch" forName="childtext" refType="h" fact="0.1"/>
                  <dgm:constr type="w" for="ch" forName="childtext" refType="w" fact="0.9117"/>
                  <dgm:constr type="h" for="ch" forName="childtext" refType="h" fact="0.8"/>
                </dgm:constrLst>
              </dgm:else>
            </dgm:choose>
            <dgm:ruleLst/>
            <dgm:layoutNode name="chevron1" styleLbl="alignNode1">
              <dgm:alg type="sp"/>
              <dgm:choose name="Name12">
                <dgm:if name="Name13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14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2" styleLbl="alignNode1">
              <dgm:alg type="sp"/>
              <dgm:choose name="Name15">
                <dgm:if name="Name16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17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3" styleLbl="alignNode1">
              <dgm:alg type="sp"/>
              <dgm:choose name="Name18">
                <dgm:if name="Name19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20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4" styleLbl="alignNode1">
              <dgm:alg type="sp"/>
              <dgm:choose name="Name21">
                <dgm:if name="Name22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23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5" styleLbl="alignNode1">
              <dgm:alg type="sp"/>
              <dgm:choose name="Name24">
                <dgm:if name="Name25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26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6" styleLbl="alignNode1">
              <dgm:alg type="sp"/>
              <dgm:choose name="Name27">
                <dgm:if name="Name28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29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7" styleLbl="alignNode1">
              <dgm:alg type="sp"/>
              <dgm:choose name="Name30">
                <dgm:if name="Name31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32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ildtext" styleLbl="solidFgAcc1">
              <dgm:varLst>
                <dgm:chMax/>
                <dgm:chPref val="0"/>
                <dgm:bulletEnabled val="1"/>
              </dgm:varLst>
              <dgm:choose name="Name33">
                <dgm:if name="Name34" func="var" arg="dir" op="equ" val="norm">
                  <dgm:alg type="tx">
                    <dgm:param type="parTxLTRAlign" val="l"/>
                    <dgm:param type="txAnchorVertCh" val="t"/>
                  </dgm:alg>
                </dgm:if>
                <dgm:else name="Name35">
                  <dgm:alg type="tx">
                    <dgm:param type="parTxLTRAlign" val="r"/>
                    <dgm:param type="shpTxLTRAlignCh" val="r"/>
                    <dgm:param type="txAnchorVertCh" val="t"/>
                  </dgm:alg>
                </dgm:else>
              </dgm:choose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lMarg" refType="primFontSz" fact="0.2"/>
                <dgm:constr type="rMarg" refType="primFontSz" fact="0.2"/>
                <dgm:constr type="tMarg" refType="primFontSz" fact="0.2"/>
                <dgm:constr type="bMarg" refType="primFontSz" fact="0.2"/>
              </dgm:constrLst>
              <dgm:ruleLst>
                <dgm:rule type="primFontSz" val="5" fact="NaN" max="NaN"/>
              </dgm:ruleLst>
            </dgm:layoutNode>
          </dgm:layoutNode>
        </dgm:if>
        <dgm:else name="Name36">
          <dgm:layoutNode name="parallelogramComposite">
            <dgm:alg type="composite">
              <dgm:param type="ar" val="50"/>
            </dgm:alg>
            <dgm:shape xmlns:r="http://schemas.openxmlformats.org/officeDocument/2006/relationships" r:blip="">
              <dgm:adjLst/>
            </dgm:shape>
            <dgm:constrLst>
              <dgm:constr type="l" for="ch" forName="parallelogram1" refType="w" fact="0"/>
              <dgm:constr type="t" for="ch" forName="parallelogram1" refType="h" fact="0"/>
              <dgm:constr type="w" for="ch" forName="parallelogram1" refType="w" fact="0.12"/>
              <dgm:constr type="h" for="ch" forName="parallelogram1" refType="h"/>
              <dgm:constr type="l" for="ch" forName="parallelogram2" refType="w" fact="0.127"/>
              <dgm:constr type="t" for="ch" forName="parallelogram2" refType="h" fact="0"/>
              <dgm:constr type="w" for="ch" forName="parallelogram2" refType="w" fact="0.12"/>
              <dgm:constr type="h" for="ch" forName="parallelogram2" refType="h"/>
              <dgm:constr type="l" for="ch" forName="parallelogram3" refType="w" fact="0.254"/>
              <dgm:constr type="t" for="ch" forName="parallelogram3" refType="h" fact="0"/>
              <dgm:constr type="w" for="ch" forName="parallelogram3" refType="w" fact="0.12"/>
              <dgm:constr type="h" for="ch" forName="parallelogram3" refType="h"/>
              <dgm:constr type="l" for="ch" forName="parallelogram4" refType="w" fact="0.381"/>
              <dgm:constr type="t" for="ch" forName="parallelogram4" refType="h" fact="0"/>
              <dgm:constr type="w" for="ch" forName="parallelogram4" refType="w" fact="0.12"/>
              <dgm:constr type="h" for="ch" forName="parallelogram4" refType="h"/>
              <dgm:constr type="l" for="ch" forName="parallelogram5" refType="w" fact="0.508"/>
              <dgm:constr type="t" for="ch" forName="parallelogram5" refType="h" fact="0"/>
              <dgm:constr type="w" for="ch" forName="parallelogram5" refType="w" fact="0.12"/>
              <dgm:constr type="h" for="ch" forName="parallelogram5" refType="h"/>
              <dgm:constr type="l" for="ch" forName="parallelogram6" refType="w" fact="0.635"/>
              <dgm:constr type="t" for="ch" forName="parallelogram6" refType="h" fact="0"/>
              <dgm:constr type="w" for="ch" forName="parallelogram6" refType="w" fact="0.12"/>
              <dgm:constr type="h" for="ch" forName="parallelogram6" refType="h"/>
              <dgm:constr type="l" for="ch" forName="parallelogram7" refType="w" fact="0.762"/>
              <dgm:constr type="t" for="ch" forName="parallelogram7" refType="h" fact="0"/>
              <dgm:constr type="w" for="ch" forName="parallelogram7" refType="w" fact="0.12"/>
              <dgm:constr type="h" for="ch" forName="parallelogram7" refType="h"/>
            </dgm:constrLst>
            <dgm:ruleLst/>
            <dgm:layoutNode name="parallelogram1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2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3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4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5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6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7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</dgm:layoutNode>
        </dgm:else>
      </dgm:choos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21.08.2021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21.08.2021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21.08.2021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21.08.2021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21.08.2021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21.08.2021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21.08.2021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21.08.2021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21.08.2021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21.08.2021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21.08.2021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25000" r="-2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21.08.2021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7" Type="http://schemas.openxmlformats.org/officeDocument/2006/relationships/image" Target="../media/image7.png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7" Type="http://schemas.openxmlformats.org/officeDocument/2006/relationships/image" Target="../media/image9.png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СТРАТЕГИИ И ПУТИ РЕШЕНИЯ ПРОФЕССИОНАЛЬНОЙ АДАПТАЦИИ НАЧИНАЮЩЕГО УЧИТЕЛЯ-ДЕФЕКТОЛОГА В ОБЩЕОБРАЗОВАТЕЛЬНОМ УЧРЕЖДЕНИИ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411760" y="4797152"/>
            <a:ext cx="6400800" cy="1752600"/>
          </a:xfrm>
        </p:spPr>
        <p:txBody>
          <a:bodyPr/>
          <a:lstStyle/>
          <a:p>
            <a:pPr algn="r"/>
            <a:r>
              <a:rPr lang="ru-RU" sz="2400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Рыбакова Ирина Сергеевна</a:t>
            </a:r>
            <a:endParaRPr lang="ru-RU" sz="24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r"/>
            <a:r>
              <a:rPr lang="ru-RU" sz="2400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учитель-дефектолог</a:t>
            </a:r>
            <a:endParaRPr lang="ru-RU" sz="24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r"/>
            <a:r>
              <a:rPr lang="ru-RU" sz="2400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МБОУ «СОШ №19»</a:t>
            </a:r>
            <a:endParaRPr lang="ru-RU" sz="24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01557972"/>
              </p:ext>
            </p:extLst>
          </p:nvPr>
        </p:nvGraphicFramePr>
        <p:xfrm>
          <a:off x="468313" y="404813"/>
          <a:ext cx="8218487" cy="57213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92118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59971358"/>
              </p:ext>
            </p:extLst>
          </p:nvPr>
        </p:nvGraphicFramePr>
        <p:xfrm>
          <a:off x="323528" y="2996952"/>
          <a:ext cx="8507288" cy="36332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322056" y="2715307"/>
            <a:ext cx="74888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latin typeface="Arial" pitchFamily="34" charset="0"/>
                <a:cs typeface="Arial" pitchFamily="34" charset="0"/>
              </a:rPr>
              <a:t>Пути адаптации начинающего специалиста:</a:t>
            </a:r>
            <a:endParaRPr lang="ru-RU" sz="2400" b="1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Объект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92258382"/>
              </p:ext>
            </p:extLst>
          </p:nvPr>
        </p:nvGraphicFramePr>
        <p:xfrm>
          <a:off x="323528" y="3356992"/>
          <a:ext cx="8492302" cy="327322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322056" y="389271"/>
            <a:ext cx="8508760" cy="16927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7313" lvl="0" indent="15875" algn="ctr">
              <a:spcBef>
                <a:spcPct val="20000"/>
              </a:spcBef>
            </a:pPr>
            <a:r>
              <a:rPr lang="ru-RU" sz="3200" b="1" i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Профессиональная адаптация </a:t>
            </a:r>
            <a:r>
              <a:rPr lang="ru-RU" sz="40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- </a:t>
            </a:r>
            <a:r>
              <a:rPr lang="ru-RU" sz="32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процесс вхождения в новую трудовую ситуацию. </a:t>
            </a:r>
            <a:endParaRPr lang="ru-RU" sz="32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4451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2154405706"/>
              </p:ext>
            </p:extLst>
          </p:nvPr>
        </p:nvGraphicFramePr>
        <p:xfrm>
          <a:off x="683568" y="980728"/>
          <a:ext cx="7272808" cy="48245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36875531"/>
              </p:ext>
            </p:extLst>
          </p:nvPr>
        </p:nvGraphicFramePr>
        <p:xfrm>
          <a:off x="468313" y="692150"/>
          <a:ext cx="8218487" cy="54340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80166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07544454"/>
              </p:ext>
            </p:extLst>
          </p:nvPr>
        </p:nvGraphicFramePr>
        <p:xfrm>
          <a:off x="539750" y="620713"/>
          <a:ext cx="8147050" cy="55054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766359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58128952"/>
              </p:ext>
            </p:extLst>
          </p:nvPr>
        </p:nvGraphicFramePr>
        <p:xfrm>
          <a:off x="539552" y="549275"/>
          <a:ext cx="8147248" cy="259169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2" name="Рисунок 1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958943" y="2924944"/>
            <a:ext cx="5308465" cy="37829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6937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0"/>
            <a:ext cx="8424936" cy="2060849"/>
          </a:xfrm>
        </p:spPr>
        <p:txBody>
          <a:bodyPr>
            <a:normAutofit fontScale="85000" lnSpcReduction="20000"/>
          </a:bodyPr>
          <a:lstStyle/>
          <a:p>
            <a:pPr marL="0" indent="15875" algn="just">
              <a:buNone/>
            </a:pPr>
            <a:endParaRPr lang="ru-RU" b="1" i="1" dirty="0" smtClean="0"/>
          </a:p>
          <a:p>
            <a:pPr marL="0" indent="15875" algn="ctr">
              <a:buNone/>
            </a:pPr>
            <a:r>
              <a:rPr lang="ru-RU" b="1" i="1" dirty="0"/>
              <a:t> </a:t>
            </a:r>
            <a:r>
              <a:rPr lang="ru-RU" b="1" i="1" dirty="0" smtClean="0"/>
              <a:t>    </a:t>
            </a:r>
          </a:p>
          <a:p>
            <a:pPr marL="0" indent="15875" algn="ctr">
              <a:buNone/>
            </a:pPr>
            <a:r>
              <a:rPr lang="ru-RU" b="1" i="1" dirty="0" smtClean="0"/>
              <a:t> </a:t>
            </a:r>
            <a:r>
              <a:rPr lang="ru-RU" b="1" i="1" dirty="0" err="1" smtClean="0"/>
              <a:t>Коуч</a:t>
            </a:r>
            <a:r>
              <a:rPr lang="ru-RU" b="1" i="1" dirty="0" smtClean="0"/>
              <a:t> - наставник  </a:t>
            </a:r>
            <a:r>
              <a:rPr lang="ru-RU" dirty="0" smtClean="0"/>
              <a:t>- направляет к самостоятельному выбору решения профессиональных задач, показывает потенциал возможностей. </a:t>
            </a:r>
            <a:endParaRPr lang="ru-RU" dirty="0"/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8970" y="2060849"/>
            <a:ext cx="6302083" cy="431195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01362393"/>
              </p:ext>
            </p:extLst>
          </p:nvPr>
        </p:nvGraphicFramePr>
        <p:xfrm>
          <a:off x="395288" y="692150"/>
          <a:ext cx="8569200" cy="583319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89942" y="188640"/>
            <a:ext cx="4968875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48705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03549930"/>
              </p:ext>
            </p:extLst>
          </p:nvPr>
        </p:nvGraphicFramePr>
        <p:xfrm>
          <a:off x="179512" y="260648"/>
          <a:ext cx="8784976" cy="64087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60496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192</TotalTime>
  <Words>258</Words>
  <Application>Microsoft Office PowerPoint</Application>
  <PresentationFormat>Экран (4:3)</PresentationFormat>
  <Paragraphs>46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3" baseType="lpstr">
      <vt:lpstr>Arial</vt:lpstr>
      <vt:lpstr>Calibri</vt:lpstr>
      <vt:lpstr>Тема Office</vt:lpstr>
      <vt:lpstr>СТРАТЕГИИ И ПУТИ РЕШЕНИЯ ПРОФЕССИОНАЛЬНОЙ АДАПТАЦИИ НАЧИНАЮЩЕГО УЧИТЕЛЯ-ДЕФЕКТОЛОГА В ОБЩЕОБРАЗОВАТЕЛЬНОМ УЧРЕЖДЕНИИ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СТРАТЕГИИ И ПУТИ РЕШЕНИЯ ПРОФЕССИОНАЛЬНОЙ АДАПТАЦИИ НАЧИНАЮЩЕГО УЧИТЕЛЯ-ДЕФЕКТОЛОГА В ОБЩЕОБРАЗОВАТЕЛЬНОМ УЧРЕЖДЕНИИ</dc:title>
  <dc:creator>user</dc:creator>
  <cp:lastModifiedBy>123</cp:lastModifiedBy>
  <cp:revision>37</cp:revision>
  <dcterms:created xsi:type="dcterms:W3CDTF">2021-03-22T03:52:27Z</dcterms:created>
  <dcterms:modified xsi:type="dcterms:W3CDTF">2021-08-21T08:57:30Z</dcterms:modified>
</cp:coreProperties>
</file>