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7" r:id="rId3"/>
    <p:sldId id="258" r:id="rId4"/>
    <p:sldId id="260" r:id="rId5"/>
    <p:sldId id="261" r:id="rId6"/>
    <p:sldId id="284" r:id="rId7"/>
    <p:sldId id="285" r:id="rId8"/>
    <p:sldId id="278" r:id="rId9"/>
    <p:sldId id="279" r:id="rId10"/>
    <p:sldId id="282" r:id="rId11"/>
    <p:sldId id="274" r:id="rId12"/>
    <p:sldId id="275" r:id="rId13"/>
    <p:sldId id="276" r:id="rId14"/>
    <p:sldId id="280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>
        <p:scale>
          <a:sx n="54" d="100"/>
          <a:sy n="54" d="100"/>
        </p:scale>
        <p:origin x="-1258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15FC4-5B20-43EB-AD8E-DEEEBB65196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91175-8E1A-4A12-960C-B9DF09EF7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rtinkin.com/uploads/posts/2021-01/1611235606_22-p-fon-dlya-prezentatsii-po-finansovoi-gramot-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6788"/>
            <a:ext cx="9144000" cy="427121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60648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«Детский сад общеразвивающего вида № 50»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Адрес: 672042, г. Чита, ул. Текстильщиков, д. 14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(3022)25-70-88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rostochek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-50@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yandex</a:t>
            </a:r>
            <a:r>
              <a:rPr kumimoji="0" lang="ru-RU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ru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71600" y="1916832"/>
            <a:ext cx="6400800" cy="468052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Опыт введения финансовой грамотности на уровне дошкольного учреждения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Подготовила: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зам.зав. по УВР Колесниченко О.В.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Чита, 2021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Фотофрагменты образовательной деятельности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https://50.212d.ru/page/16312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1628800"/>
            <a:ext cx="2627784" cy="67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772816"/>
            <a:ext cx="3646959" cy="792088"/>
          </a:xfrm>
          <a:prstGeom prst="rect">
            <a:avLst/>
          </a:prstGeom>
        </p:spPr>
        <p:txBody>
          <a:bodyPr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8680"/>
            <a:ext cx="5184576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Встреча с бухгалтером </a:t>
            </a:r>
          </a:p>
          <a:p>
            <a:pPr indent="450215"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 Деньги-результат труда»</a:t>
            </a:r>
            <a:endParaRPr lang="ru-RU" dirty="0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340768"/>
            <a:ext cx="3935737" cy="524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95935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Содержимое 19" descr="D:\ДОУ\финансовая\изображение_viber_2021-03-26_16-44-04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74"/>
          <a:stretch/>
        </p:blipFill>
        <p:spPr bwMode="auto">
          <a:xfrm>
            <a:off x="5148064" y="1268760"/>
            <a:ext cx="3174504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572000" y="62068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Сюжетно-ролевая 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655368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КСАНА ВЛАДИМИРОВНА\финасовая грамотность\18-19\материал по проекту по финансовой грамотности ДОУ № 50\результаты , награждения\Золотая мед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772616" cy="3816424"/>
          </a:xfrm>
          <a:prstGeom prst="rect">
            <a:avLst/>
          </a:prstGeom>
          <a:noFill/>
        </p:spPr>
      </p:pic>
      <p:pic>
        <p:nvPicPr>
          <p:cNvPr id="1027" name="Picture 3" descr="D:\ОКСАНА ВЛАДИМИРОВНА\финасовая грамотность\18-19\материал по проекту по финансовой грамотности ДОУ № 50\результаты , награждения\IMG_7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2808312" cy="37444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85"/>
          <a:stretch>
            <a:fillRect/>
          </a:stretch>
        </p:blipFill>
        <p:spPr bwMode="auto">
          <a:xfrm>
            <a:off x="6084168" y="3905672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843808" cy="379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ОКСАНА ВЛАДИМИРОВНА\финасовая грамотность\18-19\материал по проекту по финансовой грамотности ДОУ № 50\результаты , награждения\0-02-05-aac44c7f2458696d85d7c663f3347bd50db1e1bc43526bdfc0c96e6fff2c1f47_d375cdb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31449" cy="3195154"/>
          </a:xfrm>
          <a:prstGeom prst="rect">
            <a:avLst/>
          </a:prstGeom>
          <a:noFill/>
        </p:spPr>
      </p:pic>
      <p:pic>
        <p:nvPicPr>
          <p:cNvPr id="2051" name="Picture 3" descr="D:\ОКСАНА ВЛАДИМИРОВНА\финасовая грамотность\18-19\материал по проекту по финансовой грамотности ДОУ № 50\реализация проекта\Конкурс Бизнес глазами детей\Баранова Лиза I  мес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94628" cy="24157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90872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и победа в городском  конкурсе детских творческих работ в рамках проекта «Бизнес глазами детей». Организатор: Уполномоченный по правам ребенка в Забайкальском крае. Уполномоченный по защите прав предпринимателей в Забайкальском крае при поддержке Забайкальского регионального отделения Общероссийской общественной организации малого и среднего предпринимательства «Опора России»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КСАНА ВЛАДИМИРОВНА\финасовая грамотность\18-19\материал по проекту по финансовой грамотности ДОУ № 50\реализация проекта\Конкурс Бизнес глазами детей\Диплом I место Мусатов Максим  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33256"/>
            <a:ext cx="1909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Диплом I место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Мусатов</a:t>
            </a:r>
            <a:r>
              <a:rPr lang="ru-RU" dirty="0" smtClean="0"/>
              <a:t> Максим</a:t>
            </a:r>
            <a:endParaRPr lang="ru-RU" dirty="0"/>
          </a:p>
        </p:txBody>
      </p:sp>
      <p:pic>
        <p:nvPicPr>
          <p:cNvPr id="3075" name="Picture 3" descr="D:\ОКСАНА ВЛАДИМИРОВНА\финасовая грамотность\18-19\материал по проекту по финансовой грамотности ДОУ № 50\реализация проекта\Конкурс Бизнес глазами детей\Климова Святослава Экскурсия Гончарное дело\IMG_45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5013176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Сертификат</a:t>
            </a:r>
            <a:r>
              <a:rPr lang="ru-RU" dirty="0" smtClean="0"/>
              <a:t>  Климова Святослава</a:t>
            </a:r>
          </a:p>
          <a:p>
            <a:r>
              <a:rPr lang="ru-RU" dirty="0" smtClean="0"/>
              <a:t> Приз  экскурсия « Гончарное дело» в Забайкальский           государственный университет</a:t>
            </a:r>
            <a:endParaRPr lang="ru-RU" dirty="0"/>
          </a:p>
        </p:txBody>
      </p:sp>
      <p:pic>
        <p:nvPicPr>
          <p:cNvPr id="3076" name="Picture 4" descr="D:\ОКСАНА ВЛАДИМИРОВНА\финасовая грамотность\18-19\материал по проекту по финансовой грамотности ДОУ № 50\результаты , награждения\0-02-05-5968b0884e5a9c11f780075b871689dcec72e21aaa33115807359c98c7fed92a_1df050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1883701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Центральный банк РФ (банк России). Управление Службы по защите прав потребителей и обеспечению доступности финансовых услуг в Приволжском федеральном округе г. Нижний Новгород.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Настольная игра « Шаги к успеху»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ОКСАНА ВЛАДИМИРОВНА\финасовая грамотность\20-21\Сертифика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38600" cy="2934026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032448" cy="22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D:\ОКСАНА ВЛАДИМИРОВНА\ОКСАНА ВЛАДИМИРОВНА\фотографии ДОУ\20-21\Игра шаги к успеху по финансовой\изображение_viber_2021-04-15_16-21-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Определена дальнейшая работа ДОУ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24936" cy="5544616"/>
          </a:xfrm>
        </p:spPr>
        <p:txBody>
          <a:bodyPr>
            <a:normAutofit/>
          </a:bodyPr>
          <a:lstStyle/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Использование возможности социума с ДОУ для создания единой воспитательной системы по повышению финансовой грамотности воспитанников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старшего дошкольного возраста: 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-Родители (законные представители).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-Центральный банк России, Сбербанк.</a:t>
            </a:r>
          </a:p>
          <a:p>
            <a:pPr lvl="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рамках проекта «Повышение квалификации педагогов ДОУ  в образовательном процессе через сетевое взаимодействие образовательных учреждений города».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Объединение обучения и воспитания в целостный образовательный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на основе духовно-нравственных и социокультурных ценностей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принятых в обществе правил и норм поведения в интересах человека, семьи, общества  в рамках Программы воспитания.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Продолжить работу рабочей программы по формированию финансовой грамотности детей  в образовательном процессе дошкольной образовательной организации.</a:t>
            </a:r>
          </a:p>
          <a:p>
            <a:pPr lvl="0"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6944" cy="633670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Повышение финансовой грамотности воспитанников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старшего дошкольного возраста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рамках пилотной площадки: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Проект « Азбука финансовой грамотности»  (март 2018г. -   май 2018г. 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Рабочая программа  по формированию финансовой грамотности детей дошкольного возраста 5-7 лет  (с сентября 2018г.)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Проект « Ценность денег» (февраль 2021г. - май 2021г.)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Руководитель: заведующая Петрова И.И.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Рабочая группа: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зам.зав. по УВР Колесниченко О.В.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педагоги  ДОУ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7772400" cy="2220267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 Азбука финансовой грамотности» 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Цель проекта: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Формирование 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основы финансовой грамотности у детей старшего дошкольного возраста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                </a:t>
            </a:r>
            <a:endParaRPr lang="ru-RU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7848872" cy="3932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latin typeface="Times New Roman"/>
                <a:ea typeface="Calibri"/>
                <a:cs typeface="Times New Roman"/>
              </a:rPr>
              <a:t>                                                 Задачи</a:t>
            </a:r>
            <a:r>
              <a:rPr lang="ru-RU" sz="17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17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аучить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детей правильному отношению к деньгам, способам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зарабатывания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разумному их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использованию;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Сформировать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первичные экономические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понятия;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Объяснить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взаимосвязь между экономическими 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этическими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категориями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: труд, товар, деньги, цена, стоимость - с одной стороны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нравственными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понятиями, такими, как бережливость,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честность,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экономность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щедрость и т.д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Научить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детей правильно вести себя в реальных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жизненных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ситуациях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носящих экономический характер (покупка 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магазине,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плата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за проезд в транспорте и т.д.)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4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формированию финансовой грамотности детей дошкольного возраста в возрасте  5-7 лет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программы – включение основ финансовой грамотности в образовательный процесс дошкольной образовательной организации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992888" cy="1752600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дошкольника с первичными финансовыми и экономическими представлениями;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детей правильному отношению к деньгам, способам их зарабатывания и разумному их использованию;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Объяснить взаимосвязь между экономическими и этическими категориями: труд, товар, деньги, цена, стоимость – с одной стороны и нравственными понятиями, такими, как бережливость, честность, экономность, щедрость;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детей правильно вести себя в реальных жизненных ситуациях, носящих экономический характер (покупка в магазине, плата за проезд и т.д.);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познавательный интерес у дошкольника в сфере финансовой и экономической грамотности.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 по финансовой грамотности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«Ценность денег»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формирование представления детей о ценности денег, о разных видах экономической деятельности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52928" cy="4392488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Раскрыть основные функции денег при участии банковских работников;</a:t>
            </a:r>
          </a:p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знакомить детей с экономическими понятиями, такими как вклад, кредит, проценты, ипотека;</a:t>
            </a:r>
          </a:p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представление о том, что деньгами оплачивают результаты труда людей, деньги являются средством и условием материального благополучия, достатка в жизни людей;</a:t>
            </a:r>
          </a:p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детям первоначальные знания о различных драгоценных камнях, ценных металлах;</a:t>
            </a:r>
          </a:p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начальное представление о предпринимательской деятельности. Знакомство с основными понятиями: бизнес, предприниматель;</a:t>
            </a:r>
          </a:p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способность правильного мышления в вопросах расходов (желаемые, обязательные и непредвиденные), управлять своими желаниями и потребностями, с учетом семейного бюджета.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4" y="764705"/>
          <a:ext cx="8856983" cy="6206037"/>
        </p:xfrm>
        <a:graphic>
          <a:graphicData uri="http://schemas.openxmlformats.org/drawingml/2006/table">
            <a:tbl>
              <a:tblPr/>
              <a:tblGrid>
                <a:gridCol w="617227"/>
                <a:gridCol w="5215421"/>
                <a:gridCol w="1368152"/>
                <a:gridCol w="1656183"/>
              </a:tblGrid>
              <a:tr h="60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 ДПО «Институт развития образования Забайкальского края». Инновационная сессия «Региональные инновационные площадки как ресурс опережающего развития системы образования в современной  информационно - образовательной среде». Зам. зав. по УВР: Колесниченко О.В.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20.11.-21.11.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1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Министерство  образования  и науки Российской Федерации.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ФГБОУ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ЗабГУ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Международная научно-практическая конференция  «Дошкольное образование в современном изменяющемся мире: теория и практика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Зам. зав. по УВР: Колесниченко О.В.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29.11.-30.11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образования, науки и молодежной политики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края. Чемпионат 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Финансовая грамотность». Рабочая группа по финансовой грамотности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04.12.-30.04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424936" cy="576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Трансляция педагогического опыта о ходе реализации проектов, программы по финансовой грамотности детей дошкольного возраста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3" y="764705"/>
          <a:ext cx="8784974" cy="6044943"/>
        </p:xfrm>
        <a:graphic>
          <a:graphicData uri="http://schemas.openxmlformats.org/drawingml/2006/table">
            <a:tbl>
              <a:tblPr/>
              <a:tblGrid>
                <a:gridCol w="545218"/>
                <a:gridCol w="5215421"/>
                <a:gridCol w="1368152"/>
                <a:gridCol w="1656183"/>
              </a:tblGrid>
              <a:tr h="591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 CYR"/>
                          <a:ea typeface="Calibri"/>
                          <a:cs typeface="Times New Roman"/>
                        </a:rPr>
                        <a:t>Повышение квалификации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 ДПО «ИРО 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Забайкальского края»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 CYR"/>
                          <a:ea typeface="Calibri"/>
                          <a:cs typeface="Times New Roman"/>
                        </a:rPr>
                        <a:t>  по профессиональной программе « Повышение финансовой грамотности обучающихся в рамках реализации основных образовательных программ». Воспитатели: Шафранова Е.А., Титова О.С.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15.06.-19.06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Удостоверение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 CYR"/>
                          <a:ea typeface="Calibri"/>
                          <a:cs typeface="Times New Roman"/>
                        </a:rPr>
                        <a:t>Краевой заочный смотр - конкурс лучших методических разработок по повышению финансовой грамотности обучающихся в дошкольных  и общеобразовательных организациях. Рабочая группа по финансовой грамотности.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Июнь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2020г.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Участие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39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6.    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Дальневосточный практико - ориентированный вебинар  « Мультимедийные игры по финансовой грамотности: опыт внедрения в деятельность ДОО».</a:t>
                      </a:r>
                      <a:r>
                        <a:rPr lang="ru-RU" sz="1800" dirty="0">
                          <a:latin typeface="Times New Roman CYR"/>
                          <a:ea typeface="Calibri"/>
                          <a:cs typeface="Times New Roman"/>
                        </a:rPr>
                        <a:t> Воспитатель: Титова О.С.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20.04.2021г.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Сертификат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424936" cy="5760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Трансляция педагогического опыта о ходе реализации проектов, программы по финансовой грамотности детей дошкольного возраста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Фотофрагменты образовательной деятельности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https://50.212d.ru/page/16312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1628800"/>
            <a:ext cx="2627784" cy="67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7" name="Picture 2" descr="M:\2019-20\Фото ЭКСКУРСИЯ в центральный банк\IMG_20191022_161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42961"/>
            <a:ext cx="4294706" cy="24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789040"/>
            <a:ext cx="3934991" cy="792088"/>
          </a:xfrm>
          <a:prstGeom prst="rect">
            <a:avLst/>
          </a:prstGeom>
        </p:spPr>
        <p:txBody>
          <a:bodyPr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Экскурсия в ЦЕНТРАЛЬНЫЙ БАНК РФ, исторический музей «Мир денег»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764704"/>
            <a:ext cx="3646959" cy="792088"/>
          </a:xfrm>
          <a:prstGeom prst="rect">
            <a:avLst/>
          </a:prstGeom>
        </p:spPr>
        <p:txBody>
          <a:bodyPr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Экскурсия в </a:t>
            </a:r>
            <a:r>
              <a:rPr lang="ru-RU" sz="1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бербанк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933056"/>
            <a:ext cx="3275856" cy="292494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692696"/>
            <a:ext cx="3299069" cy="302433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4048" y="3429000"/>
            <a:ext cx="4139952" cy="67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0" dirty="0" smtClean="0">
              <a:solidFill>
                <a:srgbClr val="FF0000"/>
              </a:solidFill>
              <a:latin typeface="Times New Roman"/>
            </a:endParaRPr>
          </a:p>
          <a:p>
            <a:r>
              <a:rPr lang="ru-RU" sz="2000" b="0" dirty="0" smtClean="0">
                <a:solidFill>
                  <a:srgbClr val="FF0000"/>
                </a:solidFill>
                <a:latin typeface="Times New Roman"/>
              </a:rPr>
              <a:t>                  </a:t>
            </a:r>
            <a:r>
              <a:rPr lang="ru-RU" sz="2000" b="0" dirty="0" smtClean="0">
                <a:latin typeface="Times New Roman"/>
              </a:rPr>
              <a:t> ПИЦЦАЕД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Фотофрагменты образовательной деятельности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https://50.212d.ru/page/16312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1628800"/>
            <a:ext cx="2627784" cy="678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772816"/>
            <a:ext cx="3646959" cy="792088"/>
          </a:xfrm>
          <a:prstGeom prst="rect">
            <a:avLst/>
          </a:prstGeom>
        </p:spPr>
        <p:txBody>
          <a:bodyPr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8680"/>
            <a:ext cx="5184576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СУПЕРМАРКЕТ «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PRODMIX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indent="450215"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Мастер-класс « Профессии в магазине»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3987351"/>
            <a:ext cx="2270880" cy="28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G:\DCIM\157___11\IMG_95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301331"/>
            <a:ext cx="2952328" cy="52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652120" y="620688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Стенд по финансовой грамотности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29309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Экскурсия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682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                                      Повышение финансовой грамотности воспитанников                         старшего дошкольного возраста в рамках пилотной площадки:  1. Проект « Азбука финансовой грамотности»  (март 2018г. -   май 2018г. ) 2. Рабочая программа  по формированию финансовой грамотности детей дошкольного возраста 5-7 лет  (с сентября 2018г.) 3. Проект « Ценность денег» (февраль 2021г. - май 2021г.) Руководитель: заведующая Петрова И.И. Рабочая группа: - зам.зав. по УВР Колесниченко О.В. - педагоги  ДОУ           </vt:lpstr>
      <vt:lpstr>Презентация PowerPoint</vt:lpstr>
      <vt:lpstr>Рабочая программа  по формированию финансовой грамотности детей дошкольного возраста в возрасте  5-7 лет  Цель  программы – включение основ финансовой грамотности в образовательный процесс дошкольной образовательной организации </vt:lpstr>
      <vt:lpstr>  Проект по финансовой грамотности  «Ценность денег»   Цель: формирование представления детей о ценности денег, о разных видах экономической деятельности  </vt:lpstr>
      <vt:lpstr>Презентация PowerPoint</vt:lpstr>
      <vt:lpstr>Презентация PowerPoint</vt:lpstr>
      <vt:lpstr>Фотофрагменты образовательной деятельности  https://50.212d.ru/page/16312</vt:lpstr>
      <vt:lpstr>Фотофрагменты образовательной деятельности  https://50.212d.ru/page/16312</vt:lpstr>
      <vt:lpstr>Фотофрагменты образовательной деятельности https://50.212d.ru/page/16312</vt:lpstr>
      <vt:lpstr>Наши достижения</vt:lpstr>
      <vt:lpstr>Наши достижения</vt:lpstr>
      <vt:lpstr>Презентация PowerPoint</vt:lpstr>
      <vt:lpstr>Центральный банк РФ (банк России). Управление Службы по защите прав потребителей и обеспечению доступности финансовых услуг в Приволжском федеральном округе г. Нижний Новгород.  Настольная игра « Шаги к успеху»</vt:lpstr>
      <vt:lpstr>Определена дальнейшая работа ДОУ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общеразвивающего вида № 50» Адрес: 672042, г. Чита, ул. Текстильщиков,д. 14 (3022)25-70-88 rostochek-50@yandex.ru</dc:title>
  <dc:creator>Deep</dc:creator>
  <cp:lastModifiedBy>GordeevAV</cp:lastModifiedBy>
  <cp:revision>59</cp:revision>
  <dcterms:created xsi:type="dcterms:W3CDTF">2021-08-20T11:45:56Z</dcterms:created>
  <dcterms:modified xsi:type="dcterms:W3CDTF">2021-08-24T03:11:10Z</dcterms:modified>
</cp:coreProperties>
</file>