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306" r:id="rId2"/>
    <p:sldId id="307" r:id="rId3"/>
    <p:sldId id="308" r:id="rId4"/>
    <p:sldId id="269" r:id="rId5"/>
    <p:sldId id="309" r:id="rId6"/>
    <p:sldId id="310" r:id="rId7"/>
    <p:sldId id="311" r:id="rId8"/>
    <p:sldId id="312" r:id="rId9"/>
    <p:sldId id="313" r:id="rId10"/>
    <p:sldId id="314" r:id="rId11"/>
    <p:sldId id="315" r:id="rId12"/>
    <p:sldId id="316" r:id="rId13"/>
    <p:sldId id="324" r:id="rId14"/>
    <p:sldId id="318" r:id="rId15"/>
    <p:sldId id="319" r:id="rId16"/>
    <p:sldId id="320" r:id="rId17"/>
    <p:sldId id="322" r:id="rId18"/>
    <p:sldId id="323" r:id="rId19"/>
  </p:sldIdLst>
  <p:sldSz cx="9144000" cy="5143500" type="screen16x9"/>
  <p:notesSz cx="6858000" cy="9947275"/>
  <p:defaultTextStyle>
    <a:defPPr>
      <a:defRPr lang="ru-RU"/>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2999">
          <p15:clr>
            <a:srgbClr val="A4A3A4"/>
          </p15:clr>
        </p15:guide>
        <p15:guide id="3" orient="horz" pos="150">
          <p15:clr>
            <a:srgbClr val="A4A3A4"/>
          </p15:clr>
        </p15:guide>
        <p15:guide id="4" pos="189">
          <p15:clr>
            <a:srgbClr val="A4A3A4"/>
          </p15:clr>
        </p15:guide>
        <p15:guide id="5" pos="2880">
          <p15:clr>
            <a:srgbClr val="A4A3A4"/>
          </p15:clr>
        </p15:guide>
        <p15:guide id="6" pos="55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EEF"/>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0" autoAdjust="0"/>
    <p:restoredTop sz="95528" autoAdjust="0"/>
  </p:normalViewPr>
  <p:slideViewPr>
    <p:cSldViewPr snapToGrid="0">
      <p:cViewPr varScale="1">
        <p:scale>
          <a:sx n="144" d="100"/>
          <a:sy n="144" d="100"/>
        </p:scale>
        <p:origin x="618" y="126"/>
      </p:cViewPr>
      <p:guideLst>
        <p:guide orient="horz" pos="3120"/>
        <p:guide orient="horz" pos="2999"/>
        <p:guide orient="horz" pos="150"/>
        <p:guide pos="189"/>
        <p:guide pos="2880"/>
        <p:guide pos="557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a:extLst>
              <a:ext uri="{FF2B5EF4-FFF2-40B4-BE49-F238E27FC236}">
                <a16:creationId xmlns:a16="http://schemas.microsoft.com/office/drawing/2014/main" id="{EDD5F2B2-754A-4D38-9CFD-6DF196E13017}"/>
              </a:ext>
            </a:extLst>
          </p:cNvPr>
          <p:cNvSpPr>
            <a:spLocks noGrp="1"/>
          </p:cNvSpPr>
          <p:nvPr>
            <p:ph type="hdr" sz="quarter"/>
          </p:nvPr>
        </p:nvSpPr>
        <p:spPr>
          <a:xfrm>
            <a:off x="0" y="0"/>
            <a:ext cx="2971800" cy="49688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a:extLst>
              <a:ext uri="{FF2B5EF4-FFF2-40B4-BE49-F238E27FC236}">
                <a16:creationId xmlns:a16="http://schemas.microsoft.com/office/drawing/2014/main" id="{0215DE4D-3018-4C8B-89D4-C4F2A520811E}"/>
              </a:ext>
            </a:extLst>
          </p:cNvPr>
          <p:cNvSpPr>
            <a:spLocks noGrp="1"/>
          </p:cNvSpPr>
          <p:nvPr>
            <p:ph type="dt" idx="1"/>
          </p:nvPr>
        </p:nvSpPr>
        <p:spPr>
          <a:xfrm>
            <a:off x="3884613" y="0"/>
            <a:ext cx="2971800" cy="49688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81A1CBB-61C5-4102-BC75-7F20726EC8F4}" type="datetimeFigureOut">
              <a:rPr lang="ru-RU"/>
              <a:pPr>
                <a:defRPr/>
              </a:pPr>
              <a:t>23.08.2021</a:t>
            </a:fld>
            <a:endParaRPr lang="ru-RU"/>
          </a:p>
        </p:txBody>
      </p:sp>
      <p:sp>
        <p:nvSpPr>
          <p:cNvPr id="4" name="Образ слайда 3">
            <a:extLst>
              <a:ext uri="{FF2B5EF4-FFF2-40B4-BE49-F238E27FC236}">
                <a16:creationId xmlns:a16="http://schemas.microsoft.com/office/drawing/2014/main" id="{C87D16F0-7E3F-4D34-9D4A-4187205452D3}"/>
              </a:ext>
            </a:extLst>
          </p:cNvPr>
          <p:cNvSpPr>
            <a:spLocks noGrp="1" noRot="1" noChangeAspect="1"/>
          </p:cNvSpPr>
          <p:nvPr>
            <p:ph type="sldImg" idx="2"/>
          </p:nvPr>
        </p:nvSpPr>
        <p:spPr>
          <a:xfrm>
            <a:off x="112713" y="746125"/>
            <a:ext cx="6632575" cy="373062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a:extLst>
              <a:ext uri="{FF2B5EF4-FFF2-40B4-BE49-F238E27FC236}">
                <a16:creationId xmlns:a16="http://schemas.microsoft.com/office/drawing/2014/main" id="{C9CC30E3-2FDA-40EC-A13F-CB86192F87FA}"/>
              </a:ext>
            </a:extLst>
          </p:cNvPr>
          <p:cNvSpPr>
            <a:spLocks noGrp="1"/>
          </p:cNvSpPr>
          <p:nvPr>
            <p:ph type="body" sz="quarter" idx="3"/>
          </p:nvPr>
        </p:nvSpPr>
        <p:spPr>
          <a:xfrm>
            <a:off x="685800" y="4724400"/>
            <a:ext cx="5486400" cy="4476750"/>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a:extLst>
              <a:ext uri="{FF2B5EF4-FFF2-40B4-BE49-F238E27FC236}">
                <a16:creationId xmlns:a16="http://schemas.microsoft.com/office/drawing/2014/main" id="{46E835DC-7EFA-41FE-B155-F6546B32C0DB}"/>
              </a:ext>
            </a:extLst>
          </p:cNvPr>
          <p:cNvSpPr>
            <a:spLocks noGrp="1"/>
          </p:cNvSpPr>
          <p:nvPr>
            <p:ph type="ftr" sz="quarter" idx="4"/>
          </p:nvPr>
        </p:nvSpPr>
        <p:spPr>
          <a:xfrm>
            <a:off x="0" y="9448800"/>
            <a:ext cx="2971800" cy="49688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a:extLst>
              <a:ext uri="{FF2B5EF4-FFF2-40B4-BE49-F238E27FC236}">
                <a16:creationId xmlns:a16="http://schemas.microsoft.com/office/drawing/2014/main" id="{D7E3B2A3-B859-4B63-B34A-05AD115761B5}"/>
              </a:ext>
            </a:extLst>
          </p:cNvPr>
          <p:cNvSpPr>
            <a:spLocks noGrp="1"/>
          </p:cNvSpPr>
          <p:nvPr>
            <p:ph type="sldNum" sz="quarter" idx="5"/>
          </p:nvPr>
        </p:nvSpPr>
        <p:spPr>
          <a:xfrm>
            <a:off x="3884613" y="9448800"/>
            <a:ext cx="2971800" cy="496888"/>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FC41E1-DEA7-4B9E-B172-D69A12738346}" type="slidenum">
              <a:rPr lang="ru-RU" altLang="ru-RU"/>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a:extLst>
              <a:ext uri="{FF2B5EF4-FFF2-40B4-BE49-F238E27FC236}">
                <a16:creationId xmlns:a16="http://schemas.microsoft.com/office/drawing/2014/main" id="{FD527163-B55C-4AFF-B164-591509EC8311}"/>
              </a:ext>
            </a:extLst>
          </p:cNvPr>
          <p:cNvSpPr>
            <a:spLocks noGrp="1"/>
          </p:cNvSpPr>
          <p:nvPr>
            <p:ph type="dt" sz="half" idx="10"/>
          </p:nvPr>
        </p:nvSpPr>
        <p:spPr/>
        <p:txBody>
          <a:bodyPr/>
          <a:lstStyle>
            <a:lvl1pPr>
              <a:defRPr/>
            </a:lvl1pPr>
          </a:lstStyle>
          <a:p>
            <a:pPr>
              <a:defRPr/>
            </a:pPr>
            <a:fld id="{2EA78F06-F3D7-49DC-92E3-9D1D44A4FE10}"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8CF034A1-0D53-4849-9EE6-8F40A4646348}"/>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FC3B496E-57D0-4263-AD7A-708421D5BD44}"/>
              </a:ext>
            </a:extLst>
          </p:cNvPr>
          <p:cNvSpPr>
            <a:spLocks noGrp="1"/>
          </p:cNvSpPr>
          <p:nvPr>
            <p:ph type="sldNum" sz="quarter" idx="12"/>
          </p:nvPr>
        </p:nvSpPr>
        <p:spPr/>
        <p:txBody>
          <a:bodyPr/>
          <a:lstStyle>
            <a:lvl1pPr>
              <a:defRPr/>
            </a:lvl1pPr>
          </a:lstStyle>
          <a:p>
            <a:fld id="{375734D2-3C04-4826-B58C-EB2BD812DEB1}" type="slidenum">
              <a:rPr lang="ru-RU" altLang="ru-RU"/>
              <a:pPr/>
              <a:t>‹#›</a:t>
            </a:fld>
            <a:endParaRPr lang="ru-RU" altLang="ru-RU"/>
          </a:p>
        </p:txBody>
      </p:sp>
    </p:spTree>
    <p:extLst>
      <p:ext uri="{BB962C8B-B14F-4D97-AF65-F5344CB8AC3E}">
        <p14:creationId xmlns:p14="http://schemas.microsoft.com/office/powerpoint/2010/main" val="32855432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9FCFB86-C047-48C2-84ED-D5493775AC4B}"/>
              </a:ext>
            </a:extLst>
          </p:cNvPr>
          <p:cNvSpPr>
            <a:spLocks noGrp="1"/>
          </p:cNvSpPr>
          <p:nvPr>
            <p:ph type="dt" sz="half" idx="10"/>
          </p:nvPr>
        </p:nvSpPr>
        <p:spPr/>
        <p:txBody>
          <a:bodyPr/>
          <a:lstStyle>
            <a:lvl1pPr>
              <a:defRPr/>
            </a:lvl1pPr>
          </a:lstStyle>
          <a:p>
            <a:pPr>
              <a:defRPr/>
            </a:pPr>
            <a:fld id="{273E7123-8532-4A56-BA86-AE7275E6ECF0}"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F1917F12-32C9-4368-BDD2-28DCE0AAB019}"/>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35633550-7E29-4AD3-8D19-6A40FBC00626}"/>
              </a:ext>
            </a:extLst>
          </p:cNvPr>
          <p:cNvSpPr>
            <a:spLocks noGrp="1"/>
          </p:cNvSpPr>
          <p:nvPr>
            <p:ph type="sldNum" sz="quarter" idx="12"/>
          </p:nvPr>
        </p:nvSpPr>
        <p:spPr/>
        <p:txBody>
          <a:bodyPr/>
          <a:lstStyle>
            <a:lvl1pPr>
              <a:defRPr/>
            </a:lvl1pPr>
          </a:lstStyle>
          <a:p>
            <a:fld id="{643718B2-64A8-40EF-B971-EC8AA709A8B1}" type="slidenum">
              <a:rPr lang="ru-RU" altLang="ru-RU"/>
              <a:pPr/>
              <a:t>‹#›</a:t>
            </a:fld>
            <a:endParaRPr lang="ru-RU" altLang="ru-RU"/>
          </a:p>
        </p:txBody>
      </p:sp>
    </p:spTree>
    <p:extLst>
      <p:ext uri="{BB962C8B-B14F-4D97-AF65-F5344CB8AC3E}">
        <p14:creationId xmlns:p14="http://schemas.microsoft.com/office/powerpoint/2010/main" val="3621949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154781"/>
            <a:ext cx="2057400" cy="329088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154781"/>
            <a:ext cx="6019800" cy="329088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40B46B4-44CE-4E29-959D-24635BA2C06F}"/>
              </a:ext>
            </a:extLst>
          </p:cNvPr>
          <p:cNvSpPr>
            <a:spLocks noGrp="1"/>
          </p:cNvSpPr>
          <p:nvPr>
            <p:ph type="dt" sz="half" idx="10"/>
          </p:nvPr>
        </p:nvSpPr>
        <p:spPr/>
        <p:txBody>
          <a:bodyPr/>
          <a:lstStyle>
            <a:lvl1pPr>
              <a:defRPr/>
            </a:lvl1pPr>
          </a:lstStyle>
          <a:p>
            <a:pPr>
              <a:defRPr/>
            </a:pPr>
            <a:fld id="{C4FCB15E-8D6C-491F-97BB-8A751265DFFC}"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28458753-DDD1-4547-B1C1-926FEB88AA8F}"/>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75E57BD9-06CF-4A0D-B456-F40007F35859}"/>
              </a:ext>
            </a:extLst>
          </p:cNvPr>
          <p:cNvSpPr>
            <a:spLocks noGrp="1"/>
          </p:cNvSpPr>
          <p:nvPr>
            <p:ph type="sldNum" sz="quarter" idx="12"/>
          </p:nvPr>
        </p:nvSpPr>
        <p:spPr/>
        <p:txBody>
          <a:bodyPr/>
          <a:lstStyle>
            <a:lvl1pPr>
              <a:defRPr/>
            </a:lvl1pPr>
          </a:lstStyle>
          <a:p>
            <a:fld id="{9B78C9F6-D4C0-409C-A794-C258648A8403}" type="slidenum">
              <a:rPr lang="ru-RU" altLang="ru-RU"/>
              <a:pPr/>
              <a:t>‹#›</a:t>
            </a:fld>
            <a:endParaRPr lang="ru-RU" altLang="ru-RU"/>
          </a:p>
        </p:txBody>
      </p:sp>
    </p:spTree>
    <p:extLst>
      <p:ext uri="{BB962C8B-B14F-4D97-AF65-F5344CB8AC3E}">
        <p14:creationId xmlns:p14="http://schemas.microsoft.com/office/powerpoint/2010/main" val="260668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5A2BC80C-828E-467A-AF12-39C59E645765}"/>
              </a:ext>
            </a:extLst>
          </p:cNvPr>
          <p:cNvSpPr>
            <a:spLocks noGrp="1"/>
          </p:cNvSpPr>
          <p:nvPr>
            <p:ph type="dt" sz="half" idx="10"/>
          </p:nvPr>
        </p:nvSpPr>
        <p:spPr/>
        <p:txBody>
          <a:bodyPr/>
          <a:lstStyle>
            <a:lvl1pPr>
              <a:defRPr/>
            </a:lvl1pPr>
          </a:lstStyle>
          <a:p>
            <a:pPr>
              <a:defRPr/>
            </a:pPr>
            <a:fld id="{C3926255-EAA4-4B9D-8973-6E7D374B7F26}"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C6561104-31C7-42EA-A277-9DFEE04FE68F}"/>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C10F1B7B-C784-459D-B9F3-1320F6EE0172}"/>
              </a:ext>
            </a:extLst>
          </p:cNvPr>
          <p:cNvSpPr>
            <a:spLocks noGrp="1"/>
          </p:cNvSpPr>
          <p:nvPr>
            <p:ph type="sldNum" sz="quarter" idx="12"/>
          </p:nvPr>
        </p:nvSpPr>
        <p:spPr/>
        <p:txBody>
          <a:bodyPr/>
          <a:lstStyle>
            <a:lvl1pPr>
              <a:defRPr/>
            </a:lvl1pPr>
          </a:lstStyle>
          <a:p>
            <a:fld id="{DB02D4DC-B05E-4F19-888C-B8E68DC422A1}" type="slidenum">
              <a:rPr lang="ru-RU" altLang="ru-RU"/>
              <a:pPr/>
              <a:t>‹#›</a:t>
            </a:fld>
            <a:endParaRPr lang="ru-RU" altLang="ru-RU"/>
          </a:p>
        </p:txBody>
      </p:sp>
    </p:spTree>
    <p:extLst>
      <p:ext uri="{BB962C8B-B14F-4D97-AF65-F5344CB8AC3E}">
        <p14:creationId xmlns:p14="http://schemas.microsoft.com/office/powerpoint/2010/main" val="261699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B5B17049-30C8-4389-869D-BB126441C0DD}"/>
              </a:ext>
            </a:extLst>
          </p:cNvPr>
          <p:cNvSpPr>
            <a:spLocks noGrp="1"/>
          </p:cNvSpPr>
          <p:nvPr>
            <p:ph type="dt" sz="half" idx="10"/>
          </p:nvPr>
        </p:nvSpPr>
        <p:spPr/>
        <p:txBody>
          <a:bodyPr/>
          <a:lstStyle>
            <a:lvl1pPr>
              <a:defRPr/>
            </a:lvl1pPr>
          </a:lstStyle>
          <a:p>
            <a:pPr>
              <a:defRPr/>
            </a:pPr>
            <a:fld id="{F539C7E1-3A51-4B90-AEA0-8D88B4411730}"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4F02B0A1-66CB-4BEF-AAEC-245BA69E58A4}"/>
              </a:ext>
            </a:extLst>
          </p:cNvPr>
          <p:cNvSpPr>
            <a:spLocks noGrp="1"/>
          </p:cNvSpPr>
          <p:nvPr>
            <p:ph type="ftr" sz="quarter" idx="11"/>
          </p:nvPr>
        </p:nvSpPr>
        <p:spPr/>
        <p:txBody>
          <a:bodyPr/>
          <a:lstStyle>
            <a:lvl1pPr>
              <a:defRPr/>
            </a:lvl1pPr>
          </a:lstStyle>
          <a:p>
            <a:pPr>
              <a:defRPr/>
            </a:pPr>
            <a:endParaRPr lang="ru-RU"/>
          </a:p>
        </p:txBody>
      </p:sp>
      <p:sp>
        <p:nvSpPr>
          <p:cNvPr id="6" name="Номер слайда 5">
            <a:extLst>
              <a:ext uri="{FF2B5EF4-FFF2-40B4-BE49-F238E27FC236}">
                <a16:creationId xmlns:a16="http://schemas.microsoft.com/office/drawing/2014/main" id="{AEBF4CB3-D531-4D44-A8B0-E8CE8419F659}"/>
              </a:ext>
            </a:extLst>
          </p:cNvPr>
          <p:cNvSpPr>
            <a:spLocks noGrp="1"/>
          </p:cNvSpPr>
          <p:nvPr>
            <p:ph type="sldNum" sz="quarter" idx="12"/>
          </p:nvPr>
        </p:nvSpPr>
        <p:spPr/>
        <p:txBody>
          <a:bodyPr/>
          <a:lstStyle>
            <a:lvl1pPr>
              <a:defRPr/>
            </a:lvl1pPr>
          </a:lstStyle>
          <a:p>
            <a:fld id="{B7F89CB1-AD42-470E-94F4-5EE720FE733B}" type="slidenum">
              <a:rPr lang="ru-RU" altLang="ru-RU"/>
              <a:pPr/>
              <a:t>‹#›</a:t>
            </a:fld>
            <a:endParaRPr lang="ru-RU" altLang="ru-RU"/>
          </a:p>
        </p:txBody>
      </p:sp>
    </p:spTree>
    <p:extLst>
      <p:ext uri="{BB962C8B-B14F-4D97-AF65-F5344CB8AC3E}">
        <p14:creationId xmlns:p14="http://schemas.microsoft.com/office/powerpoint/2010/main" val="680725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3">
            <a:extLst>
              <a:ext uri="{FF2B5EF4-FFF2-40B4-BE49-F238E27FC236}">
                <a16:creationId xmlns:a16="http://schemas.microsoft.com/office/drawing/2014/main" id="{37489048-D1A2-417D-BD46-5DCF9BE1BBD8}"/>
              </a:ext>
            </a:extLst>
          </p:cNvPr>
          <p:cNvSpPr>
            <a:spLocks noGrp="1"/>
          </p:cNvSpPr>
          <p:nvPr>
            <p:ph type="dt" sz="half" idx="10"/>
          </p:nvPr>
        </p:nvSpPr>
        <p:spPr/>
        <p:txBody>
          <a:bodyPr/>
          <a:lstStyle>
            <a:lvl1pPr>
              <a:defRPr/>
            </a:lvl1pPr>
          </a:lstStyle>
          <a:p>
            <a:pPr>
              <a:defRPr/>
            </a:pPr>
            <a:fld id="{2CE1E395-25C2-4267-8D8C-E5B463EE3AA7}" type="datetime1">
              <a:rPr lang="ru-RU"/>
              <a:pPr>
                <a:defRPr/>
              </a:pPr>
              <a:t>23.08.2021</a:t>
            </a:fld>
            <a:endParaRPr lang="ru-RU"/>
          </a:p>
        </p:txBody>
      </p:sp>
      <p:sp>
        <p:nvSpPr>
          <p:cNvPr id="6" name="Нижний колонтитул 4">
            <a:extLst>
              <a:ext uri="{FF2B5EF4-FFF2-40B4-BE49-F238E27FC236}">
                <a16:creationId xmlns:a16="http://schemas.microsoft.com/office/drawing/2014/main" id="{68498D70-5991-4D52-8463-DF45E68AA95C}"/>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62972697-B07B-4940-83DE-7E446EB00732}"/>
              </a:ext>
            </a:extLst>
          </p:cNvPr>
          <p:cNvSpPr>
            <a:spLocks noGrp="1"/>
          </p:cNvSpPr>
          <p:nvPr>
            <p:ph type="sldNum" sz="quarter" idx="12"/>
          </p:nvPr>
        </p:nvSpPr>
        <p:spPr/>
        <p:txBody>
          <a:bodyPr/>
          <a:lstStyle>
            <a:lvl1pPr>
              <a:defRPr/>
            </a:lvl1pPr>
          </a:lstStyle>
          <a:p>
            <a:fld id="{B8836AB7-9587-4E7F-A219-48F9D839EBFC}" type="slidenum">
              <a:rPr lang="ru-RU" altLang="ru-RU"/>
              <a:pPr/>
              <a:t>‹#›</a:t>
            </a:fld>
            <a:endParaRPr lang="ru-RU" altLang="ru-RU"/>
          </a:p>
        </p:txBody>
      </p:sp>
    </p:spTree>
    <p:extLst>
      <p:ext uri="{BB962C8B-B14F-4D97-AF65-F5344CB8AC3E}">
        <p14:creationId xmlns:p14="http://schemas.microsoft.com/office/powerpoint/2010/main" val="3517777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3">
            <a:extLst>
              <a:ext uri="{FF2B5EF4-FFF2-40B4-BE49-F238E27FC236}">
                <a16:creationId xmlns:a16="http://schemas.microsoft.com/office/drawing/2014/main" id="{799AF1B9-32D8-4CB5-94BD-91427B90DFA8}"/>
              </a:ext>
            </a:extLst>
          </p:cNvPr>
          <p:cNvSpPr>
            <a:spLocks noGrp="1"/>
          </p:cNvSpPr>
          <p:nvPr>
            <p:ph type="dt" sz="half" idx="10"/>
          </p:nvPr>
        </p:nvSpPr>
        <p:spPr/>
        <p:txBody>
          <a:bodyPr/>
          <a:lstStyle>
            <a:lvl1pPr>
              <a:defRPr/>
            </a:lvl1pPr>
          </a:lstStyle>
          <a:p>
            <a:pPr>
              <a:defRPr/>
            </a:pPr>
            <a:fld id="{2B3DB654-DDDE-4A30-A607-976C7E7746E7}" type="datetime1">
              <a:rPr lang="ru-RU"/>
              <a:pPr>
                <a:defRPr/>
              </a:pPr>
              <a:t>23.08.2021</a:t>
            </a:fld>
            <a:endParaRPr lang="ru-RU"/>
          </a:p>
        </p:txBody>
      </p:sp>
      <p:sp>
        <p:nvSpPr>
          <p:cNvPr id="8" name="Нижний колонтитул 4">
            <a:extLst>
              <a:ext uri="{FF2B5EF4-FFF2-40B4-BE49-F238E27FC236}">
                <a16:creationId xmlns:a16="http://schemas.microsoft.com/office/drawing/2014/main" id="{11EF03D3-1724-4191-B9E8-8A9F89DDC67C}"/>
              </a:ext>
            </a:extLst>
          </p:cNvPr>
          <p:cNvSpPr>
            <a:spLocks noGrp="1"/>
          </p:cNvSpPr>
          <p:nvPr>
            <p:ph type="ftr" sz="quarter" idx="11"/>
          </p:nvPr>
        </p:nvSpPr>
        <p:spPr/>
        <p:txBody>
          <a:bodyPr/>
          <a:lstStyle>
            <a:lvl1pPr>
              <a:defRPr/>
            </a:lvl1pPr>
          </a:lstStyle>
          <a:p>
            <a:pPr>
              <a:defRPr/>
            </a:pPr>
            <a:endParaRPr lang="ru-RU"/>
          </a:p>
        </p:txBody>
      </p:sp>
      <p:sp>
        <p:nvSpPr>
          <p:cNvPr id="9" name="Номер слайда 5">
            <a:extLst>
              <a:ext uri="{FF2B5EF4-FFF2-40B4-BE49-F238E27FC236}">
                <a16:creationId xmlns:a16="http://schemas.microsoft.com/office/drawing/2014/main" id="{7DF4AC3C-2DA2-4090-8DD6-52A7BC031CCA}"/>
              </a:ext>
            </a:extLst>
          </p:cNvPr>
          <p:cNvSpPr>
            <a:spLocks noGrp="1"/>
          </p:cNvSpPr>
          <p:nvPr>
            <p:ph type="sldNum" sz="quarter" idx="12"/>
          </p:nvPr>
        </p:nvSpPr>
        <p:spPr/>
        <p:txBody>
          <a:bodyPr/>
          <a:lstStyle>
            <a:lvl1pPr>
              <a:defRPr/>
            </a:lvl1pPr>
          </a:lstStyle>
          <a:p>
            <a:fld id="{0373AED4-E013-4C3A-89A2-85719B0346B2}" type="slidenum">
              <a:rPr lang="ru-RU" altLang="ru-RU"/>
              <a:pPr/>
              <a:t>‹#›</a:t>
            </a:fld>
            <a:endParaRPr lang="ru-RU" altLang="ru-RU"/>
          </a:p>
        </p:txBody>
      </p:sp>
    </p:spTree>
    <p:extLst>
      <p:ext uri="{BB962C8B-B14F-4D97-AF65-F5344CB8AC3E}">
        <p14:creationId xmlns:p14="http://schemas.microsoft.com/office/powerpoint/2010/main" val="2453845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3">
            <a:extLst>
              <a:ext uri="{FF2B5EF4-FFF2-40B4-BE49-F238E27FC236}">
                <a16:creationId xmlns:a16="http://schemas.microsoft.com/office/drawing/2014/main" id="{56B71C0E-7B75-47D7-99B2-BE7B1655691E}"/>
              </a:ext>
            </a:extLst>
          </p:cNvPr>
          <p:cNvSpPr>
            <a:spLocks noGrp="1"/>
          </p:cNvSpPr>
          <p:nvPr>
            <p:ph type="dt" sz="half" idx="10"/>
          </p:nvPr>
        </p:nvSpPr>
        <p:spPr/>
        <p:txBody>
          <a:bodyPr/>
          <a:lstStyle>
            <a:lvl1pPr>
              <a:defRPr/>
            </a:lvl1pPr>
          </a:lstStyle>
          <a:p>
            <a:pPr>
              <a:defRPr/>
            </a:pPr>
            <a:fld id="{51D8BD74-3C34-40AF-B31E-DE5780E784C2}" type="datetime1">
              <a:rPr lang="ru-RU"/>
              <a:pPr>
                <a:defRPr/>
              </a:pPr>
              <a:t>23.08.2021</a:t>
            </a:fld>
            <a:endParaRPr lang="ru-RU"/>
          </a:p>
        </p:txBody>
      </p:sp>
      <p:sp>
        <p:nvSpPr>
          <p:cNvPr id="4" name="Нижний колонтитул 4">
            <a:extLst>
              <a:ext uri="{FF2B5EF4-FFF2-40B4-BE49-F238E27FC236}">
                <a16:creationId xmlns:a16="http://schemas.microsoft.com/office/drawing/2014/main" id="{E28629E0-3DC3-4FA9-8FA6-CB9D097A33EA}"/>
              </a:ext>
            </a:extLst>
          </p:cNvPr>
          <p:cNvSpPr>
            <a:spLocks noGrp="1"/>
          </p:cNvSpPr>
          <p:nvPr>
            <p:ph type="ftr" sz="quarter" idx="11"/>
          </p:nvPr>
        </p:nvSpPr>
        <p:spPr/>
        <p:txBody>
          <a:bodyPr/>
          <a:lstStyle>
            <a:lvl1pPr>
              <a:defRPr/>
            </a:lvl1pPr>
          </a:lstStyle>
          <a:p>
            <a:pPr>
              <a:defRPr/>
            </a:pPr>
            <a:endParaRPr lang="ru-RU"/>
          </a:p>
        </p:txBody>
      </p:sp>
      <p:sp>
        <p:nvSpPr>
          <p:cNvPr id="5" name="Номер слайда 5">
            <a:extLst>
              <a:ext uri="{FF2B5EF4-FFF2-40B4-BE49-F238E27FC236}">
                <a16:creationId xmlns:a16="http://schemas.microsoft.com/office/drawing/2014/main" id="{E39ECF92-DF7F-48E3-B314-9C835DF50B2D}"/>
              </a:ext>
            </a:extLst>
          </p:cNvPr>
          <p:cNvSpPr>
            <a:spLocks noGrp="1"/>
          </p:cNvSpPr>
          <p:nvPr>
            <p:ph type="sldNum" sz="quarter" idx="12"/>
          </p:nvPr>
        </p:nvSpPr>
        <p:spPr/>
        <p:txBody>
          <a:bodyPr/>
          <a:lstStyle>
            <a:lvl1pPr>
              <a:defRPr/>
            </a:lvl1pPr>
          </a:lstStyle>
          <a:p>
            <a:fld id="{1B9AF204-CA23-45C9-B667-73B1073B0170}" type="slidenum">
              <a:rPr lang="ru-RU" altLang="ru-RU"/>
              <a:pPr/>
              <a:t>‹#›</a:t>
            </a:fld>
            <a:endParaRPr lang="ru-RU" altLang="ru-RU"/>
          </a:p>
        </p:txBody>
      </p:sp>
    </p:spTree>
    <p:extLst>
      <p:ext uri="{BB962C8B-B14F-4D97-AF65-F5344CB8AC3E}">
        <p14:creationId xmlns:p14="http://schemas.microsoft.com/office/powerpoint/2010/main" val="12768686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a:extLst>
              <a:ext uri="{FF2B5EF4-FFF2-40B4-BE49-F238E27FC236}">
                <a16:creationId xmlns:a16="http://schemas.microsoft.com/office/drawing/2014/main" id="{F06079DC-7163-4C0B-8FEE-8912F0A03A51}"/>
              </a:ext>
            </a:extLst>
          </p:cNvPr>
          <p:cNvSpPr>
            <a:spLocks noGrp="1"/>
          </p:cNvSpPr>
          <p:nvPr>
            <p:ph type="dt" sz="half" idx="10"/>
          </p:nvPr>
        </p:nvSpPr>
        <p:spPr/>
        <p:txBody>
          <a:bodyPr/>
          <a:lstStyle>
            <a:lvl1pPr>
              <a:defRPr/>
            </a:lvl1pPr>
          </a:lstStyle>
          <a:p>
            <a:pPr>
              <a:defRPr/>
            </a:pPr>
            <a:fld id="{97C4A946-C688-4291-A884-056C60619A01}" type="datetime1">
              <a:rPr lang="ru-RU"/>
              <a:pPr>
                <a:defRPr/>
              </a:pPr>
              <a:t>23.08.2021</a:t>
            </a:fld>
            <a:endParaRPr lang="ru-RU"/>
          </a:p>
        </p:txBody>
      </p:sp>
      <p:sp>
        <p:nvSpPr>
          <p:cNvPr id="3" name="Нижний колонтитул 4">
            <a:extLst>
              <a:ext uri="{FF2B5EF4-FFF2-40B4-BE49-F238E27FC236}">
                <a16:creationId xmlns:a16="http://schemas.microsoft.com/office/drawing/2014/main" id="{1156A067-9F2D-4EBA-9354-308ABF733440}"/>
              </a:ext>
            </a:extLst>
          </p:cNvPr>
          <p:cNvSpPr>
            <a:spLocks noGrp="1"/>
          </p:cNvSpPr>
          <p:nvPr>
            <p:ph type="ftr" sz="quarter" idx="11"/>
          </p:nvPr>
        </p:nvSpPr>
        <p:spPr/>
        <p:txBody>
          <a:bodyPr/>
          <a:lstStyle>
            <a:lvl1pPr>
              <a:defRPr/>
            </a:lvl1pPr>
          </a:lstStyle>
          <a:p>
            <a:pPr>
              <a:defRPr/>
            </a:pPr>
            <a:endParaRPr lang="ru-RU"/>
          </a:p>
        </p:txBody>
      </p:sp>
      <p:sp>
        <p:nvSpPr>
          <p:cNvPr id="4" name="Номер слайда 5">
            <a:extLst>
              <a:ext uri="{FF2B5EF4-FFF2-40B4-BE49-F238E27FC236}">
                <a16:creationId xmlns:a16="http://schemas.microsoft.com/office/drawing/2014/main" id="{C9156AD9-80F6-4D8E-9491-B6D44D01E274}"/>
              </a:ext>
            </a:extLst>
          </p:cNvPr>
          <p:cNvSpPr>
            <a:spLocks noGrp="1"/>
          </p:cNvSpPr>
          <p:nvPr>
            <p:ph type="sldNum" sz="quarter" idx="12"/>
          </p:nvPr>
        </p:nvSpPr>
        <p:spPr/>
        <p:txBody>
          <a:bodyPr/>
          <a:lstStyle>
            <a:lvl1pPr>
              <a:defRPr/>
            </a:lvl1pPr>
          </a:lstStyle>
          <a:p>
            <a:fld id="{5346F64E-9C10-480F-8497-6EA798EE2C3E}" type="slidenum">
              <a:rPr lang="ru-RU" altLang="ru-RU"/>
              <a:pPr/>
              <a:t>‹#›</a:t>
            </a:fld>
            <a:endParaRPr lang="ru-RU" altLang="ru-RU"/>
          </a:p>
        </p:txBody>
      </p:sp>
    </p:spTree>
    <p:extLst>
      <p:ext uri="{BB962C8B-B14F-4D97-AF65-F5344CB8AC3E}">
        <p14:creationId xmlns:p14="http://schemas.microsoft.com/office/powerpoint/2010/main" val="194855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EA244D5D-D68F-4BA3-873A-BFA9E5C095BA}"/>
              </a:ext>
            </a:extLst>
          </p:cNvPr>
          <p:cNvSpPr>
            <a:spLocks noGrp="1"/>
          </p:cNvSpPr>
          <p:nvPr>
            <p:ph type="dt" sz="half" idx="10"/>
          </p:nvPr>
        </p:nvSpPr>
        <p:spPr/>
        <p:txBody>
          <a:bodyPr/>
          <a:lstStyle>
            <a:lvl1pPr>
              <a:defRPr/>
            </a:lvl1pPr>
          </a:lstStyle>
          <a:p>
            <a:pPr>
              <a:defRPr/>
            </a:pPr>
            <a:fld id="{E2A125BD-311B-4BA8-8ADA-08E4BE844600}" type="datetime1">
              <a:rPr lang="ru-RU"/>
              <a:pPr>
                <a:defRPr/>
              </a:pPr>
              <a:t>23.08.2021</a:t>
            </a:fld>
            <a:endParaRPr lang="ru-RU"/>
          </a:p>
        </p:txBody>
      </p:sp>
      <p:sp>
        <p:nvSpPr>
          <p:cNvPr id="6" name="Нижний колонтитул 4">
            <a:extLst>
              <a:ext uri="{FF2B5EF4-FFF2-40B4-BE49-F238E27FC236}">
                <a16:creationId xmlns:a16="http://schemas.microsoft.com/office/drawing/2014/main" id="{0AA27687-496F-4742-9A63-AAE16DDA4D3B}"/>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450F80FD-8ABE-4F31-95AA-1A707DAA3D3F}"/>
              </a:ext>
            </a:extLst>
          </p:cNvPr>
          <p:cNvSpPr>
            <a:spLocks noGrp="1"/>
          </p:cNvSpPr>
          <p:nvPr>
            <p:ph type="sldNum" sz="quarter" idx="12"/>
          </p:nvPr>
        </p:nvSpPr>
        <p:spPr/>
        <p:txBody>
          <a:bodyPr/>
          <a:lstStyle>
            <a:lvl1pPr>
              <a:defRPr/>
            </a:lvl1pPr>
          </a:lstStyle>
          <a:p>
            <a:fld id="{49F3768F-CE75-4494-87F5-371626E9EA58}" type="slidenum">
              <a:rPr lang="ru-RU" altLang="ru-RU"/>
              <a:pPr/>
              <a:t>‹#›</a:t>
            </a:fld>
            <a:endParaRPr lang="ru-RU" altLang="ru-RU"/>
          </a:p>
        </p:txBody>
      </p:sp>
    </p:spTree>
    <p:extLst>
      <p:ext uri="{BB962C8B-B14F-4D97-AF65-F5344CB8AC3E}">
        <p14:creationId xmlns:p14="http://schemas.microsoft.com/office/powerpoint/2010/main" val="730486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3">
            <a:extLst>
              <a:ext uri="{FF2B5EF4-FFF2-40B4-BE49-F238E27FC236}">
                <a16:creationId xmlns:a16="http://schemas.microsoft.com/office/drawing/2014/main" id="{C8C6A7ED-A145-484B-9FA4-68532266900F}"/>
              </a:ext>
            </a:extLst>
          </p:cNvPr>
          <p:cNvSpPr>
            <a:spLocks noGrp="1"/>
          </p:cNvSpPr>
          <p:nvPr>
            <p:ph type="dt" sz="half" idx="10"/>
          </p:nvPr>
        </p:nvSpPr>
        <p:spPr/>
        <p:txBody>
          <a:bodyPr/>
          <a:lstStyle>
            <a:lvl1pPr>
              <a:defRPr/>
            </a:lvl1pPr>
          </a:lstStyle>
          <a:p>
            <a:pPr>
              <a:defRPr/>
            </a:pPr>
            <a:fld id="{BB772C15-9BA9-417F-BA6C-753E3885A249}" type="datetime1">
              <a:rPr lang="ru-RU"/>
              <a:pPr>
                <a:defRPr/>
              </a:pPr>
              <a:t>23.08.2021</a:t>
            </a:fld>
            <a:endParaRPr lang="ru-RU"/>
          </a:p>
        </p:txBody>
      </p:sp>
      <p:sp>
        <p:nvSpPr>
          <p:cNvPr id="6" name="Нижний колонтитул 4">
            <a:extLst>
              <a:ext uri="{FF2B5EF4-FFF2-40B4-BE49-F238E27FC236}">
                <a16:creationId xmlns:a16="http://schemas.microsoft.com/office/drawing/2014/main" id="{064584EE-4550-4E9F-9633-61ABA6E1CD69}"/>
              </a:ext>
            </a:extLst>
          </p:cNvPr>
          <p:cNvSpPr>
            <a:spLocks noGrp="1"/>
          </p:cNvSpPr>
          <p:nvPr>
            <p:ph type="ftr" sz="quarter" idx="11"/>
          </p:nvPr>
        </p:nvSpPr>
        <p:spPr/>
        <p:txBody>
          <a:bodyPr/>
          <a:lstStyle>
            <a:lvl1pPr>
              <a:defRPr/>
            </a:lvl1pPr>
          </a:lstStyle>
          <a:p>
            <a:pPr>
              <a:defRPr/>
            </a:pPr>
            <a:endParaRPr lang="ru-RU"/>
          </a:p>
        </p:txBody>
      </p:sp>
      <p:sp>
        <p:nvSpPr>
          <p:cNvPr id="7" name="Номер слайда 5">
            <a:extLst>
              <a:ext uri="{FF2B5EF4-FFF2-40B4-BE49-F238E27FC236}">
                <a16:creationId xmlns:a16="http://schemas.microsoft.com/office/drawing/2014/main" id="{4B6DD624-9F6C-4534-9990-206EEBFE0EBC}"/>
              </a:ext>
            </a:extLst>
          </p:cNvPr>
          <p:cNvSpPr>
            <a:spLocks noGrp="1"/>
          </p:cNvSpPr>
          <p:nvPr>
            <p:ph type="sldNum" sz="quarter" idx="12"/>
          </p:nvPr>
        </p:nvSpPr>
        <p:spPr/>
        <p:txBody>
          <a:bodyPr/>
          <a:lstStyle>
            <a:lvl1pPr>
              <a:defRPr/>
            </a:lvl1pPr>
          </a:lstStyle>
          <a:p>
            <a:fld id="{DBDED20F-414B-4348-BA60-5CF9160D209E}" type="slidenum">
              <a:rPr lang="ru-RU" altLang="ru-RU"/>
              <a:pPr/>
              <a:t>‹#›</a:t>
            </a:fld>
            <a:endParaRPr lang="ru-RU" altLang="ru-RU"/>
          </a:p>
        </p:txBody>
      </p:sp>
    </p:spTree>
    <p:extLst>
      <p:ext uri="{BB962C8B-B14F-4D97-AF65-F5344CB8AC3E}">
        <p14:creationId xmlns:p14="http://schemas.microsoft.com/office/powerpoint/2010/main" val="2457489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Заголовок 1">
            <a:extLst>
              <a:ext uri="{FF2B5EF4-FFF2-40B4-BE49-F238E27FC236}">
                <a16:creationId xmlns:a16="http://schemas.microsoft.com/office/drawing/2014/main" id="{5D097D24-15BC-4753-A584-8832875C365A}"/>
              </a:ext>
            </a:extLst>
          </p:cNvPr>
          <p:cNvSpPr>
            <a:spLocks noGrp="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a:t>Образец заголовка</a:t>
            </a:r>
          </a:p>
        </p:txBody>
      </p:sp>
      <p:sp>
        <p:nvSpPr>
          <p:cNvPr id="1027" name="Текст 2">
            <a:extLst>
              <a:ext uri="{FF2B5EF4-FFF2-40B4-BE49-F238E27FC236}">
                <a16:creationId xmlns:a16="http://schemas.microsoft.com/office/drawing/2014/main" id="{8FAD3053-BD1C-4F75-AF85-1D07619EE673}"/>
              </a:ext>
            </a:extLst>
          </p:cNvPr>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altLang="ru-RU"/>
              <a:t>Образец текста</a:t>
            </a:r>
          </a:p>
          <a:p>
            <a:pPr lvl="1"/>
            <a:r>
              <a:rPr lang="ru-RU" altLang="ru-RU"/>
              <a:t>Второй уровень</a:t>
            </a:r>
          </a:p>
          <a:p>
            <a:pPr lvl="2"/>
            <a:r>
              <a:rPr lang="ru-RU" altLang="ru-RU"/>
              <a:t>Третий уровень</a:t>
            </a:r>
          </a:p>
          <a:p>
            <a:pPr lvl="3"/>
            <a:r>
              <a:rPr lang="ru-RU" altLang="ru-RU"/>
              <a:t>Четвертый уровень</a:t>
            </a:r>
          </a:p>
          <a:p>
            <a:pPr lvl="4"/>
            <a:r>
              <a:rPr lang="ru-RU" altLang="ru-RU"/>
              <a:t>Пятый уровень</a:t>
            </a:r>
          </a:p>
        </p:txBody>
      </p:sp>
      <p:sp>
        <p:nvSpPr>
          <p:cNvPr id="4" name="Дата 3">
            <a:extLst>
              <a:ext uri="{FF2B5EF4-FFF2-40B4-BE49-F238E27FC236}">
                <a16:creationId xmlns:a16="http://schemas.microsoft.com/office/drawing/2014/main" id="{A8E48F41-FAF5-4ED2-9956-2735FA80603E}"/>
              </a:ext>
            </a:extLst>
          </p:cNvPr>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22442CD-D5CB-456A-8EEB-DF5D8F71FF0D}" type="datetime1">
              <a:rPr lang="ru-RU"/>
              <a:pPr>
                <a:defRPr/>
              </a:pPr>
              <a:t>23.08.2021</a:t>
            </a:fld>
            <a:endParaRPr lang="ru-RU"/>
          </a:p>
        </p:txBody>
      </p:sp>
      <p:sp>
        <p:nvSpPr>
          <p:cNvPr id="5" name="Нижний колонтитул 4">
            <a:extLst>
              <a:ext uri="{FF2B5EF4-FFF2-40B4-BE49-F238E27FC236}">
                <a16:creationId xmlns:a16="http://schemas.microsoft.com/office/drawing/2014/main" id="{F29F9A55-A8C8-4DB6-968D-CFB7105EF8FF}"/>
              </a:ext>
            </a:extLst>
          </p:cNvPr>
          <p:cNvSpPr>
            <a:spLocks noGrp="1"/>
          </p:cNvSpPr>
          <p:nvPr>
            <p:ph type="ftr" sz="quarter" idx="3"/>
          </p:nvPr>
        </p:nvSpPr>
        <p:spPr>
          <a:xfrm>
            <a:off x="3124200" y="4767263"/>
            <a:ext cx="2895600" cy="274637"/>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ru-RU"/>
          </a:p>
        </p:txBody>
      </p:sp>
      <p:sp>
        <p:nvSpPr>
          <p:cNvPr id="6" name="Номер слайда 5">
            <a:extLst>
              <a:ext uri="{FF2B5EF4-FFF2-40B4-BE49-F238E27FC236}">
                <a16:creationId xmlns:a16="http://schemas.microsoft.com/office/drawing/2014/main" id="{12A4F062-D2CF-42D3-ABEE-B6F6C1F05EFA}"/>
              </a:ext>
            </a:extLst>
          </p:cNvPr>
          <p:cNvSpPr>
            <a:spLocks noGrp="1"/>
          </p:cNvSpPr>
          <p:nvPr>
            <p:ph type="sldNum" sz="quarter" idx="4"/>
          </p:nvPr>
        </p:nvSpPr>
        <p:spPr>
          <a:xfrm>
            <a:off x="6553200" y="4767263"/>
            <a:ext cx="2133600" cy="274637"/>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0D81F277-1AD3-4101-AB52-F6D9053F829F}" type="slidenum">
              <a:rPr lang="ru-RU" altLang="ru-RU"/>
              <a:pPr/>
              <a:t>‹#›</a:t>
            </a:fld>
            <a:endParaRPr lang="ru-RU" alt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heel spokes="8"/>
  </p:transition>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75.rkn.gov.ru/" TargetMode="External"/><Relationship Id="rId2" Type="http://schemas.openxmlformats.org/officeDocument/2006/relationships/hyperlink" Target="mailto:rsockanc75@rkn.gov.ru"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Номер слайда 5">
            <a:extLst>
              <a:ext uri="{FF2B5EF4-FFF2-40B4-BE49-F238E27FC236}">
                <a16:creationId xmlns:a16="http://schemas.microsoft.com/office/drawing/2014/main" id="{DA0B621A-8A93-4E12-8C6A-467A9B6ABD7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236FA73-D59A-4986-BBD3-9E3B0CE7A6F7}" type="slidenum">
              <a:rPr lang="ru-RU" altLang="ru-RU">
                <a:solidFill>
                  <a:srgbClr val="898989"/>
                </a:solidFill>
                <a:latin typeface="Calibri" panose="020F0502020204030204" pitchFamily="34" charset="0"/>
              </a:rPr>
              <a:pPr eaLnBrk="1" hangingPunct="1"/>
              <a:t>1</a:t>
            </a:fld>
            <a:endParaRPr lang="ru-RU" altLang="ru-RU">
              <a:solidFill>
                <a:srgbClr val="898989"/>
              </a:solidFill>
              <a:latin typeface="Calibri" panose="020F0502020204030204" pitchFamily="34" charset="0"/>
            </a:endParaRPr>
          </a:p>
        </p:txBody>
      </p:sp>
      <p:sp>
        <p:nvSpPr>
          <p:cNvPr id="76802" name="TextBox 3">
            <a:extLst>
              <a:ext uri="{FF2B5EF4-FFF2-40B4-BE49-F238E27FC236}">
                <a16:creationId xmlns:a16="http://schemas.microsoft.com/office/drawing/2014/main" id="{594AC972-0DA5-401B-8E5D-BCE345D31460}"/>
              </a:ext>
            </a:extLst>
          </p:cNvPr>
          <p:cNvSpPr txBox="1">
            <a:spLocks noChangeArrowheads="1"/>
          </p:cNvSpPr>
          <p:nvPr/>
        </p:nvSpPr>
        <p:spPr bwMode="auto">
          <a:xfrm>
            <a:off x="212725" y="503238"/>
            <a:ext cx="8218488" cy="1314450"/>
          </a:xfrm>
          <a:prstGeom prst="rect">
            <a:avLst/>
          </a:prstGeom>
          <a:noFill/>
          <a:ln w="9525">
            <a:noFill/>
            <a:miter lim="800000"/>
            <a:headEnd/>
            <a:tailEnd/>
          </a:ln>
        </p:spPr>
        <p:txBody>
          <a:bodyPr>
            <a:spAutoFit/>
          </a:bodyPr>
          <a:lstStyle/>
          <a:p>
            <a:pPr algn="ctr">
              <a:defRPr/>
            </a:pPr>
            <a:r>
              <a:rPr lang="ru-RU" sz="1600" b="1">
                <a:solidFill>
                  <a:schemeClr val="hlink"/>
                </a:solidFill>
                <a:effectLst>
                  <a:outerShdw blurRad="38100" dist="38100" dir="2700000" algn="tl">
                    <a:srgbClr val="C0C0C0"/>
                  </a:outerShdw>
                </a:effectLst>
                <a:latin typeface="Arial" charset="0"/>
              </a:rPr>
              <a:t>Управление Федеральной службы по надзору в сфере связи, информационных технологий и массовых коммуникаций</a:t>
            </a:r>
            <a:br>
              <a:rPr lang="ru-RU" sz="1600" b="1">
                <a:solidFill>
                  <a:schemeClr val="hlink"/>
                </a:solidFill>
                <a:effectLst>
                  <a:outerShdw blurRad="38100" dist="38100" dir="2700000" algn="tl">
                    <a:srgbClr val="C0C0C0"/>
                  </a:outerShdw>
                </a:effectLst>
                <a:latin typeface="Arial" charset="0"/>
              </a:rPr>
            </a:br>
            <a:r>
              <a:rPr lang="ru-RU" sz="1600" b="1">
                <a:solidFill>
                  <a:schemeClr val="hlink"/>
                </a:solidFill>
                <a:effectLst>
                  <a:outerShdw blurRad="38100" dist="38100" dir="2700000" algn="tl">
                    <a:srgbClr val="C0C0C0"/>
                  </a:outerShdw>
                </a:effectLst>
                <a:latin typeface="Arial" charset="0"/>
              </a:rPr>
              <a:t>по Забайкальскому краю </a:t>
            </a:r>
            <a:br>
              <a:rPr lang="ru-RU" sz="1600" b="1">
                <a:solidFill>
                  <a:schemeClr val="hlink"/>
                </a:solidFill>
                <a:effectLst>
                  <a:outerShdw blurRad="38100" dist="38100" dir="2700000" algn="tl">
                    <a:srgbClr val="C0C0C0"/>
                  </a:outerShdw>
                </a:effectLst>
                <a:latin typeface="Arial" charset="0"/>
              </a:rPr>
            </a:br>
            <a:r>
              <a:rPr lang="ru-RU" sz="1600" b="1">
                <a:solidFill>
                  <a:schemeClr val="hlink"/>
                </a:solidFill>
                <a:effectLst>
                  <a:outerShdw blurRad="38100" dist="38100" dir="2700000" algn="tl">
                    <a:srgbClr val="C0C0C0"/>
                  </a:outerShdw>
                </a:effectLst>
                <a:latin typeface="Arial" charset="0"/>
              </a:rPr>
              <a:t>(Управление Роскомнадзора по Забайкальскому краю)</a:t>
            </a:r>
            <a:br>
              <a:rPr lang="ru-RU" sz="1600" b="1">
                <a:solidFill>
                  <a:schemeClr val="hlink"/>
                </a:solidFill>
                <a:effectLst>
                  <a:outerShdw blurRad="38100" dist="38100" dir="2700000" algn="tl">
                    <a:srgbClr val="C0C0C0"/>
                  </a:outerShdw>
                </a:effectLst>
                <a:latin typeface="Arial" charset="0"/>
              </a:rPr>
            </a:br>
            <a:endParaRPr lang="ru-RU" sz="1600" b="1">
              <a:solidFill>
                <a:schemeClr val="hlink"/>
              </a:solidFill>
              <a:effectLst>
                <a:outerShdw blurRad="38100" dist="38100" dir="2700000" algn="tl">
                  <a:srgbClr val="C0C0C0"/>
                </a:outerShdw>
              </a:effectLst>
              <a:latin typeface="Arial" charset="0"/>
            </a:endParaRPr>
          </a:p>
        </p:txBody>
      </p:sp>
      <p:sp>
        <p:nvSpPr>
          <p:cNvPr id="2052" name="TextBox 4">
            <a:extLst>
              <a:ext uri="{FF2B5EF4-FFF2-40B4-BE49-F238E27FC236}">
                <a16:creationId xmlns:a16="http://schemas.microsoft.com/office/drawing/2014/main" id="{6188C3B6-3652-4A81-9535-AB98CAFFBB7D}"/>
              </a:ext>
            </a:extLst>
          </p:cNvPr>
          <p:cNvSpPr txBox="1">
            <a:spLocks noChangeArrowheads="1"/>
          </p:cNvSpPr>
          <p:nvPr/>
        </p:nvSpPr>
        <p:spPr bwMode="auto">
          <a:xfrm>
            <a:off x="4391025" y="1978025"/>
            <a:ext cx="1841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sz="2000">
              <a:solidFill>
                <a:srgbClr val="17375E"/>
              </a:solidFill>
              <a:latin typeface="Arial Narrow" panose="020B0606020202030204" pitchFamily="34" charset="0"/>
            </a:endParaRPr>
          </a:p>
        </p:txBody>
      </p:sp>
      <p:sp>
        <p:nvSpPr>
          <p:cNvPr id="2053" name="TextBox 5">
            <a:extLst>
              <a:ext uri="{FF2B5EF4-FFF2-40B4-BE49-F238E27FC236}">
                <a16:creationId xmlns:a16="http://schemas.microsoft.com/office/drawing/2014/main" id="{7B50347D-C1BD-4509-9A76-B56DA20B458A}"/>
              </a:ext>
            </a:extLst>
          </p:cNvPr>
          <p:cNvSpPr txBox="1">
            <a:spLocks noChangeArrowheads="1"/>
          </p:cNvSpPr>
          <p:nvPr/>
        </p:nvSpPr>
        <p:spPr bwMode="auto">
          <a:xfrm>
            <a:off x="3852863" y="4654550"/>
            <a:ext cx="14319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sz="2000">
                <a:solidFill>
                  <a:srgbClr val="17375E"/>
                </a:solidFill>
              </a:rPr>
              <a:t>Чита</a:t>
            </a:r>
            <a:r>
              <a:rPr lang="ru-RU" altLang="ru-RU" sz="2000">
                <a:solidFill>
                  <a:srgbClr val="17375E"/>
                </a:solidFill>
                <a:latin typeface="Arial Narrow" panose="020B0606020202030204" pitchFamily="34" charset="0"/>
              </a:rPr>
              <a:t>, </a:t>
            </a:r>
            <a:r>
              <a:rPr lang="ru-RU" altLang="ru-RU" sz="2000">
                <a:solidFill>
                  <a:srgbClr val="17375E"/>
                </a:solidFill>
              </a:rPr>
              <a:t>2021</a:t>
            </a:r>
          </a:p>
        </p:txBody>
      </p:sp>
      <p:sp>
        <p:nvSpPr>
          <p:cNvPr id="2054" name="Rectangle 5">
            <a:extLst>
              <a:ext uri="{FF2B5EF4-FFF2-40B4-BE49-F238E27FC236}">
                <a16:creationId xmlns:a16="http://schemas.microsoft.com/office/drawing/2014/main" id="{51B8042E-AB09-4AEF-9848-27FA773A2108}"/>
              </a:ext>
            </a:extLst>
          </p:cNvPr>
          <p:cNvSpPr>
            <a:spLocks noChangeArrowheads="1"/>
          </p:cNvSpPr>
          <p:nvPr/>
        </p:nvSpPr>
        <p:spPr bwMode="auto">
          <a:xfrm>
            <a:off x="463550" y="1701800"/>
            <a:ext cx="8062913" cy="158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sz="1400" b="1">
                <a:solidFill>
                  <a:schemeClr val="tx2"/>
                </a:solidFill>
              </a:rPr>
              <a:t>Осуществляет государственный контроль и надзор за соблюдением законодательства РФ:</a:t>
            </a:r>
          </a:p>
          <a:p>
            <a:pPr eaLnBrk="1" hangingPunct="1"/>
            <a:r>
              <a:rPr lang="ru-RU" altLang="ru-RU" sz="1400" b="1">
                <a:solidFill>
                  <a:schemeClr val="tx2"/>
                </a:solidFill>
              </a:rPr>
              <a:t>в сфере средств массовой информации, массовых коммуникаций, телевизионного вещания, радиовещания;</a:t>
            </a:r>
          </a:p>
          <a:p>
            <a:pPr eaLnBrk="1" hangingPunct="1"/>
            <a:r>
              <a:rPr lang="ru-RU" altLang="ru-RU" sz="1400" b="1">
                <a:solidFill>
                  <a:schemeClr val="tx2"/>
                </a:solidFill>
              </a:rPr>
              <a:t>в сфере связи;</a:t>
            </a:r>
          </a:p>
          <a:p>
            <a:pPr eaLnBrk="1" hangingPunct="1"/>
            <a:r>
              <a:rPr lang="ru-RU" altLang="ru-RU" sz="1400" b="1">
                <a:solidFill>
                  <a:schemeClr val="tx2"/>
                </a:solidFill>
              </a:rPr>
              <a:t>-в сфере персональных данных (за соответствием обработки ПД требованиям законодательства РФ в </a:t>
            </a:r>
            <a:r>
              <a:rPr lang="ru-RU" altLang="ru-RU" sz="1400" b="1">
                <a:solidFill>
                  <a:srgbClr val="17375E"/>
                </a:solidFill>
              </a:rPr>
              <a:t>области ПД)</a:t>
            </a:r>
          </a:p>
        </p:txBody>
      </p:sp>
      <p:pic>
        <p:nvPicPr>
          <p:cNvPr id="2055" name="Picture 6" descr="Картинки по запросу картинки роскомнадзор защита персональных данных">
            <a:extLst>
              <a:ext uri="{FF2B5EF4-FFF2-40B4-BE49-F238E27FC236}">
                <a16:creationId xmlns:a16="http://schemas.microsoft.com/office/drawing/2014/main" id="{3E87E8BA-A0B1-42E1-A2AC-C38A15E3B562}"/>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692775" y="3257550"/>
            <a:ext cx="264160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Номер слайда 5">
            <a:extLst>
              <a:ext uri="{FF2B5EF4-FFF2-40B4-BE49-F238E27FC236}">
                <a16:creationId xmlns:a16="http://schemas.microsoft.com/office/drawing/2014/main" id="{5A678447-B1CE-4E8C-A6F6-AD01E4260AE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1E1E863-B646-48B9-B892-9E5D7F3E008A}" type="slidenum">
              <a:rPr lang="ru-RU" altLang="ru-RU">
                <a:solidFill>
                  <a:srgbClr val="898989"/>
                </a:solidFill>
                <a:latin typeface="Calibri" panose="020F0502020204030204" pitchFamily="34" charset="0"/>
              </a:rPr>
              <a:pPr eaLnBrk="1" hangingPunct="1"/>
              <a:t>10</a:t>
            </a:fld>
            <a:endParaRPr lang="ru-RU" altLang="ru-RU">
              <a:solidFill>
                <a:srgbClr val="898989"/>
              </a:solidFill>
              <a:latin typeface="Calibri" panose="020F0502020204030204" pitchFamily="34" charset="0"/>
            </a:endParaRPr>
          </a:p>
        </p:txBody>
      </p:sp>
      <p:sp>
        <p:nvSpPr>
          <p:cNvPr id="84994" name="Rectangle 2">
            <a:extLst>
              <a:ext uri="{FF2B5EF4-FFF2-40B4-BE49-F238E27FC236}">
                <a16:creationId xmlns:a16="http://schemas.microsoft.com/office/drawing/2014/main" id="{B4FCD7F6-1D9D-4AF8-BB28-F27D1C13E7D6}"/>
              </a:ext>
            </a:extLst>
          </p:cNvPr>
          <p:cNvSpPr>
            <a:spLocks noGrp="1"/>
          </p:cNvSpPr>
          <p:nvPr>
            <p:ph type="body" idx="1"/>
          </p:nvPr>
        </p:nvSpPr>
        <p:spPr>
          <a:xfrm>
            <a:off x="457200" y="422275"/>
            <a:ext cx="8229600" cy="4171950"/>
          </a:xfrm>
        </p:spPr>
        <p:txBody>
          <a:bodyPr/>
          <a:lstStyle/>
          <a:p>
            <a:pPr eaLnBrk="1" hangingPunct="1">
              <a:lnSpc>
                <a:spcPct val="90000"/>
              </a:lnSpc>
              <a:buFont typeface="Arial" charset="0"/>
              <a:buChar char="•"/>
              <a:defRPr/>
            </a:pPr>
            <a:r>
              <a:rPr lang="ru-RU" sz="1400" b="1">
                <a:solidFill>
                  <a:schemeClr val="tx2"/>
                </a:solidFill>
                <a:latin typeface="Arial" charset="0"/>
              </a:rPr>
              <a:t>6. Осуществление ознакомления работников, осуществляющих обработку ПД  с положениями законодательства РФ о персональных данных и (или) организация их обучения.</a:t>
            </a:r>
          </a:p>
          <a:p>
            <a:pPr eaLnBrk="1" hangingPunct="1">
              <a:lnSpc>
                <a:spcPct val="90000"/>
              </a:lnSpc>
              <a:buFont typeface="Arial" charset="0"/>
              <a:buChar char="•"/>
              <a:defRPr/>
            </a:pPr>
            <a:r>
              <a:rPr lang="ru-RU" sz="1400" b="1">
                <a:solidFill>
                  <a:schemeClr val="tx2"/>
                </a:solidFill>
                <a:latin typeface="Arial" charset="0"/>
              </a:rPr>
              <a:t>7. Обработка ПД без использования средств автоматизации. (Постановление № 687 от 15.09.2008).</a:t>
            </a:r>
          </a:p>
          <a:p>
            <a:pPr eaLnBrk="1" hangingPunct="1">
              <a:lnSpc>
                <a:spcPct val="90000"/>
              </a:lnSpc>
              <a:buFont typeface="Arial" charset="0"/>
              <a:buChar char="•"/>
              <a:defRPr/>
            </a:pPr>
            <a:r>
              <a:rPr lang="ru-RU" sz="1400" b="1">
                <a:solidFill>
                  <a:schemeClr val="tx2"/>
                </a:solidFill>
                <a:latin typeface="Arial" charset="0"/>
              </a:rPr>
              <a:t>- Положение об обработке ПД без использования средств автоматизации :порядок обработки, инструкции по заполнению типовых форм, ведение журналов, порядок хранения, порядок уничтожения, меры по обеспечению безопасности).</a:t>
            </a:r>
          </a:p>
          <a:p>
            <a:pPr eaLnBrk="1" hangingPunct="1">
              <a:lnSpc>
                <a:spcPct val="90000"/>
              </a:lnSpc>
              <a:buFont typeface="Arial" charset="0"/>
              <a:buChar char="•"/>
              <a:defRPr/>
            </a:pPr>
            <a:r>
              <a:rPr lang="ru-RU" sz="1400" b="1">
                <a:solidFill>
                  <a:schemeClr val="tx2"/>
                </a:solidFill>
                <a:latin typeface="Arial" charset="0"/>
              </a:rPr>
              <a:t>- Ознакомление работников о факте обработки ПД без использования средств автоматизации, об особенностях и правилах такой обработки.</a:t>
            </a:r>
          </a:p>
          <a:p>
            <a:pPr eaLnBrk="1" hangingPunct="1">
              <a:lnSpc>
                <a:spcPct val="90000"/>
              </a:lnSpc>
              <a:buFont typeface="Arial" charset="0"/>
              <a:buChar char="•"/>
              <a:defRPr/>
            </a:pPr>
            <a:endParaRPr lang="ru-RU" sz="1400" b="1">
              <a:latin typeface="Arial" charset="0"/>
            </a:endParaRPr>
          </a:p>
          <a:p>
            <a:pPr eaLnBrk="1" hangingPunct="1">
              <a:lnSpc>
                <a:spcPct val="90000"/>
              </a:lnSpc>
              <a:buFont typeface="Arial" charset="0"/>
              <a:buChar char="•"/>
              <a:defRPr/>
            </a:pPr>
            <a:endParaRPr lang="ru-RU" sz="1400" b="1">
              <a:solidFill>
                <a:schemeClr val="tx2"/>
              </a:solidFill>
              <a:latin typeface="Arial" charset="0"/>
            </a:endParaRPr>
          </a:p>
          <a:p>
            <a:pPr eaLnBrk="1" hangingPunct="1">
              <a:lnSpc>
                <a:spcPct val="90000"/>
              </a:lnSpc>
              <a:buFont typeface="Arial" charset="0"/>
              <a:buChar char="•"/>
              <a:defRPr/>
            </a:pPr>
            <a:endParaRPr lang="ru-RU" sz="2000" b="1">
              <a:solidFill>
                <a:schemeClr val="tx2"/>
              </a:solidFill>
              <a:effectLst>
                <a:outerShdw blurRad="38100" dist="38100" dir="2700000" algn="tl">
                  <a:srgbClr val="C0C0C0"/>
                </a:outerShdw>
              </a:effectLst>
              <a:latin typeface="Arial" charset="0"/>
            </a:endParaRPr>
          </a:p>
        </p:txBody>
      </p:sp>
      <p:pic>
        <p:nvPicPr>
          <p:cNvPr id="11268" name="Picture 3" descr="Картинки по запросу защита персональных данных картинки">
            <a:extLst>
              <a:ext uri="{FF2B5EF4-FFF2-40B4-BE49-F238E27FC236}">
                <a16:creationId xmlns:a16="http://schemas.microsoft.com/office/drawing/2014/main" id="{FE6F6A1F-D71F-4288-93F2-3BD54D6EAFFD}"/>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888038" y="2840038"/>
            <a:ext cx="2357437" cy="2058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descr="Картинки по запросу защита персональных данных картинки">
            <a:extLst>
              <a:ext uri="{FF2B5EF4-FFF2-40B4-BE49-F238E27FC236}">
                <a16:creationId xmlns:a16="http://schemas.microsoft.com/office/drawing/2014/main" id="{61F5C621-7E57-4A98-857A-40B6868896D8}"/>
              </a:ext>
            </a:extLst>
          </p:cNvPr>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1489075" y="2690813"/>
            <a:ext cx="3340100" cy="1858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a:extLst>
              <a:ext uri="{FF2B5EF4-FFF2-40B4-BE49-F238E27FC236}">
                <a16:creationId xmlns:a16="http://schemas.microsoft.com/office/drawing/2014/main" id="{AE7A6C21-952F-4D33-A45E-4B33EF56603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9EFCB6-B52A-4AF9-B2AE-E33681EBD6AD}" type="slidenum">
              <a:rPr lang="ru-RU" altLang="ru-RU">
                <a:solidFill>
                  <a:srgbClr val="898989"/>
                </a:solidFill>
                <a:latin typeface="Calibri" panose="020F0502020204030204" pitchFamily="34" charset="0"/>
              </a:rPr>
              <a:pPr eaLnBrk="1" hangingPunct="1"/>
              <a:t>11</a:t>
            </a:fld>
            <a:endParaRPr lang="ru-RU" altLang="ru-RU">
              <a:solidFill>
                <a:srgbClr val="898989"/>
              </a:solidFill>
              <a:latin typeface="Calibri" panose="020F0502020204030204" pitchFamily="34" charset="0"/>
            </a:endParaRPr>
          </a:p>
        </p:txBody>
      </p:sp>
      <p:sp>
        <p:nvSpPr>
          <p:cNvPr id="12291" name="Rectangle 2">
            <a:extLst>
              <a:ext uri="{FF2B5EF4-FFF2-40B4-BE49-F238E27FC236}">
                <a16:creationId xmlns:a16="http://schemas.microsoft.com/office/drawing/2014/main" id="{EDEF3619-2F8D-426F-A42C-379850074678}"/>
              </a:ext>
            </a:extLst>
          </p:cNvPr>
          <p:cNvSpPr>
            <a:spLocks noGrp="1"/>
          </p:cNvSpPr>
          <p:nvPr>
            <p:ph type="body" idx="1"/>
          </p:nvPr>
        </p:nvSpPr>
        <p:spPr/>
        <p:txBody>
          <a:bodyPr/>
          <a:lstStyle/>
          <a:p>
            <a:pPr algn="ctr" eaLnBrk="1" hangingPunct="1">
              <a:buFont typeface="Arial" panose="020B0604020202020204" pitchFamily="34" charset="0"/>
              <a:buNone/>
            </a:pPr>
            <a:r>
              <a:rPr lang="ru-RU" altLang="ru-RU" sz="2400" b="1">
                <a:solidFill>
                  <a:schemeClr val="tx2"/>
                </a:solidFill>
                <a:latin typeface="Arial" panose="020B0604020202020204" pitchFamily="34" charset="0"/>
              </a:rPr>
              <a:t>Новой редакцией статьи 13.11 КоАП РФ расширен перечень составов правонарушений, а также увеличены размеры штрафов.</a:t>
            </a:r>
          </a:p>
          <a:p>
            <a:pPr algn="ctr" eaLnBrk="1" hangingPunct="1">
              <a:buFont typeface="Arial" panose="020B0604020202020204" pitchFamily="34" charset="0"/>
              <a:buNone/>
            </a:pPr>
            <a:endParaRPr lang="ru-RU" altLang="ru-RU" sz="2400" b="1">
              <a:solidFill>
                <a:schemeClr val="tx2"/>
              </a:solidFill>
              <a:latin typeface="Arial" panose="020B0604020202020204" pitchFamily="34" charset="0"/>
            </a:endParaRPr>
          </a:p>
          <a:p>
            <a:pPr eaLnBrk="1" hangingPunct="1"/>
            <a:endParaRPr lang="ru-RU" altLang="ru-RU"/>
          </a:p>
        </p:txBody>
      </p:sp>
      <p:pic>
        <p:nvPicPr>
          <p:cNvPr id="12292" name="Picture 3" descr="Похожее изображение">
            <a:extLst>
              <a:ext uri="{FF2B5EF4-FFF2-40B4-BE49-F238E27FC236}">
                <a16:creationId xmlns:a16="http://schemas.microsoft.com/office/drawing/2014/main" id="{90F1B254-E5DB-4B8A-8361-1C02693075E6}"/>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895600" y="2709863"/>
            <a:ext cx="2622550"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4F71CA54-5654-4B8C-B0BA-C3E17E2BCCD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1C5CC5-6F73-40C9-B874-E8942A0FCC3C}" type="slidenum">
              <a:rPr lang="ru-RU" altLang="ru-RU">
                <a:solidFill>
                  <a:srgbClr val="898989"/>
                </a:solidFill>
                <a:latin typeface="Calibri" panose="020F0502020204030204" pitchFamily="34" charset="0"/>
              </a:rPr>
              <a:pPr eaLnBrk="1" hangingPunct="1"/>
              <a:t>12</a:t>
            </a:fld>
            <a:endParaRPr lang="ru-RU" altLang="ru-RU">
              <a:solidFill>
                <a:srgbClr val="898989"/>
              </a:solidFill>
              <a:latin typeface="Calibri" panose="020F0502020204030204" pitchFamily="34" charset="0"/>
            </a:endParaRPr>
          </a:p>
        </p:txBody>
      </p:sp>
      <p:sp>
        <p:nvSpPr>
          <p:cNvPr id="13315" name="Rectangle 2">
            <a:extLst>
              <a:ext uri="{FF2B5EF4-FFF2-40B4-BE49-F238E27FC236}">
                <a16:creationId xmlns:a16="http://schemas.microsoft.com/office/drawing/2014/main" id="{96834917-322D-4021-83FB-63DECE4DF60F}"/>
              </a:ext>
            </a:extLst>
          </p:cNvPr>
          <p:cNvSpPr>
            <a:spLocks noGrp="1"/>
          </p:cNvSpPr>
          <p:nvPr>
            <p:ph type="body" idx="1"/>
          </p:nvPr>
        </p:nvSpPr>
        <p:spPr>
          <a:xfrm>
            <a:off x="457200" y="557213"/>
            <a:ext cx="8229600" cy="4037012"/>
          </a:xfrm>
        </p:spPr>
        <p:txBody>
          <a:bodyPr/>
          <a:lstStyle/>
          <a:p>
            <a:pPr algn="ctr" eaLnBrk="1" hangingPunct="1">
              <a:lnSpc>
                <a:spcPct val="80000"/>
              </a:lnSpc>
              <a:buFont typeface="Arial" panose="020B0604020202020204" pitchFamily="34" charset="0"/>
              <a:buNone/>
            </a:pPr>
            <a:r>
              <a:rPr lang="ru-RU" altLang="ru-RU" sz="1600" b="1">
                <a:solidFill>
                  <a:schemeClr val="tx2"/>
                </a:solidFill>
                <a:latin typeface="Arial" panose="020B0604020202020204" pitchFamily="34" charset="0"/>
              </a:rPr>
              <a:t>Установлена административная ответственность за:</a:t>
            </a:r>
          </a:p>
          <a:p>
            <a:pPr algn="ctr" eaLnBrk="1" hangingPunct="1">
              <a:lnSpc>
                <a:spcPct val="80000"/>
              </a:lnSpc>
              <a:buFont typeface="Arial" panose="020B0604020202020204" pitchFamily="34" charset="0"/>
              <a:buNone/>
            </a:pPr>
            <a:endParaRPr lang="ru-RU" altLang="ru-RU" sz="2400" b="1">
              <a:solidFill>
                <a:schemeClr val="tx2"/>
              </a:solidFill>
              <a:latin typeface="Arial" panose="020B0604020202020204" pitchFamily="34" charset="0"/>
            </a:endParaRPr>
          </a:p>
          <a:p>
            <a:pPr eaLnBrk="1" hangingPunct="1">
              <a:lnSpc>
                <a:spcPct val="80000"/>
              </a:lnSpc>
            </a:pPr>
            <a:r>
              <a:rPr lang="ru-RU" altLang="ru-RU" sz="1200" b="1">
                <a:solidFill>
                  <a:schemeClr val="tx2"/>
                </a:solidFill>
                <a:latin typeface="Arial" panose="020B0604020202020204" pitchFamily="34" charset="0"/>
              </a:rPr>
              <a:t>ч. 1 ст. 13.11 КоАП РФ</a:t>
            </a:r>
          </a:p>
          <a:p>
            <a:pPr eaLnBrk="1" hangingPunct="1">
              <a:lnSpc>
                <a:spcPct val="80000"/>
              </a:lnSpc>
              <a:buFont typeface="Arial" panose="020B0604020202020204" pitchFamily="34" charset="0"/>
              <a:buNone/>
            </a:pPr>
            <a:r>
              <a:rPr lang="ru-RU" altLang="ru-RU" sz="1200" b="1">
                <a:solidFill>
                  <a:schemeClr val="tx2"/>
                </a:solidFill>
                <a:latin typeface="Arial" panose="020B0604020202020204" pitchFamily="34" charset="0"/>
              </a:rPr>
              <a:t>	Обработку ПД в случаях, не предусмотренных законодательством в области ПД, либо обработку ПД, несовместимую с целями сбора ПД, если эти действия не содержат уголовно наказуемого деяния - </a:t>
            </a:r>
            <a:r>
              <a:rPr lang="ru-RU" altLang="ru-RU" sz="1200" b="1" i="1">
                <a:solidFill>
                  <a:schemeClr val="accent2"/>
                </a:solidFill>
                <a:latin typeface="Arial" panose="020B0604020202020204" pitchFamily="34" charset="0"/>
              </a:rPr>
              <a:t>влечет наложение штрафа на граждан в размере от 2 000 до 6 000 рублей, на должностных лиц – от 10 000 до 20 000 рублей, на юридических лиц – от 60 000 до 100 000 рублей.</a:t>
            </a:r>
          </a:p>
          <a:p>
            <a:pPr eaLnBrk="1" hangingPunct="1">
              <a:lnSpc>
                <a:spcPct val="80000"/>
              </a:lnSpc>
            </a:pPr>
            <a:r>
              <a:rPr lang="ru-RU" altLang="ru-RU" sz="1200" b="1" i="1">
                <a:solidFill>
                  <a:schemeClr val="tx2"/>
                </a:solidFill>
                <a:latin typeface="Arial" panose="020B0604020202020204" pitchFamily="34" charset="0"/>
              </a:rPr>
              <a:t>п.1.1. ч. 1 ст. 13.11 КоАП РФ Повторное совершение административного правонарушения, предусмотренное ч. 1 ст. 13.11 КоАП РФ – </a:t>
            </a:r>
            <a:r>
              <a:rPr lang="ru-RU" altLang="ru-RU" sz="1200" b="1" i="1">
                <a:solidFill>
                  <a:schemeClr val="accent2"/>
                </a:solidFill>
                <a:latin typeface="Arial" panose="020B0604020202020204" pitchFamily="34" charset="0"/>
              </a:rPr>
              <a:t>влечет наложение штрафа на граждан от 4 000 до 12 000 рублей, на должностных лиц от  20 000 до 50 000 рублей, на ИП от 50 000 до 100 000 рублей, на ЮЛ от 100 000 до 300 000 рублей.</a:t>
            </a:r>
          </a:p>
          <a:p>
            <a:pPr eaLnBrk="1" hangingPunct="1">
              <a:lnSpc>
                <a:spcPct val="80000"/>
              </a:lnSpc>
            </a:pPr>
            <a:endParaRPr lang="ru-RU" altLang="ru-RU" sz="1200" b="1" i="1">
              <a:solidFill>
                <a:schemeClr val="accent2"/>
              </a:solidFill>
              <a:latin typeface="Arial" panose="020B0604020202020204" pitchFamily="34" charset="0"/>
            </a:endParaRPr>
          </a:p>
          <a:p>
            <a:pPr eaLnBrk="1" hangingPunct="1">
              <a:lnSpc>
                <a:spcPct val="80000"/>
              </a:lnSpc>
            </a:pPr>
            <a:r>
              <a:rPr lang="ru-RU" altLang="ru-RU" sz="1200" b="1">
                <a:solidFill>
                  <a:schemeClr val="tx2"/>
                </a:solidFill>
                <a:latin typeface="Arial" panose="020B0604020202020204" pitchFamily="34" charset="0"/>
              </a:rPr>
              <a:t>ч. 2 ст. 13.11 КоАП РФ</a:t>
            </a:r>
          </a:p>
          <a:p>
            <a:pPr eaLnBrk="1" hangingPunct="1">
              <a:lnSpc>
                <a:spcPct val="80000"/>
              </a:lnSpc>
              <a:buFont typeface="Arial" panose="020B0604020202020204" pitchFamily="34" charset="0"/>
              <a:buNone/>
            </a:pPr>
            <a:r>
              <a:rPr lang="ru-RU" altLang="ru-RU" sz="1200" b="1">
                <a:solidFill>
                  <a:schemeClr val="tx2"/>
                </a:solidFill>
                <a:latin typeface="Arial" panose="020B0604020202020204" pitchFamily="34" charset="0"/>
              </a:rPr>
              <a:t>	Обработку ПД без согласия в письменной форме субъекта ПД на обработку его ПД в случаях, когда такое согласие должно быть получено в соответствии с законодательством, если эти действия не содержат уголовно наказуемого деяния, либо обработку ПД с нарушением установленных законодательством в области ПД требований к составу сведений, включаемых в согласие в письменной форме субъекта ПД на обработку его ПД - </a:t>
            </a:r>
            <a:r>
              <a:rPr lang="ru-RU" altLang="ru-RU" sz="1200" b="1" i="1">
                <a:solidFill>
                  <a:schemeClr val="accent2"/>
                </a:solidFill>
                <a:latin typeface="Arial" panose="020B0604020202020204" pitchFamily="34" charset="0"/>
              </a:rPr>
              <a:t>влечет наложение административного штрафа на граждан в размере от 6 000 до 10 000 рублей; на должностных лиц – от 20 000 до 40 000 рублей; на юридических лиц – от 30 000 до 150 000 рублей).</a:t>
            </a:r>
          </a:p>
          <a:p>
            <a:pPr eaLnBrk="1" hangingPunct="1">
              <a:lnSpc>
                <a:spcPct val="80000"/>
              </a:lnSpc>
            </a:pPr>
            <a:endParaRPr lang="ru-RU" altLang="ru-RU" sz="1200" b="1" i="1">
              <a:solidFill>
                <a:schemeClr val="accent2"/>
              </a:solidFill>
              <a:latin typeface="Arial" panose="020B0604020202020204" pitchFamily="34" charset="0"/>
            </a:endParaRPr>
          </a:p>
          <a:p>
            <a:pPr eaLnBrk="1" hangingPunct="1">
              <a:lnSpc>
                <a:spcPct val="80000"/>
              </a:lnSpc>
              <a:buFont typeface="Arial" panose="020B0604020202020204" pitchFamily="34" charset="0"/>
              <a:buNone/>
            </a:pPr>
            <a:endParaRPr lang="ru-RU" altLang="ru-RU" sz="1600" b="1">
              <a:solidFill>
                <a:schemeClr val="accent1"/>
              </a:solidFill>
              <a:latin typeface="Arial" panose="020B0604020202020204" pitchFamily="34" charset="0"/>
            </a:endParaRPr>
          </a:p>
        </p:txBody>
      </p:sp>
    </p:spTree>
  </p:cSld>
  <p:clrMapOvr>
    <a:masterClrMapping/>
  </p:clrMapOvr>
  <p:transition>
    <p:wheel spokes="8"/>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B889CEDD-D52C-41E6-B3CC-C2865F8D5E0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E4BD9F-8E10-45C5-B1F4-9B2A67CF166D}" type="slidenum">
              <a:rPr lang="ru-RU" altLang="ru-RU">
                <a:solidFill>
                  <a:srgbClr val="898989"/>
                </a:solidFill>
                <a:latin typeface="Calibri" panose="020F0502020204030204" pitchFamily="34" charset="0"/>
              </a:rPr>
              <a:pPr eaLnBrk="1" hangingPunct="1"/>
              <a:t>13</a:t>
            </a:fld>
            <a:endParaRPr lang="ru-RU" altLang="ru-RU">
              <a:solidFill>
                <a:srgbClr val="898989"/>
              </a:solidFill>
              <a:latin typeface="Calibri" panose="020F0502020204030204" pitchFamily="34" charset="0"/>
            </a:endParaRPr>
          </a:p>
        </p:txBody>
      </p:sp>
      <p:sp>
        <p:nvSpPr>
          <p:cNvPr id="14339" name="Rectangle 2">
            <a:extLst>
              <a:ext uri="{FF2B5EF4-FFF2-40B4-BE49-F238E27FC236}">
                <a16:creationId xmlns:a16="http://schemas.microsoft.com/office/drawing/2014/main" id="{708211F4-1DD6-4425-AABC-C48A2A97A1E7}"/>
              </a:ext>
            </a:extLst>
          </p:cNvPr>
          <p:cNvSpPr>
            <a:spLocks noGrp="1"/>
          </p:cNvSpPr>
          <p:nvPr>
            <p:ph type="body" idx="1"/>
          </p:nvPr>
        </p:nvSpPr>
        <p:spPr>
          <a:xfrm>
            <a:off x="457200" y="557213"/>
            <a:ext cx="8229600" cy="4037012"/>
          </a:xfrm>
        </p:spPr>
        <p:txBody>
          <a:bodyPr/>
          <a:lstStyle/>
          <a:p>
            <a:pPr algn="ctr" eaLnBrk="1" hangingPunct="1">
              <a:buFont typeface="Arial" panose="020B0604020202020204" pitchFamily="34" charset="0"/>
              <a:buNone/>
            </a:pPr>
            <a:endParaRPr lang="ru-RU" altLang="ru-RU" sz="2000" b="1" i="1">
              <a:solidFill>
                <a:schemeClr val="accent2"/>
              </a:solidFill>
              <a:latin typeface="Arial" panose="020B0604020202020204" pitchFamily="34" charset="0"/>
            </a:endParaRPr>
          </a:p>
          <a:p>
            <a:pPr eaLnBrk="1" hangingPunct="1"/>
            <a:r>
              <a:rPr lang="ru-RU" altLang="ru-RU" sz="1200" b="1" i="1">
                <a:solidFill>
                  <a:schemeClr val="tx2"/>
                </a:solidFill>
                <a:latin typeface="Arial" panose="020B0604020202020204" pitchFamily="34" charset="0"/>
              </a:rPr>
              <a:t>п.2.1. ч. 2 ст. 13.11 КоАП РФ Повторное совершение административного правонарушения, предусмотренное ч. 2 ст. 13.11 КоАП РФ – </a:t>
            </a:r>
            <a:r>
              <a:rPr lang="ru-RU" altLang="ru-RU" sz="1200" b="1" i="1">
                <a:solidFill>
                  <a:schemeClr val="accent2"/>
                </a:solidFill>
                <a:latin typeface="Arial" panose="020B0604020202020204" pitchFamily="34" charset="0"/>
              </a:rPr>
              <a:t>влечет наложение штрафа на граждан от 10 000 до 20 000 рублей, на должностных лиц от  40 000 до 100 000 рублей, на ИП от 100 000 до 300 000 рублей, на ЮЛ от 300 000 до 500 000 рублей.</a:t>
            </a:r>
          </a:p>
          <a:p>
            <a:pPr eaLnBrk="1" hangingPunct="1"/>
            <a:r>
              <a:rPr lang="ru-RU" altLang="ru-RU" sz="1200" b="1">
                <a:solidFill>
                  <a:schemeClr val="tx2"/>
                </a:solidFill>
                <a:latin typeface="Arial" panose="020B0604020202020204" pitchFamily="34" charset="0"/>
              </a:rPr>
              <a:t>ч. 3 ст. 13.11 КоАП РФ</a:t>
            </a:r>
          </a:p>
          <a:p>
            <a:pPr eaLnBrk="1" hangingPunct="1">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предусмотренной законодательством в области ПД обязанности по опубликованию или обеспечению иным образом неограниченного доступа к документу, определяющему политику оператора в отношении обработки ПД, или сведениям о реализуемых требованиях к защите ПД - </a:t>
            </a:r>
            <a:r>
              <a:rPr lang="ru-RU" altLang="ru-RU" sz="1200" b="1">
                <a:solidFill>
                  <a:schemeClr val="accent2"/>
                </a:solidFill>
                <a:latin typeface="Arial" panose="020B0604020202020204" pitchFamily="34" charset="0"/>
              </a:rPr>
              <a:t>влечет наложение административного штрафа на граждан в размере от 1 500 до 3 000 рублей; на должностных лиц – от 6 000 до 12 000 рублей; на ИП – от 10 000 до 20 000 рублей; на ЮЛ – от 30 000 до 60 000 рублей).</a:t>
            </a:r>
          </a:p>
          <a:p>
            <a:pPr eaLnBrk="1" hangingPunct="1"/>
            <a:r>
              <a:rPr lang="ru-RU" altLang="ru-RU" sz="1200" b="1">
                <a:solidFill>
                  <a:schemeClr val="tx2"/>
                </a:solidFill>
                <a:latin typeface="Arial" panose="020B0604020202020204" pitchFamily="34" charset="0"/>
              </a:rPr>
              <a:t>ч. 4 ст. 13.11 КоАП РФ</a:t>
            </a:r>
            <a:endParaRPr lang="ru-RU" altLang="ru-RU" sz="1200" b="1">
              <a:solidFill>
                <a:schemeClr val="accent2"/>
              </a:solidFill>
              <a:latin typeface="Arial" panose="020B0604020202020204" pitchFamily="34" charset="0"/>
            </a:endParaRPr>
          </a:p>
          <a:p>
            <a:pPr eaLnBrk="1" hangingPunct="1">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предусмотренной законодательством в области ПД обязанности по предоставлению субъекту ПД информации, касающейся обработки его ПД - </a:t>
            </a:r>
            <a:r>
              <a:rPr lang="ru-RU" altLang="ru-RU" sz="1200" b="1">
                <a:solidFill>
                  <a:schemeClr val="accent2"/>
                </a:solidFill>
                <a:latin typeface="Arial" panose="020B0604020202020204" pitchFamily="34" charset="0"/>
              </a:rPr>
              <a:t>влечет наложение административного штрафа в размере от 2 000 до 4 000 рублей; на должностных лиц от 8 000 до 12 000 рублей; на ИП от 20 000 до 30 000 рублей; на ЮЛ от 40 000 до 80 000 рублей).</a:t>
            </a:r>
          </a:p>
          <a:p>
            <a:pPr eaLnBrk="1" hangingPunct="1">
              <a:buFont typeface="Arial" panose="020B0604020202020204" pitchFamily="34" charset="0"/>
              <a:buNone/>
            </a:pPr>
            <a:endParaRPr lang="ru-RU" altLang="ru-RU" sz="1200" b="1">
              <a:solidFill>
                <a:schemeClr val="accent2"/>
              </a:solidFill>
              <a:latin typeface="Arial" panose="020B0604020202020204" pitchFamily="34" charset="0"/>
            </a:endParaRPr>
          </a:p>
          <a:p>
            <a:pPr eaLnBrk="1" hangingPunct="1">
              <a:buFont typeface="Arial" panose="020B0604020202020204" pitchFamily="34" charset="0"/>
              <a:buNone/>
            </a:pPr>
            <a:endParaRPr lang="ru-RU" altLang="ru-RU" sz="1200" b="1">
              <a:solidFill>
                <a:schemeClr val="accent2"/>
              </a:solidFill>
              <a:latin typeface="Arial" panose="020B0604020202020204" pitchFamily="34" charset="0"/>
            </a:endParaRPr>
          </a:p>
          <a:p>
            <a:pPr eaLnBrk="1" hangingPunct="1"/>
            <a:endParaRPr lang="ru-RU" altLang="ru-RU" sz="1200" b="1" i="1">
              <a:solidFill>
                <a:schemeClr val="accent2"/>
              </a:solidFill>
              <a:latin typeface="Arial" panose="020B0604020202020204" pitchFamily="34" charset="0"/>
            </a:endParaRPr>
          </a:p>
          <a:p>
            <a:pPr eaLnBrk="1" hangingPunct="1"/>
            <a:endParaRPr lang="ru-RU" altLang="ru-RU" sz="1200" b="1" i="1">
              <a:solidFill>
                <a:schemeClr val="accent2"/>
              </a:solidFill>
              <a:latin typeface="Arial" panose="020B0604020202020204" pitchFamily="34" charset="0"/>
            </a:endParaRPr>
          </a:p>
          <a:p>
            <a:pPr eaLnBrk="1" hangingPunct="1">
              <a:buFont typeface="Arial" panose="020B0604020202020204" pitchFamily="34" charset="0"/>
              <a:buNone/>
            </a:pPr>
            <a:endParaRPr lang="ru-RU" altLang="ru-RU" sz="2800" b="1">
              <a:solidFill>
                <a:schemeClr val="accent1"/>
              </a:solidFill>
              <a:latin typeface="Arial" panose="020B0604020202020204" pitchFamily="34" charset="0"/>
            </a:endParaRPr>
          </a:p>
        </p:txBody>
      </p:sp>
    </p:spTree>
  </p:cSld>
  <p:clrMapOvr>
    <a:masterClrMapping/>
  </p:clrMapOvr>
  <p:transition>
    <p:wheel spokes="8"/>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4ABD64B8-14FB-401E-AF2A-A6CEAC9016B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8AB4D0-9266-489C-B36C-F2C8D746B8D4}" type="slidenum">
              <a:rPr lang="ru-RU" altLang="ru-RU">
                <a:solidFill>
                  <a:srgbClr val="898989"/>
                </a:solidFill>
                <a:latin typeface="Calibri" panose="020F0502020204030204" pitchFamily="34" charset="0"/>
              </a:rPr>
              <a:pPr eaLnBrk="1" hangingPunct="1"/>
              <a:t>14</a:t>
            </a:fld>
            <a:endParaRPr lang="ru-RU" altLang="ru-RU">
              <a:solidFill>
                <a:srgbClr val="898989"/>
              </a:solidFill>
              <a:latin typeface="Calibri" panose="020F0502020204030204" pitchFamily="34" charset="0"/>
            </a:endParaRPr>
          </a:p>
        </p:txBody>
      </p:sp>
      <p:sp>
        <p:nvSpPr>
          <p:cNvPr id="15363" name="Rectangle 2">
            <a:extLst>
              <a:ext uri="{FF2B5EF4-FFF2-40B4-BE49-F238E27FC236}">
                <a16:creationId xmlns:a16="http://schemas.microsoft.com/office/drawing/2014/main" id="{FE24D322-61D5-4335-A4C8-A568BC12CE5D}"/>
              </a:ext>
            </a:extLst>
          </p:cNvPr>
          <p:cNvSpPr>
            <a:spLocks noGrp="1"/>
          </p:cNvSpPr>
          <p:nvPr>
            <p:ph type="body" idx="1"/>
          </p:nvPr>
        </p:nvSpPr>
        <p:spPr>
          <a:xfrm>
            <a:off x="457200" y="520700"/>
            <a:ext cx="8229600" cy="4073525"/>
          </a:xfrm>
        </p:spPr>
        <p:txBody>
          <a:bodyPr/>
          <a:lstStyle/>
          <a:p>
            <a:pPr eaLnBrk="1" hangingPunct="1"/>
            <a:r>
              <a:rPr lang="ru-RU" altLang="ru-RU" sz="1200" b="1">
                <a:solidFill>
                  <a:schemeClr val="tx2"/>
                </a:solidFill>
                <a:latin typeface="Arial" panose="020B0604020202020204" pitchFamily="34" charset="0"/>
              </a:rPr>
              <a:t>ч. 5 ст. 13.11 КоАП РФ</a:t>
            </a:r>
          </a:p>
          <a:p>
            <a:pPr eaLnBrk="1" hangingPunct="1">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в сроки, установленные законодательством РФ в области ПД, требований субъекта ПД или его законного представителя либо уполномоченного органа по защите прав субъектов ПД об уточнении ПД, их блокировании или уничтожении в случае если ПД являются не полными, устаревшими, неточными, незаконно полученными или не являются необходимыми для заявленной цели обработки – </a:t>
            </a:r>
            <a:r>
              <a:rPr lang="ru-RU" altLang="ru-RU" sz="1200" b="1">
                <a:solidFill>
                  <a:schemeClr val="accent2"/>
                </a:solidFill>
                <a:latin typeface="Arial" panose="020B0604020202020204" pitchFamily="34" charset="0"/>
              </a:rPr>
              <a:t>влечет наложение административного штрафа на граждан в размере от 2 000 до 4 000 рублей; на должностных лиц от 8 000 до 20 000 рублей; на ИП от 20 000 до 40 000 рублей; на ЮЛ от 50 000 до 90 000</a:t>
            </a:r>
            <a:r>
              <a:rPr lang="ru-RU" altLang="ru-RU" sz="1200" b="1">
                <a:solidFill>
                  <a:schemeClr val="accent1"/>
                </a:solidFill>
                <a:latin typeface="Arial" panose="020B0604020202020204" pitchFamily="34" charset="0"/>
              </a:rPr>
              <a:t> </a:t>
            </a:r>
            <a:r>
              <a:rPr lang="ru-RU" altLang="ru-RU" sz="1200" b="1">
                <a:solidFill>
                  <a:schemeClr val="accent2"/>
                </a:solidFill>
                <a:latin typeface="Arial" panose="020B0604020202020204" pitchFamily="34" charset="0"/>
              </a:rPr>
              <a:t>рублей).</a:t>
            </a:r>
          </a:p>
          <a:p>
            <a:pPr eaLnBrk="1" hangingPunct="1"/>
            <a:r>
              <a:rPr lang="ru-RU" altLang="ru-RU" sz="1200" b="1" i="1">
                <a:solidFill>
                  <a:schemeClr val="tx2"/>
                </a:solidFill>
                <a:latin typeface="Arial" panose="020B0604020202020204" pitchFamily="34" charset="0"/>
              </a:rPr>
              <a:t>п.5.1. ч. 5 ст. 13.11 КоАП РФ Повторное совершение административного правонарушения, предусмотренное ч. 5 ст. 13.11 КоАП РФ – </a:t>
            </a:r>
            <a:r>
              <a:rPr lang="ru-RU" altLang="ru-RU" sz="1200" b="1" i="1">
                <a:solidFill>
                  <a:schemeClr val="accent2"/>
                </a:solidFill>
                <a:latin typeface="Arial" panose="020B0604020202020204" pitchFamily="34" charset="0"/>
              </a:rPr>
              <a:t>влечет наложение штрафа на граждан от 20 000 до 30 000 рублей, на должностных лиц от  30 000 до 50 000 рублей, на ИП от 50 000 до 100 000 рублей, на ЮЛ от 300 000 до 500 000 рублей.</a:t>
            </a:r>
          </a:p>
          <a:p>
            <a:pPr eaLnBrk="1" hangingPunct="1"/>
            <a:r>
              <a:rPr lang="ru-RU" altLang="ru-RU" sz="1200" b="1">
                <a:solidFill>
                  <a:schemeClr val="tx2"/>
                </a:solidFill>
                <a:latin typeface="Arial" panose="020B0604020202020204" pitchFamily="34" charset="0"/>
              </a:rPr>
              <a:t>ч. 6 ст. 13.11 КоАП РФ</a:t>
            </a:r>
          </a:p>
          <a:p>
            <a:pPr eaLnBrk="1" hangingPunct="1">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при  обработке ПД без использования средств автоматизации обязанности по соблюдению условий, обеспечивающих в соответствии с законодательством РФ в области ПД сохранность ПД при хранении материальных носителей ПД и исключающих несанкционированный к ним доступ, если это повлекло неправомерный или случайный доступ к ПД, их уничтожение, изменение, блокирование, копирование, предоставление, распространение  либо иные действия в отношении ПД, при отсутствии признаков уголовно наказуемого деяния  - </a:t>
            </a:r>
            <a:r>
              <a:rPr lang="ru-RU" altLang="ru-RU" sz="1200" b="1">
                <a:solidFill>
                  <a:schemeClr val="accent2"/>
                </a:solidFill>
                <a:latin typeface="Arial" panose="020B0604020202020204" pitchFamily="34" charset="0"/>
              </a:rPr>
              <a:t>влечет наложение административного штрафа на граждан в размере от 1 500 до 4 000 рублей; на должностных лиц от 8 000 до 20 000 рублей; на ИП от 20 000 до 40 000 рублей; на ЮЛ от 50 000 до 100 000 рублей).</a:t>
            </a:r>
          </a:p>
          <a:p>
            <a:pPr eaLnBrk="1" hangingPunct="1"/>
            <a:endParaRPr lang="ru-RU" altLang="ru-RU" sz="1200" b="1">
              <a:solidFill>
                <a:schemeClr val="accent2"/>
              </a:solidFill>
              <a:latin typeface="Arial" panose="020B0604020202020204" pitchFamily="34" charset="0"/>
            </a:endParaRPr>
          </a:p>
          <a:p>
            <a:pPr eaLnBrk="1" hangingPunct="1">
              <a:buFont typeface="Arial" panose="020B0604020202020204" pitchFamily="34" charset="0"/>
              <a:buNone/>
            </a:pPr>
            <a:endParaRPr lang="ru-RU" altLang="ru-RU" sz="1200" b="1">
              <a:solidFill>
                <a:schemeClr val="accent2"/>
              </a:solidFill>
              <a:latin typeface="Arial" panose="020B0604020202020204" pitchFamily="34" charset="0"/>
            </a:endParaRPr>
          </a:p>
          <a:p>
            <a:pPr eaLnBrk="1" hangingPunct="1">
              <a:buFont typeface="Arial" panose="020B0604020202020204" pitchFamily="34" charset="0"/>
              <a:buNone/>
            </a:pPr>
            <a:endParaRPr lang="ru-RU" altLang="ru-RU" sz="1200" b="1">
              <a:solidFill>
                <a:schemeClr val="accent2"/>
              </a:solidFill>
              <a:latin typeface="Arial" panose="020B0604020202020204" pitchFamily="34" charset="0"/>
            </a:endParaRPr>
          </a:p>
        </p:txBody>
      </p:sp>
    </p:spTree>
  </p:cSld>
  <p:clrMapOvr>
    <a:masterClrMapping/>
  </p:clrMapOvr>
  <p:transition>
    <p:wheel spokes="8"/>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D7F0AAFF-C746-4F67-A4D2-BD738B71DEF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B3502C1-7C75-4D21-ADAE-719749E5B61A}" type="slidenum">
              <a:rPr lang="ru-RU" altLang="ru-RU">
                <a:solidFill>
                  <a:srgbClr val="898989"/>
                </a:solidFill>
                <a:latin typeface="Calibri" panose="020F0502020204030204" pitchFamily="34" charset="0"/>
              </a:rPr>
              <a:pPr eaLnBrk="1" hangingPunct="1"/>
              <a:t>15</a:t>
            </a:fld>
            <a:endParaRPr lang="ru-RU" altLang="ru-RU">
              <a:solidFill>
                <a:srgbClr val="898989"/>
              </a:solidFill>
              <a:latin typeface="Calibri" panose="020F0502020204030204" pitchFamily="34" charset="0"/>
            </a:endParaRPr>
          </a:p>
        </p:txBody>
      </p:sp>
      <p:sp>
        <p:nvSpPr>
          <p:cNvPr id="16387" name="Rectangle 2">
            <a:extLst>
              <a:ext uri="{FF2B5EF4-FFF2-40B4-BE49-F238E27FC236}">
                <a16:creationId xmlns:a16="http://schemas.microsoft.com/office/drawing/2014/main" id="{FE01CEDE-2D94-4419-A357-F826BDA886F5}"/>
              </a:ext>
            </a:extLst>
          </p:cNvPr>
          <p:cNvSpPr>
            <a:spLocks noGrp="1"/>
          </p:cNvSpPr>
          <p:nvPr>
            <p:ph type="body" idx="1"/>
          </p:nvPr>
        </p:nvSpPr>
        <p:spPr>
          <a:xfrm>
            <a:off x="457200" y="458788"/>
            <a:ext cx="8229600" cy="4135437"/>
          </a:xfrm>
        </p:spPr>
        <p:txBody>
          <a:bodyPr/>
          <a:lstStyle/>
          <a:p>
            <a:pPr eaLnBrk="1" hangingPunct="1">
              <a:lnSpc>
                <a:spcPct val="90000"/>
              </a:lnSpc>
            </a:pPr>
            <a:endParaRPr lang="ru-RU" altLang="ru-RU" sz="1200" b="1">
              <a:solidFill>
                <a:schemeClr val="tx2"/>
              </a:solidFill>
              <a:latin typeface="Arial" panose="020B0604020202020204" pitchFamily="34" charset="0"/>
            </a:endParaRPr>
          </a:p>
          <a:p>
            <a:pPr eaLnBrk="1" hangingPunct="1">
              <a:lnSpc>
                <a:spcPct val="90000"/>
              </a:lnSpc>
            </a:pPr>
            <a:r>
              <a:rPr lang="ru-RU" altLang="ru-RU" sz="1200" b="1">
                <a:solidFill>
                  <a:schemeClr val="tx2"/>
                </a:solidFill>
                <a:latin typeface="Arial" panose="020B0604020202020204" pitchFamily="34" charset="0"/>
              </a:rPr>
              <a:t>ч. 7 ст. 13.11 КоАП РФ</a:t>
            </a:r>
          </a:p>
          <a:p>
            <a:pPr eaLnBrk="1" hangingPunct="1">
              <a:lnSpc>
                <a:spcPct val="90000"/>
              </a:lnSpc>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являющимся государственным или муниципальным органом, предусмотренной законодательством РФ в области ПД обязанности по обезличиванию ПД либо несоблюдение установленных требований или методов по обезличиванию ПД – </a:t>
            </a:r>
            <a:r>
              <a:rPr lang="ru-RU" altLang="ru-RU" sz="1200" b="1">
                <a:solidFill>
                  <a:schemeClr val="accent2"/>
                </a:solidFill>
                <a:latin typeface="Arial" panose="020B0604020202020204" pitchFamily="34" charset="0"/>
              </a:rPr>
              <a:t>влечет наложение административного штрафа на должностных лиц в размере от 6 000 до 12 000 рублей).</a:t>
            </a:r>
          </a:p>
          <a:p>
            <a:pPr eaLnBrk="1" hangingPunct="1">
              <a:lnSpc>
                <a:spcPct val="90000"/>
              </a:lnSpc>
              <a:buFont typeface="Arial" panose="020B0604020202020204" pitchFamily="34" charset="0"/>
              <a:buNone/>
            </a:pPr>
            <a:endParaRPr lang="ru-RU" altLang="ru-RU" sz="1200" b="1">
              <a:solidFill>
                <a:schemeClr val="accent2"/>
              </a:solidFill>
              <a:latin typeface="Arial" panose="020B0604020202020204" pitchFamily="34" charset="0"/>
            </a:endParaRPr>
          </a:p>
          <a:p>
            <a:pPr eaLnBrk="1" hangingPunct="1">
              <a:lnSpc>
                <a:spcPct val="90000"/>
              </a:lnSpc>
            </a:pPr>
            <a:r>
              <a:rPr lang="ru-RU" altLang="ru-RU" sz="1200" b="1">
                <a:solidFill>
                  <a:schemeClr val="tx2"/>
                </a:solidFill>
                <a:latin typeface="Arial" panose="020B0604020202020204" pitchFamily="34" charset="0"/>
              </a:rPr>
              <a:t>ч. 8 ст. 13.11 КоАП РФ</a:t>
            </a:r>
          </a:p>
          <a:p>
            <a:pPr eaLnBrk="1" hangingPunct="1">
              <a:lnSpc>
                <a:spcPct val="90000"/>
              </a:lnSpc>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при  сборе ПД , в том числе посредством информационно - телекоммуникационой сети «Интернет», предусмотренной законодательством Российской Федерации в области персональных данных обязанности по обеспечению записи, систематизации, накопления, хранения, уточнения (обновления, изменения) или извлечения персональных данных граждан Российской Федерации с использованием баз данных, находящихся на территории Российской Федерации -</a:t>
            </a:r>
            <a:r>
              <a:rPr lang="ru-RU" altLang="ru-RU" sz="1200" b="1">
                <a:solidFill>
                  <a:schemeClr val="accent2"/>
                </a:solidFill>
                <a:latin typeface="Arial" panose="020B0604020202020204" pitchFamily="34" charset="0"/>
              </a:rPr>
              <a:t> влечет наложение административного штрафа на граждан в размере от 30 000 до 50 000 рублей; на должностных лиц от 100 000 до 200 000 рублей;  на ЮЛ от 1 000 000 до 6 000 000 рублей </a:t>
            </a:r>
            <a:r>
              <a:rPr lang="ru-RU" altLang="ru-RU" sz="1200" b="1">
                <a:solidFill>
                  <a:srgbClr val="17375E"/>
                </a:solidFill>
                <a:latin typeface="Arial" panose="020B0604020202020204" pitchFamily="34" charset="0"/>
              </a:rPr>
              <a:t>(часть введена Федеральным законом от 02.12.2019 №  405-ФЗ). </a:t>
            </a:r>
          </a:p>
          <a:p>
            <a:pPr eaLnBrk="1" hangingPunct="1">
              <a:lnSpc>
                <a:spcPct val="90000"/>
              </a:lnSpc>
            </a:pPr>
            <a:r>
              <a:rPr lang="ru-RU" altLang="ru-RU" sz="1200" b="1">
                <a:solidFill>
                  <a:srgbClr val="17375E"/>
                </a:solidFill>
                <a:latin typeface="Arial" panose="020B0604020202020204" pitchFamily="34" charset="0"/>
              </a:rPr>
              <a:t>ч. 9 ст. 13.11 КоАП РФ</a:t>
            </a:r>
          </a:p>
          <a:p>
            <a:pPr eaLnBrk="1" hangingPunct="1">
              <a:lnSpc>
                <a:spcPct val="90000"/>
              </a:lnSpc>
              <a:buFont typeface="Arial" panose="020B0604020202020204" pitchFamily="34" charset="0"/>
              <a:buNone/>
            </a:pPr>
            <a:endParaRPr lang="ru-RU" altLang="ru-RU" sz="1200" b="1">
              <a:solidFill>
                <a:schemeClr val="accent2"/>
              </a:solidFill>
              <a:latin typeface="Arial" panose="020B0604020202020204" pitchFamily="34" charset="0"/>
            </a:endParaRPr>
          </a:p>
          <a:p>
            <a:pPr eaLnBrk="1" hangingPunct="1">
              <a:lnSpc>
                <a:spcPct val="90000"/>
              </a:lnSpc>
            </a:pPr>
            <a:endParaRPr lang="ru-RU" altLang="ru-RU" sz="1200" b="1">
              <a:solidFill>
                <a:schemeClr val="accent2"/>
              </a:solidFill>
              <a:latin typeface="Arial" panose="020B0604020202020204" pitchFamily="34" charset="0"/>
            </a:endParaRPr>
          </a:p>
        </p:txBody>
      </p:sp>
    </p:spTree>
  </p:cSld>
  <p:clrMapOvr>
    <a:masterClrMapping/>
  </p:clrMapOvr>
  <p:transition>
    <p:wheel spokes="8"/>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57ACDD6A-CA4E-4DA4-8B96-0FB1D0C01E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835B19B-56D9-42E2-8475-CA9079DDE82A}" type="slidenum">
              <a:rPr lang="ru-RU" altLang="ru-RU">
                <a:solidFill>
                  <a:srgbClr val="898989"/>
                </a:solidFill>
                <a:latin typeface="Calibri" panose="020F0502020204030204" pitchFamily="34" charset="0"/>
              </a:rPr>
              <a:pPr eaLnBrk="1" hangingPunct="1"/>
              <a:t>16</a:t>
            </a:fld>
            <a:endParaRPr lang="ru-RU" altLang="ru-RU">
              <a:solidFill>
                <a:srgbClr val="898989"/>
              </a:solidFill>
              <a:latin typeface="Calibri" panose="020F0502020204030204" pitchFamily="34" charset="0"/>
            </a:endParaRPr>
          </a:p>
        </p:txBody>
      </p:sp>
      <p:sp>
        <p:nvSpPr>
          <p:cNvPr id="17411" name="Rectangle 2">
            <a:extLst>
              <a:ext uri="{FF2B5EF4-FFF2-40B4-BE49-F238E27FC236}">
                <a16:creationId xmlns:a16="http://schemas.microsoft.com/office/drawing/2014/main" id="{440BB6AC-07A2-4A21-9799-DA5A35BE870D}"/>
              </a:ext>
            </a:extLst>
          </p:cNvPr>
          <p:cNvSpPr>
            <a:spLocks noGrp="1"/>
          </p:cNvSpPr>
          <p:nvPr>
            <p:ph type="body" idx="1"/>
          </p:nvPr>
        </p:nvSpPr>
        <p:spPr>
          <a:xfrm>
            <a:off x="457200" y="458788"/>
            <a:ext cx="8229600" cy="4135437"/>
          </a:xfrm>
        </p:spPr>
        <p:txBody>
          <a:bodyPr/>
          <a:lstStyle/>
          <a:p>
            <a:pPr eaLnBrk="1" hangingPunct="1">
              <a:lnSpc>
                <a:spcPct val="80000"/>
              </a:lnSpc>
            </a:pPr>
            <a:r>
              <a:rPr lang="ru-RU" altLang="ru-RU" sz="1200" b="1">
                <a:solidFill>
                  <a:schemeClr val="tx2"/>
                </a:solidFill>
                <a:latin typeface="Arial" panose="020B0604020202020204" pitchFamily="34" charset="0"/>
              </a:rPr>
              <a:t>ч. 8 ст. 13.11 КоАП РФ</a:t>
            </a:r>
          </a:p>
          <a:p>
            <a:pPr eaLnBrk="1" hangingPunct="1">
              <a:lnSpc>
                <a:spcPct val="80000"/>
              </a:lnSpc>
              <a:buFont typeface="Arial" panose="020B0604020202020204" pitchFamily="34" charset="0"/>
              <a:buNone/>
            </a:pPr>
            <a:r>
              <a:rPr lang="ru-RU" altLang="ru-RU" sz="1200" b="1">
                <a:solidFill>
                  <a:schemeClr val="tx2"/>
                </a:solidFill>
                <a:latin typeface="Arial" panose="020B0604020202020204" pitchFamily="34" charset="0"/>
              </a:rPr>
              <a:t>	Невыполнение оператором при  сборе ПД , в том числе посредством информационно - телекоммуникационой сети «Интернет», предусмотренной законодательством Российской Федерации в области персональных данных обязанности по обеспечению записи, систематизации, накопления, хранения, уточнения (обновления, изменения) или извлечения персональных данных граждан Российской Федерации с использованием баз данных, находящихся на территории Российской Федерации -</a:t>
            </a:r>
            <a:r>
              <a:rPr lang="ru-RU" altLang="ru-RU" sz="1200" b="1">
                <a:solidFill>
                  <a:schemeClr val="accent2"/>
                </a:solidFill>
                <a:latin typeface="Arial" panose="020B0604020202020204" pitchFamily="34" charset="0"/>
              </a:rPr>
              <a:t> влечет наложение административного штрафа на граждан в размере от 30 000 до 50 000 рублей; на должностных лиц от 100 000 до 200 000 рублей;  на ЮЛ от 1 000 000 до 6 000 000 рублей </a:t>
            </a:r>
            <a:r>
              <a:rPr lang="ru-RU" altLang="ru-RU" sz="1200" b="1">
                <a:solidFill>
                  <a:srgbClr val="17375E"/>
                </a:solidFill>
                <a:latin typeface="Arial" panose="020B0604020202020204" pitchFamily="34" charset="0"/>
              </a:rPr>
              <a:t>(часть введена Федеральным законом от 02.12.2019 №  405-ФЗ). </a:t>
            </a:r>
          </a:p>
          <a:p>
            <a:pPr eaLnBrk="1" hangingPunct="1">
              <a:lnSpc>
                <a:spcPct val="80000"/>
              </a:lnSpc>
            </a:pPr>
            <a:r>
              <a:rPr lang="ru-RU" altLang="ru-RU" sz="1200" b="1">
                <a:solidFill>
                  <a:srgbClr val="17375E"/>
                </a:solidFill>
                <a:latin typeface="Arial" panose="020B0604020202020204" pitchFamily="34" charset="0"/>
              </a:rPr>
              <a:t>ч. 9 ст. 13.11 КоАП РФ</a:t>
            </a:r>
          </a:p>
          <a:p>
            <a:pPr eaLnBrk="1" hangingPunct="1">
              <a:lnSpc>
                <a:spcPct val="80000"/>
              </a:lnSpc>
              <a:buFont typeface="Arial" panose="020B0604020202020204" pitchFamily="34" charset="0"/>
              <a:buNone/>
            </a:pPr>
            <a:r>
              <a:rPr lang="ru-RU" altLang="ru-RU" sz="1200" b="1">
                <a:solidFill>
                  <a:srgbClr val="17375E"/>
                </a:solidFill>
                <a:latin typeface="Arial" panose="020B0604020202020204" pitchFamily="34" charset="0"/>
              </a:rPr>
              <a:t>	Повторное совершение административного правонарушения, предусмотренного ч. 8 </a:t>
            </a:r>
            <a:r>
              <a:rPr lang="ru-RU" altLang="ru-RU" sz="1200" b="1">
                <a:solidFill>
                  <a:schemeClr val="accent2"/>
                </a:solidFill>
                <a:latin typeface="Arial" panose="020B0604020202020204" pitchFamily="34" charset="0"/>
              </a:rPr>
              <a:t> - влечет наложение административного штрафа на граждан в размере от 50 000 до 100 000 рублей; на должностных лиц от 500 000 до 800 000 рублей; на юридических лиц от 6 000 000 до 18 000 000 рублей) </a:t>
            </a:r>
            <a:r>
              <a:rPr lang="ru-RU" altLang="ru-RU" sz="1200" b="1">
                <a:solidFill>
                  <a:srgbClr val="17375E"/>
                </a:solidFill>
                <a:latin typeface="Arial" panose="020B0604020202020204" pitchFamily="34" charset="0"/>
              </a:rPr>
              <a:t>(часть 9 введена Федеральным законом от 02.12.2019 № 405-ФЗ).</a:t>
            </a:r>
          </a:p>
          <a:p>
            <a:pPr eaLnBrk="1" hangingPunct="1">
              <a:lnSpc>
                <a:spcPct val="80000"/>
              </a:lnSpc>
              <a:buFont typeface="Arial" panose="020B0604020202020204" pitchFamily="34" charset="0"/>
              <a:buNone/>
            </a:pPr>
            <a:endParaRPr lang="ru-RU" altLang="ru-RU" sz="1200" b="1">
              <a:solidFill>
                <a:srgbClr val="17375E"/>
              </a:solidFill>
              <a:latin typeface="Arial" panose="020B0604020202020204" pitchFamily="34" charset="0"/>
            </a:endParaRPr>
          </a:p>
          <a:p>
            <a:pPr algn="ctr" eaLnBrk="1" hangingPunct="1">
              <a:lnSpc>
                <a:spcPct val="80000"/>
              </a:lnSpc>
              <a:buFont typeface="Arial" panose="020B0604020202020204" pitchFamily="34" charset="0"/>
              <a:buNone/>
            </a:pPr>
            <a:r>
              <a:rPr lang="ru-RU" altLang="ru-RU" sz="1200" b="1">
                <a:solidFill>
                  <a:schemeClr val="tx2"/>
                </a:solidFill>
                <a:latin typeface="Arial" panose="020B0604020202020204" pitchFamily="34" charset="0"/>
              </a:rPr>
              <a:t>За административные правонарушения, предусмотренные частями 8 и 9 ст. 13.11 КоАП РФ , лица, осуществляющие предпринимательскую деятельность без образования юридического лица, несут административную ответственность как юридические лица (№ 405-ФЗ от 02.12.2019 в ред. № 19-ФЗ от 24.02.2021).</a:t>
            </a:r>
          </a:p>
          <a:p>
            <a:pPr eaLnBrk="1" hangingPunct="1">
              <a:lnSpc>
                <a:spcPct val="80000"/>
              </a:lnSpc>
              <a:buFont typeface="Arial" panose="020B0604020202020204" pitchFamily="34" charset="0"/>
              <a:buNone/>
            </a:pPr>
            <a:endParaRPr lang="ru-RU" altLang="ru-RU" sz="1200" b="1">
              <a:solidFill>
                <a:srgbClr val="17375E"/>
              </a:solidFill>
              <a:latin typeface="Arial" panose="020B0604020202020204" pitchFamily="34" charset="0"/>
            </a:endParaRPr>
          </a:p>
          <a:p>
            <a:pPr eaLnBrk="1" hangingPunct="1">
              <a:lnSpc>
                <a:spcPct val="80000"/>
              </a:lnSpc>
              <a:buFont typeface="Arial" panose="020B0604020202020204" pitchFamily="34" charset="0"/>
              <a:buNone/>
            </a:pPr>
            <a:endParaRPr lang="ru-RU" altLang="ru-RU" sz="1200" b="1">
              <a:solidFill>
                <a:srgbClr val="17375E"/>
              </a:solidFill>
              <a:latin typeface="Arial" panose="020B0604020202020204" pitchFamily="34" charset="0"/>
            </a:endParaRPr>
          </a:p>
          <a:p>
            <a:pPr eaLnBrk="1" hangingPunct="1">
              <a:lnSpc>
                <a:spcPct val="80000"/>
              </a:lnSpc>
            </a:pPr>
            <a:endParaRPr lang="ru-RU" altLang="ru-RU" sz="1200" b="1">
              <a:solidFill>
                <a:schemeClr val="accent2"/>
              </a:solidFill>
              <a:latin typeface="Arial" panose="020B0604020202020204" pitchFamily="34" charset="0"/>
            </a:endParaRPr>
          </a:p>
        </p:txBody>
      </p:sp>
    </p:spTree>
  </p:cSld>
  <p:clrMapOvr>
    <a:masterClrMapping/>
  </p:clrMapOvr>
  <p:transition>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a:extLst>
              <a:ext uri="{FF2B5EF4-FFF2-40B4-BE49-F238E27FC236}">
                <a16:creationId xmlns:a16="http://schemas.microsoft.com/office/drawing/2014/main" id="{6B1B995B-2CFE-442C-95C3-45A033B59F6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DF36532-3E68-424B-8C28-28F3C49E8F9A}" type="slidenum">
              <a:rPr lang="ru-RU" altLang="ru-RU">
                <a:solidFill>
                  <a:srgbClr val="898989"/>
                </a:solidFill>
                <a:latin typeface="Calibri" panose="020F0502020204030204" pitchFamily="34" charset="0"/>
              </a:rPr>
              <a:pPr eaLnBrk="1" hangingPunct="1"/>
              <a:t>17</a:t>
            </a:fld>
            <a:endParaRPr lang="ru-RU" altLang="ru-RU">
              <a:solidFill>
                <a:srgbClr val="898989"/>
              </a:solidFill>
              <a:latin typeface="Calibri" panose="020F0502020204030204" pitchFamily="34" charset="0"/>
            </a:endParaRPr>
          </a:p>
        </p:txBody>
      </p:sp>
      <p:sp>
        <p:nvSpPr>
          <p:cNvPr id="18435" name="TextBox 3">
            <a:extLst>
              <a:ext uri="{FF2B5EF4-FFF2-40B4-BE49-F238E27FC236}">
                <a16:creationId xmlns:a16="http://schemas.microsoft.com/office/drawing/2014/main" id="{AE344652-5EEE-40E8-9A1A-23DDF8B8DB12}"/>
              </a:ext>
            </a:extLst>
          </p:cNvPr>
          <p:cNvSpPr txBox="1">
            <a:spLocks noChangeArrowheads="1"/>
          </p:cNvSpPr>
          <p:nvPr/>
        </p:nvSpPr>
        <p:spPr bwMode="auto">
          <a:xfrm>
            <a:off x="425450" y="158750"/>
            <a:ext cx="85153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ru-RU" altLang="ru-RU" sz="1400" b="1">
              <a:solidFill>
                <a:schemeClr val="tx2"/>
              </a:solidFill>
            </a:endParaRPr>
          </a:p>
        </p:txBody>
      </p:sp>
      <p:sp>
        <p:nvSpPr>
          <p:cNvPr id="18436" name="Rectangle 3">
            <a:extLst>
              <a:ext uri="{FF2B5EF4-FFF2-40B4-BE49-F238E27FC236}">
                <a16:creationId xmlns:a16="http://schemas.microsoft.com/office/drawing/2014/main" id="{837E6873-03C9-4AA9-B6C3-C4E36330FE8F}"/>
              </a:ext>
            </a:extLst>
          </p:cNvPr>
          <p:cNvSpPr>
            <a:spLocks noChangeArrowheads="1"/>
          </p:cNvSpPr>
          <p:nvPr/>
        </p:nvSpPr>
        <p:spPr bwMode="auto">
          <a:xfrm>
            <a:off x="366713" y="-136525"/>
            <a:ext cx="8412162"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ru-RU" altLang="ru-RU" b="1">
                <a:solidFill>
                  <a:schemeClr val="hlink"/>
                </a:solidFill>
                <a:latin typeface="Times New Roman" panose="02020603050405020304" pitchFamily="18" charset="0"/>
              </a:rPr>
              <a:t>Управление Федеральной службы по надзору в сфере связи, информационных </a:t>
            </a:r>
            <a:endParaRPr lang="en-US" altLang="ru-RU" b="1">
              <a:solidFill>
                <a:schemeClr val="hlink"/>
              </a:solidFill>
              <a:latin typeface="Times New Roman" panose="02020603050405020304" pitchFamily="18" charset="0"/>
            </a:endParaRPr>
          </a:p>
          <a:p>
            <a:pPr eaLnBrk="1" hangingPunct="1"/>
            <a:r>
              <a:rPr lang="en-US" altLang="ru-RU" b="1">
                <a:solidFill>
                  <a:schemeClr val="hlink"/>
                </a:solidFill>
                <a:latin typeface="Times New Roman" panose="02020603050405020304" pitchFamily="18" charset="0"/>
              </a:rPr>
              <a:t>         </a:t>
            </a:r>
            <a:r>
              <a:rPr lang="ru-RU" altLang="ru-RU" b="1">
                <a:solidFill>
                  <a:schemeClr val="hlink"/>
                </a:solidFill>
                <a:latin typeface="Times New Roman" panose="02020603050405020304" pitchFamily="18" charset="0"/>
              </a:rPr>
              <a:t>технологий и массовых коммуникаций по Забайкальскому краю</a:t>
            </a:r>
            <a:endParaRPr lang="ru-RU" altLang="ru-RU">
              <a:solidFill>
                <a:schemeClr val="hlink"/>
              </a:solidFill>
              <a:latin typeface="Times New Roman" panose="02020603050405020304" pitchFamily="18" charset="0"/>
            </a:endParaRPr>
          </a:p>
          <a:p>
            <a:pPr eaLnBrk="1" hangingPunct="1"/>
            <a:r>
              <a:rPr lang="en-US" altLang="ru-RU" b="1">
                <a:solidFill>
                  <a:schemeClr val="hlink"/>
                </a:solidFill>
                <a:latin typeface="Times New Roman" panose="02020603050405020304" pitchFamily="18" charset="0"/>
              </a:rPr>
              <a:t>                 </a:t>
            </a:r>
            <a:r>
              <a:rPr lang="ru-RU" altLang="ru-RU" b="1">
                <a:solidFill>
                  <a:schemeClr val="hlink"/>
                </a:solidFill>
                <a:latin typeface="Times New Roman" panose="02020603050405020304" pitchFamily="18" charset="0"/>
              </a:rPr>
              <a:t>(Управление Роскомнадзора по Забайкальскому краю)</a:t>
            </a:r>
            <a:endParaRPr lang="en-US" altLang="ru-RU" b="1">
              <a:solidFill>
                <a:schemeClr val="hlink"/>
              </a:solidFill>
              <a:latin typeface="Times New Roman" panose="02020603050405020304" pitchFamily="18" charset="0"/>
            </a:endParaRPr>
          </a:p>
          <a:p>
            <a:pPr eaLnBrk="1" hangingPunct="1"/>
            <a:endParaRPr lang="ru-RU" altLang="ru-RU">
              <a:solidFill>
                <a:schemeClr val="hlink"/>
              </a:solidFill>
              <a:latin typeface="Times New Roman" panose="02020603050405020304" pitchFamily="18" charset="0"/>
            </a:endParaRPr>
          </a:p>
          <a:p>
            <a:pPr eaLnBrk="1" hangingPunct="1"/>
            <a:r>
              <a:rPr lang="ru-RU" altLang="ru-RU" b="1">
                <a:solidFill>
                  <a:schemeClr val="tx2"/>
                </a:solidFill>
                <a:latin typeface="Times New Roman" panose="02020603050405020304" pitchFamily="18" charset="0"/>
              </a:rPr>
              <a:t>Адрес: </a:t>
            </a:r>
            <a:r>
              <a:rPr lang="ru-RU" altLang="ru-RU">
                <a:solidFill>
                  <a:schemeClr val="tx2"/>
                </a:solidFill>
                <a:latin typeface="Times New Roman" panose="02020603050405020304" pitchFamily="18" charset="0"/>
              </a:rPr>
              <a:t>ул. Подгорбунского, д. 9, г. Чита, 672027.            </a:t>
            </a:r>
            <a:r>
              <a:rPr lang="ru-RU" altLang="ru-RU" b="1">
                <a:solidFill>
                  <a:schemeClr val="tx2"/>
                </a:solidFill>
                <a:latin typeface="Times New Roman" panose="02020603050405020304" pitchFamily="18" charset="0"/>
              </a:rPr>
              <a:t>Время работы:</a:t>
            </a:r>
            <a:endParaRPr lang="ru-RU" altLang="ru-RU">
              <a:solidFill>
                <a:schemeClr val="tx2"/>
              </a:solidFill>
              <a:latin typeface="Times New Roman" panose="02020603050405020304" pitchFamily="18" charset="0"/>
            </a:endParaRPr>
          </a:p>
          <a:p>
            <a:pPr eaLnBrk="1" hangingPunct="1"/>
            <a:r>
              <a:rPr lang="ru-RU" altLang="ru-RU">
                <a:solidFill>
                  <a:schemeClr val="tx2"/>
                </a:solidFill>
                <a:latin typeface="Times New Roman" panose="02020603050405020304" pitchFamily="18" charset="0"/>
              </a:rPr>
              <a:t>						Пн. – чт.	08.00 – 17.00</a:t>
            </a:r>
          </a:p>
          <a:p>
            <a:pPr eaLnBrk="1" hangingPunct="1"/>
            <a:r>
              <a:rPr lang="ru-RU" altLang="ru-RU" b="1">
                <a:solidFill>
                  <a:schemeClr val="tx2"/>
                </a:solidFill>
                <a:latin typeface="Times New Roman" panose="02020603050405020304" pitchFamily="18" charset="0"/>
              </a:rPr>
              <a:t>Телефон: </a:t>
            </a:r>
            <a:r>
              <a:rPr lang="ru-RU" altLang="ru-RU">
                <a:solidFill>
                  <a:schemeClr val="tx2"/>
                </a:solidFill>
                <a:latin typeface="Times New Roman" panose="02020603050405020304" pitchFamily="18" charset="0"/>
              </a:rPr>
              <a:t>(3022) 21-70-26                                                    Пт. 08.00 – 15.45</a:t>
            </a:r>
          </a:p>
          <a:p>
            <a:pPr eaLnBrk="1" hangingPunct="1"/>
            <a:r>
              <a:rPr lang="ru-RU" altLang="ru-RU" b="1">
                <a:solidFill>
                  <a:schemeClr val="tx2"/>
                </a:solidFill>
                <a:latin typeface="Times New Roman" panose="02020603050405020304" pitchFamily="18" charset="0"/>
              </a:rPr>
              <a:t>Факс: </a:t>
            </a:r>
            <a:r>
              <a:rPr lang="en-US" altLang="ru-RU" b="1">
                <a:solidFill>
                  <a:schemeClr val="tx2"/>
                </a:solidFill>
                <a:latin typeface="Times New Roman" panose="02020603050405020304" pitchFamily="18" charset="0"/>
              </a:rPr>
              <a:t>      </a:t>
            </a:r>
            <a:r>
              <a:rPr lang="ru-RU" altLang="ru-RU">
                <a:solidFill>
                  <a:schemeClr val="tx2"/>
                </a:solidFill>
                <a:latin typeface="Times New Roman" panose="02020603050405020304" pitchFamily="18" charset="0"/>
              </a:rPr>
              <a:t>(3022) 21-70-26				Обед: 12.00 – 12.45</a:t>
            </a:r>
          </a:p>
          <a:p>
            <a:pPr eaLnBrk="1" hangingPunct="1"/>
            <a:r>
              <a:rPr lang="de-DE" altLang="ru-RU" b="1">
                <a:solidFill>
                  <a:schemeClr val="tx2"/>
                </a:solidFill>
                <a:latin typeface="Times New Roman" panose="02020603050405020304" pitchFamily="18" charset="0"/>
              </a:rPr>
              <a:t>e-mail</a:t>
            </a:r>
            <a:r>
              <a:rPr lang="de-DE" altLang="ru-RU">
                <a:solidFill>
                  <a:schemeClr val="tx2"/>
                </a:solidFill>
                <a:latin typeface="Times New Roman" panose="02020603050405020304" pitchFamily="18" charset="0"/>
              </a:rPr>
              <a:t>: </a:t>
            </a:r>
            <a:r>
              <a:rPr lang="de-DE" altLang="ru-RU">
                <a:solidFill>
                  <a:schemeClr val="tx2"/>
                </a:solidFill>
                <a:latin typeface="Times New Roman" panose="02020603050405020304" pitchFamily="18" charset="0"/>
                <a:hlinkClick r:id="rId2"/>
              </a:rPr>
              <a:t>rsockanc75@rkn.gov.ru</a:t>
            </a:r>
            <a:r>
              <a:rPr lang="ru-RU" altLang="ru-RU">
                <a:solidFill>
                  <a:schemeClr val="tx2"/>
                </a:solidFill>
                <a:latin typeface="Times New Roman" panose="02020603050405020304" pitchFamily="18" charset="0"/>
              </a:rPr>
              <a:t>                                             Сб., вс.	выходной</a:t>
            </a:r>
          </a:p>
          <a:p>
            <a:pPr eaLnBrk="1" hangingPunct="1"/>
            <a:r>
              <a:rPr lang="ru-RU" altLang="ru-RU" b="1">
                <a:solidFill>
                  <a:schemeClr val="tx2"/>
                </a:solidFill>
                <a:latin typeface="Times New Roman" panose="02020603050405020304" pitchFamily="18" charset="0"/>
              </a:rPr>
              <a:t>Адрес сайта:</a:t>
            </a:r>
            <a:r>
              <a:rPr lang="ru-RU" altLang="ru-RU">
                <a:solidFill>
                  <a:schemeClr val="tx2"/>
                </a:solidFill>
                <a:latin typeface="Times New Roman" panose="02020603050405020304" pitchFamily="18" charset="0"/>
              </a:rPr>
              <a:t> </a:t>
            </a:r>
            <a:r>
              <a:rPr lang="en-US" altLang="ru-RU">
                <a:solidFill>
                  <a:schemeClr val="tx2"/>
                </a:solidFill>
                <a:latin typeface="Times New Roman" panose="02020603050405020304" pitchFamily="18" charset="0"/>
                <a:hlinkClick r:id="rId3"/>
              </a:rPr>
              <a:t>http</a:t>
            </a:r>
            <a:r>
              <a:rPr lang="ru-RU" altLang="ru-RU">
                <a:solidFill>
                  <a:schemeClr val="tx2"/>
                </a:solidFill>
                <a:latin typeface="Times New Roman" panose="02020603050405020304" pitchFamily="18" charset="0"/>
                <a:hlinkClick r:id="rId3"/>
              </a:rPr>
              <a:t>://75.</a:t>
            </a:r>
            <a:r>
              <a:rPr lang="en-US" altLang="ru-RU">
                <a:solidFill>
                  <a:schemeClr val="tx2"/>
                </a:solidFill>
                <a:latin typeface="Times New Roman" panose="02020603050405020304" pitchFamily="18" charset="0"/>
                <a:hlinkClick r:id="rId3"/>
              </a:rPr>
              <a:t>rkn</a:t>
            </a:r>
            <a:r>
              <a:rPr lang="ru-RU" altLang="ru-RU">
                <a:solidFill>
                  <a:schemeClr val="tx2"/>
                </a:solidFill>
                <a:latin typeface="Times New Roman" panose="02020603050405020304" pitchFamily="18" charset="0"/>
                <a:hlinkClick r:id="rId3"/>
              </a:rPr>
              <a:t>.</a:t>
            </a:r>
            <a:r>
              <a:rPr lang="en-US" altLang="ru-RU">
                <a:solidFill>
                  <a:schemeClr val="tx2"/>
                </a:solidFill>
                <a:latin typeface="Times New Roman" panose="02020603050405020304" pitchFamily="18" charset="0"/>
                <a:hlinkClick r:id="rId3"/>
              </a:rPr>
              <a:t>gov</a:t>
            </a:r>
            <a:r>
              <a:rPr lang="ru-RU" altLang="ru-RU">
                <a:solidFill>
                  <a:schemeClr val="tx2"/>
                </a:solidFill>
                <a:latin typeface="Times New Roman" panose="02020603050405020304" pitchFamily="18" charset="0"/>
                <a:hlinkClick r:id="rId3"/>
              </a:rPr>
              <a:t>.</a:t>
            </a:r>
            <a:r>
              <a:rPr lang="en-US" altLang="ru-RU">
                <a:solidFill>
                  <a:schemeClr val="tx2"/>
                </a:solidFill>
                <a:latin typeface="Times New Roman" panose="02020603050405020304" pitchFamily="18" charset="0"/>
                <a:hlinkClick r:id="rId3"/>
              </a:rPr>
              <a:t>ru</a:t>
            </a:r>
            <a:endParaRPr lang="en-US" altLang="ru-RU">
              <a:solidFill>
                <a:schemeClr val="tx2"/>
              </a:solidFill>
              <a:latin typeface="Times New Roman" panose="02020603050405020304" pitchFamily="18" charset="0"/>
            </a:endParaRPr>
          </a:p>
          <a:p>
            <a:pPr eaLnBrk="1" hangingPunct="1"/>
            <a:r>
              <a:rPr lang="ru-RU" altLang="ru-RU" b="1">
                <a:solidFill>
                  <a:schemeClr val="tx2"/>
                </a:solidFill>
                <a:latin typeface="Times New Roman" panose="02020603050405020304" pitchFamily="18" charset="0"/>
              </a:rPr>
              <a:t>Руководитель</a:t>
            </a:r>
            <a:r>
              <a:rPr lang="en-US" altLang="ru-RU" b="1">
                <a:solidFill>
                  <a:schemeClr val="tx2"/>
                </a:solidFill>
                <a:latin typeface="Times New Roman" panose="02020603050405020304" pitchFamily="18" charset="0"/>
              </a:rPr>
              <a:t> </a:t>
            </a:r>
            <a:r>
              <a:rPr lang="ru-RU" altLang="ru-RU">
                <a:solidFill>
                  <a:schemeClr val="tx2"/>
                </a:solidFill>
                <a:latin typeface="Times New Roman" panose="02020603050405020304" pitchFamily="18" charset="0"/>
              </a:rPr>
              <a:t> – Исакин Денис Викторович 		     </a:t>
            </a:r>
          </a:p>
          <a:p>
            <a:pPr eaLnBrk="1" hangingPunct="1"/>
            <a:r>
              <a:rPr lang="ru-RU" altLang="ru-RU" b="1">
                <a:solidFill>
                  <a:schemeClr val="tx2"/>
                </a:solidFill>
                <a:latin typeface="Times New Roman" panose="02020603050405020304" pitchFamily="18" charset="0"/>
              </a:rPr>
              <a:t>Заместитель руководителя</a:t>
            </a:r>
            <a:r>
              <a:rPr lang="ru-RU" altLang="ru-RU">
                <a:solidFill>
                  <a:schemeClr val="tx2"/>
                </a:solidFill>
                <a:latin typeface="Times New Roman" panose="02020603050405020304" pitchFamily="18" charset="0"/>
              </a:rPr>
              <a:t> – Котенко Валентина Александровна</a:t>
            </a:r>
            <a:endParaRPr lang="en-US" altLang="ru-RU">
              <a:solidFill>
                <a:schemeClr val="tx2"/>
              </a:solidFill>
              <a:latin typeface="Times New Roman" panose="02020603050405020304" pitchFamily="18" charset="0"/>
            </a:endParaRPr>
          </a:p>
          <a:p>
            <a:pPr eaLnBrk="1" hangingPunct="1"/>
            <a:r>
              <a:rPr lang="ru-RU" altLang="ru-RU" b="1">
                <a:solidFill>
                  <a:schemeClr val="tx2"/>
                </a:solidFill>
                <a:latin typeface="Times New Roman" panose="02020603050405020304" pitchFamily="18" charset="0"/>
              </a:rPr>
              <a:t>Отдел ОЗПСПД</a:t>
            </a:r>
            <a:r>
              <a:rPr lang="ru-RU" altLang="ru-RU">
                <a:solidFill>
                  <a:schemeClr val="tx2"/>
                </a:solidFill>
                <a:latin typeface="Times New Roman" panose="02020603050405020304" pitchFamily="18" charset="0"/>
              </a:rPr>
              <a:t> </a:t>
            </a:r>
            <a:r>
              <a:rPr lang="ru-RU" altLang="ru-RU" b="1">
                <a:solidFill>
                  <a:schemeClr val="tx2"/>
                </a:solidFill>
                <a:latin typeface="Times New Roman" panose="02020603050405020304" pitchFamily="18" charset="0"/>
              </a:rPr>
              <a:t>и ПР тел</a:t>
            </a:r>
            <a:r>
              <a:rPr lang="ru-RU" altLang="ru-RU">
                <a:solidFill>
                  <a:schemeClr val="tx2"/>
                </a:solidFill>
                <a:latin typeface="Times New Roman" panose="02020603050405020304" pitchFamily="18" charset="0"/>
              </a:rPr>
              <a:t>.: (3022) 21-70-27 доб. 717</a:t>
            </a:r>
          </a:p>
          <a:p>
            <a:pPr eaLnBrk="1" hangingPunct="1"/>
            <a:r>
              <a:rPr lang="ru-RU" altLang="ru-RU" b="1">
                <a:solidFill>
                  <a:schemeClr val="tx2"/>
                </a:solidFill>
                <a:latin typeface="Times New Roman" panose="02020603050405020304" pitchFamily="18" charset="0"/>
              </a:rPr>
              <a:t>Начальник отдела по защите прав</a:t>
            </a:r>
          </a:p>
          <a:p>
            <a:pPr eaLnBrk="1" hangingPunct="1"/>
            <a:r>
              <a:rPr lang="ru-RU" altLang="ru-RU" b="1">
                <a:solidFill>
                  <a:schemeClr val="tx2"/>
                </a:solidFill>
                <a:latin typeface="Times New Roman" panose="02020603050405020304" pitchFamily="18" charset="0"/>
              </a:rPr>
              <a:t> субъектов персональных данных</a:t>
            </a:r>
          </a:p>
          <a:p>
            <a:pPr eaLnBrk="1" hangingPunct="1"/>
            <a:r>
              <a:rPr lang="ru-RU" altLang="ru-RU" b="1">
                <a:solidFill>
                  <a:schemeClr val="tx2"/>
                </a:solidFill>
                <a:latin typeface="Times New Roman" panose="02020603050405020304" pitchFamily="18" charset="0"/>
              </a:rPr>
              <a:t> и правовой работе</a:t>
            </a:r>
            <a:r>
              <a:rPr lang="ru-RU" altLang="ru-RU">
                <a:solidFill>
                  <a:schemeClr val="tx2"/>
                </a:solidFill>
                <a:latin typeface="Times New Roman" panose="02020603050405020304" pitchFamily="18" charset="0"/>
              </a:rPr>
              <a:t> - Литавина Юлия Александровна</a:t>
            </a:r>
          </a:p>
          <a:p>
            <a:pPr eaLnBrk="1" hangingPunct="1"/>
            <a:endParaRPr lang="ru-RU" altLang="ru-RU">
              <a:solidFill>
                <a:schemeClr val="tx2"/>
              </a:solidFill>
              <a:latin typeface="Times New Roman" panose="02020603050405020304" pitchFamily="18" charset="0"/>
            </a:endParaRPr>
          </a:p>
          <a:p>
            <a:pPr eaLnBrk="1" hangingPunct="1"/>
            <a:endParaRPr lang="ru-RU" altLang="ru-RU">
              <a:solidFill>
                <a:schemeClr val="tx2"/>
              </a:solidFill>
              <a:latin typeface="Times New Roman" panose="02020603050405020304" pitchFamily="18" charset="0"/>
            </a:endParaRPr>
          </a:p>
          <a:p>
            <a:pPr eaLnBrk="1" hangingPunct="1"/>
            <a:endParaRPr lang="ru-RU" altLang="ru-RU">
              <a:solidFill>
                <a:schemeClr val="tx2"/>
              </a:solidFill>
              <a:latin typeface="Times New Roman" panose="02020603050405020304" pitchFamily="18" charset="0"/>
            </a:endParaRPr>
          </a:p>
        </p:txBody>
      </p:sp>
    </p:spTree>
  </p:cSld>
  <p:clrMapOvr>
    <a:masterClrMapping/>
  </p:clrMapOvr>
  <p:transition>
    <p:wheel spokes="8"/>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a:extLst>
              <a:ext uri="{FF2B5EF4-FFF2-40B4-BE49-F238E27FC236}">
                <a16:creationId xmlns:a16="http://schemas.microsoft.com/office/drawing/2014/main" id="{8230D3B9-0D17-48C6-ABDE-CE211C2DDF2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DDF2C76-695A-4C99-9774-C52C0D915E18}" type="slidenum">
              <a:rPr lang="ru-RU" altLang="ru-RU">
                <a:solidFill>
                  <a:srgbClr val="898989"/>
                </a:solidFill>
                <a:latin typeface="Calibri" panose="020F0502020204030204" pitchFamily="34" charset="0"/>
              </a:rPr>
              <a:pPr eaLnBrk="1" hangingPunct="1"/>
              <a:t>18</a:t>
            </a:fld>
            <a:endParaRPr lang="ru-RU" altLang="ru-RU">
              <a:solidFill>
                <a:srgbClr val="898989"/>
              </a:solidFill>
              <a:latin typeface="Calibri" panose="020F0502020204030204" pitchFamily="34" charset="0"/>
            </a:endParaRPr>
          </a:p>
        </p:txBody>
      </p:sp>
      <p:sp>
        <p:nvSpPr>
          <p:cNvPr id="19459" name="Rectangle 2">
            <a:extLst>
              <a:ext uri="{FF2B5EF4-FFF2-40B4-BE49-F238E27FC236}">
                <a16:creationId xmlns:a16="http://schemas.microsoft.com/office/drawing/2014/main" id="{9F86477F-3E01-4C69-9404-7E88125A44A1}"/>
              </a:ext>
            </a:extLst>
          </p:cNvPr>
          <p:cNvSpPr>
            <a:spLocks noGrp="1"/>
          </p:cNvSpPr>
          <p:nvPr>
            <p:ph type="title"/>
          </p:nvPr>
        </p:nvSpPr>
        <p:spPr>
          <a:xfrm>
            <a:off x="457200" y="206375"/>
            <a:ext cx="8229600" cy="4202113"/>
          </a:xfrm>
        </p:spPr>
        <p:txBody>
          <a:bodyPr/>
          <a:lstStyle/>
          <a:p>
            <a:pPr eaLnBrk="1" hangingPunct="1"/>
            <a:r>
              <a:rPr lang="ru-RU" altLang="ru-RU">
                <a:solidFill>
                  <a:schemeClr val="hlink"/>
                </a:solidFill>
              </a:rPr>
              <a:t>СПАСИБО ЗА ВНИМАНИЕ!</a:t>
            </a:r>
          </a:p>
        </p:txBody>
      </p:sp>
      <p:pic>
        <p:nvPicPr>
          <p:cNvPr id="19460" name="Picture 3" descr="Картинки по запросу картинки роскомнадзор защита персональных данных">
            <a:extLst>
              <a:ext uri="{FF2B5EF4-FFF2-40B4-BE49-F238E27FC236}">
                <a16:creationId xmlns:a16="http://schemas.microsoft.com/office/drawing/2014/main" id="{C0B29429-3801-4D8F-BDE9-CDB16CECB668}"/>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3217863" y="2776538"/>
            <a:ext cx="2466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0E3AADBC-ABED-4908-A584-B552687867A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9DFC1E8-0EA7-4C2A-BC7B-9813750C5268}" type="slidenum">
              <a:rPr lang="ru-RU" altLang="ru-RU">
                <a:solidFill>
                  <a:srgbClr val="898989"/>
                </a:solidFill>
                <a:latin typeface="Calibri" panose="020F0502020204030204" pitchFamily="34" charset="0"/>
              </a:rPr>
              <a:pPr eaLnBrk="1" hangingPunct="1"/>
              <a:t>2</a:t>
            </a:fld>
            <a:endParaRPr lang="ru-RU" altLang="ru-RU">
              <a:solidFill>
                <a:srgbClr val="898989"/>
              </a:solidFill>
              <a:latin typeface="Calibri" panose="020F0502020204030204" pitchFamily="34" charset="0"/>
            </a:endParaRPr>
          </a:p>
        </p:txBody>
      </p:sp>
      <p:sp>
        <p:nvSpPr>
          <p:cNvPr id="3075" name="TextBox 3">
            <a:extLst>
              <a:ext uri="{FF2B5EF4-FFF2-40B4-BE49-F238E27FC236}">
                <a16:creationId xmlns:a16="http://schemas.microsoft.com/office/drawing/2014/main" id="{4A3ED053-D313-4097-A3E1-06DF5A127A73}"/>
              </a:ext>
            </a:extLst>
          </p:cNvPr>
          <p:cNvSpPr txBox="1">
            <a:spLocks noChangeArrowheads="1"/>
          </p:cNvSpPr>
          <p:nvPr/>
        </p:nvSpPr>
        <p:spPr bwMode="auto">
          <a:xfrm>
            <a:off x="425450" y="131763"/>
            <a:ext cx="8515350" cy="483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ru-RU" altLang="ru-RU" b="1">
                <a:solidFill>
                  <a:schemeClr val="hlink"/>
                </a:solidFill>
              </a:rPr>
              <a:t>Основные понятия</a:t>
            </a:r>
          </a:p>
          <a:p>
            <a:pPr algn="ctr" eaLnBrk="1" hangingPunct="1"/>
            <a:endParaRPr lang="ru-RU" altLang="ru-RU" sz="1400" b="1">
              <a:solidFill>
                <a:schemeClr val="hlink"/>
              </a:solidFill>
            </a:endParaRPr>
          </a:p>
          <a:p>
            <a:pPr eaLnBrk="1" hangingPunct="1">
              <a:buFontTx/>
              <a:buAutoNum type="arabicParenR"/>
            </a:pPr>
            <a:r>
              <a:rPr lang="ru-RU" altLang="ru-RU" sz="1400" b="1" u="sng">
                <a:solidFill>
                  <a:schemeClr val="hlink"/>
                </a:solidFill>
              </a:rPr>
              <a:t>Персональные данные</a:t>
            </a:r>
            <a:r>
              <a:rPr lang="ru-RU" altLang="ru-RU" sz="1400" b="1">
                <a:solidFill>
                  <a:schemeClr val="tx2"/>
                </a:solidFill>
              </a:rPr>
              <a:t> - любая информация, относящаяся к прямо или косвенно определенному или определяемому физическому лицу (субъекту персональных данных);</a:t>
            </a:r>
          </a:p>
          <a:p>
            <a:pPr eaLnBrk="1" hangingPunct="1"/>
            <a:endParaRPr lang="ru-RU" altLang="ru-RU" sz="1400" b="1">
              <a:solidFill>
                <a:schemeClr val="tx2"/>
              </a:solidFill>
            </a:endParaRPr>
          </a:p>
          <a:p>
            <a:pPr eaLnBrk="1" hangingPunct="1"/>
            <a:r>
              <a:rPr lang="ru-RU" altLang="ru-RU" sz="1400" b="1">
                <a:solidFill>
                  <a:schemeClr val="tx2"/>
                </a:solidFill>
              </a:rPr>
              <a:t>2) </a:t>
            </a:r>
            <a:r>
              <a:rPr lang="ru-RU" altLang="ru-RU" sz="1400" b="1" u="sng">
                <a:solidFill>
                  <a:schemeClr val="hlink"/>
                </a:solidFill>
              </a:rPr>
              <a:t>Оператор</a:t>
            </a:r>
            <a:r>
              <a:rPr lang="ru-RU" altLang="ru-RU" sz="1400" b="1">
                <a:solidFill>
                  <a:schemeClr val="tx2"/>
                </a:solidFill>
              </a:rPr>
              <a:t> - государственный орган, муниципальный орган, юридическое или физическое лицо, самостоятельно или совместно с другими лицами организующие и (или) осуществляющие обработку персональных данных, а также определяющие </a:t>
            </a:r>
            <a:r>
              <a:rPr lang="ru-RU" altLang="ru-RU" sz="1400" b="1" u="sng">
                <a:solidFill>
                  <a:schemeClr val="tx2"/>
                </a:solidFill>
              </a:rPr>
              <a:t>цели</a:t>
            </a:r>
            <a:r>
              <a:rPr lang="ru-RU" altLang="ru-RU" sz="1400" b="1">
                <a:solidFill>
                  <a:schemeClr val="tx2"/>
                </a:solidFill>
              </a:rPr>
              <a:t> обработки персональных данных, </a:t>
            </a:r>
            <a:r>
              <a:rPr lang="ru-RU" altLang="ru-RU" sz="1400" b="1" u="sng">
                <a:solidFill>
                  <a:schemeClr val="tx2"/>
                </a:solidFill>
              </a:rPr>
              <a:t>состав</a:t>
            </a:r>
            <a:r>
              <a:rPr lang="ru-RU" altLang="ru-RU" sz="1400" b="1">
                <a:solidFill>
                  <a:schemeClr val="tx2"/>
                </a:solidFill>
              </a:rPr>
              <a:t> персональных данных, подлежащих обработке, </a:t>
            </a:r>
            <a:r>
              <a:rPr lang="ru-RU" altLang="ru-RU" sz="1400" b="1" u="sng">
                <a:solidFill>
                  <a:schemeClr val="tx2"/>
                </a:solidFill>
              </a:rPr>
              <a:t>действия (операции),</a:t>
            </a:r>
            <a:r>
              <a:rPr lang="ru-RU" altLang="ru-RU" sz="1400" b="1">
                <a:solidFill>
                  <a:schemeClr val="tx2"/>
                </a:solidFill>
              </a:rPr>
              <a:t> совершаемые с персональными данными;</a:t>
            </a:r>
          </a:p>
          <a:p>
            <a:pPr eaLnBrk="1" hangingPunct="1"/>
            <a:endParaRPr lang="ru-RU" altLang="ru-RU" sz="1400" b="1">
              <a:solidFill>
                <a:schemeClr val="tx2"/>
              </a:solidFill>
            </a:endParaRPr>
          </a:p>
          <a:p>
            <a:pPr eaLnBrk="1" hangingPunct="1"/>
            <a:r>
              <a:rPr lang="ru-RU" altLang="ru-RU" sz="1400" b="1">
                <a:solidFill>
                  <a:schemeClr val="tx2"/>
                </a:solidFill>
              </a:rPr>
              <a:t>3) </a:t>
            </a:r>
            <a:r>
              <a:rPr lang="ru-RU" altLang="ru-RU" sz="1400" b="1" u="sng">
                <a:solidFill>
                  <a:schemeClr val="hlink"/>
                </a:solidFill>
              </a:rPr>
              <a:t>Обработка персональных данных</a:t>
            </a:r>
            <a:r>
              <a:rPr lang="ru-RU" altLang="ru-RU" sz="1400" b="1">
                <a:solidFill>
                  <a:schemeClr val="tx2"/>
                </a:solidFill>
              </a:rPr>
              <a:t> - любое действие (операция) или совокупность действий (операций), совершаемых с использованием средств автоматизации или без использования таких средств с персональными данными, включая сбор, запись, систематизацию, накопление, хранение, уточнение (обновление, изменение), извлечение, использование, передачу (распространение, предоставление, доступ), обезличивание, блокирование, удаление, уничтожение персональных данных.</a:t>
            </a:r>
          </a:p>
          <a:p>
            <a:pPr eaLnBrk="1" hangingPunct="1"/>
            <a:endParaRPr lang="ru-RU" altLang="ru-RU" sz="1400" b="1"/>
          </a:p>
          <a:p>
            <a:pPr eaLnBrk="1" hangingPunct="1"/>
            <a:endParaRPr lang="ru-RU" altLang="ru-RU" sz="1400" b="1">
              <a:solidFill>
                <a:schemeClr val="tx2"/>
              </a:solidFill>
            </a:endParaRPr>
          </a:p>
          <a:p>
            <a:pPr eaLnBrk="1" hangingPunct="1"/>
            <a:endParaRPr lang="ru-RU" altLang="ru-RU" sz="1400" b="1">
              <a:solidFill>
                <a:schemeClr val="tx2"/>
              </a:solidFill>
            </a:endParaRPr>
          </a:p>
          <a:p>
            <a:pPr eaLnBrk="1" hangingPunct="1"/>
            <a:endParaRPr lang="ru-RU" altLang="ru-RU" sz="1400" b="1">
              <a:solidFill>
                <a:schemeClr val="tx2"/>
              </a:solidFill>
            </a:endParaRPr>
          </a:p>
        </p:txBody>
      </p:sp>
    </p:spTree>
  </p:cSld>
  <p:clrMapOvr>
    <a:masterClrMapping/>
  </p:clrMapOvr>
  <p:transition>
    <p:wheel spokes="8"/>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16C8DD4B-ED7B-4344-84C6-75D7B88FA95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7527E5-EB4B-46D5-AFE5-258C51FFC3AD}" type="slidenum">
              <a:rPr lang="ru-RU" altLang="ru-RU">
                <a:solidFill>
                  <a:srgbClr val="898989"/>
                </a:solidFill>
                <a:latin typeface="Calibri" panose="020F0502020204030204" pitchFamily="34" charset="0"/>
              </a:rPr>
              <a:pPr eaLnBrk="1" hangingPunct="1"/>
              <a:t>3</a:t>
            </a:fld>
            <a:endParaRPr lang="ru-RU" altLang="ru-RU">
              <a:solidFill>
                <a:srgbClr val="898989"/>
              </a:solidFill>
              <a:latin typeface="Calibri" panose="020F0502020204030204" pitchFamily="34" charset="0"/>
            </a:endParaRPr>
          </a:p>
        </p:txBody>
      </p:sp>
      <p:pic>
        <p:nvPicPr>
          <p:cNvPr id="4099" name="Picture 2" descr="Похожее изображение">
            <a:extLst>
              <a:ext uri="{FF2B5EF4-FFF2-40B4-BE49-F238E27FC236}">
                <a16:creationId xmlns:a16="http://schemas.microsoft.com/office/drawing/2014/main" id="{E7BFF5E6-8D67-4BF4-91D5-56B1E9CAC126}"/>
              </a:ext>
            </a:extLst>
          </p:cNvPr>
          <p:cNvPicPr>
            <a:picLocks noChangeAspect="1" noChangeArrowheads="1"/>
          </p:cNvPicPr>
          <p:nvPr>
            <p:ph type="body" idx="1"/>
          </p:nvPr>
        </p:nvPicPr>
        <p:blipFill>
          <a:blip r:embed="rId2">
            <a:extLst>
              <a:ext uri="{28A0092B-C50C-407E-A947-70E740481C1C}">
                <a14:useLocalDpi xmlns:a14="http://schemas.microsoft.com/office/drawing/2010/main"/>
              </a:ext>
            </a:extLst>
          </a:blip>
          <a:srcRect/>
          <a:stretch>
            <a:fillRect/>
          </a:stretch>
        </p:blipFill>
        <p:spPr>
          <a:xfrm>
            <a:off x="904875" y="325438"/>
            <a:ext cx="7488238" cy="4268787"/>
          </a:xfrm>
          <a:noFill/>
        </p:spPr>
      </p:pic>
    </p:spTree>
  </p:cSld>
  <p:clrMapOvr>
    <a:masterClrMapping/>
  </p:clrMapOvr>
  <p:transition>
    <p:wheel spokes="8"/>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TextBox 3">
            <a:extLst>
              <a:ext uri="{FF2B5EF4-FFF2-40B4-BE49-F238E27FC236}">
                <a16:creationId xmlns:a16="http://schemas.microsoft.com/office/drawing/2014/main" id="{2B404AE0-BA7A-4E3D-928C-883B25ABF88C}"/>
              </a:ext>
            </a:extLst>
          </p:cNvPr>
          <p:cNvSpPr txBox="1">
            <a:spLocks noChangeArrowheads="1"/>
          </p:cNvSpPr>
          <p:nvPr/>
        </p:nvSpPr>
        <p:spPr bwMode="auto">
          <a:xfrm>
            <a:off x="425450" y="131763"/>
            <a:ext cx="8515350" cy="4678362"/>
          </a:xfrm>
          <a:prstGeom prst="rect">
            <a:avLst/>
          </a:prstGeom>
          <a:noFill/>
          <a:ln w="9525">
            <a:noFill/>
            <a:miter lim="800000"/>
            <a:headEnd/>
            <a:tailEnd/>
          </a:ln>
        </p:spPr>
        <p:txBody>
          <a:bodyPr>
            <a:spAutoFit/>
          </a:bodyPr>
          <a:lstStyle/>
          <a:p>
            <a:pPr algn="ctr">
              <a:defRPr/>
            </a:pPr>
            <a:r>
              <a:rPr lang="ru-RU" dirty="0">
                <a:solidFill>
                  <a:schemeClr val="hlink"/>
                </a:solidFill>
                <a:effectLst>
                  <a:outerShdw blurRad="38100" dist="38100" dir="2700000" algn="tl">
                    <a:srgbClr val="C0C0C0"/>
                  </a:outerShdw>
                </a:effectLst>
                <a:latin typeface="Arial" charset="0"/>
              </a:rPr>
              <a:t>Законодательство Российской Федерации в области персональных данных</a:t>
            </a:r>
            <a:endParaRPr lang="ru-RU" sz="2400" b="1" dirty="0">
              <a:solidFill>
                <a:schemeClr val="hlink"/>
              </a:solidFill>
              <a:latin typeface="Arial" charset="0"/>
            </a:endParaRPr>
          </a:p>
          <a:p>
            <a:pPr>
              <a:defRPr/>
            </a:pPr>
            <a:endParaRPr lang="ru-RU" sz="2400" b="1" dirty="0">
              <a:solidFill>
                <a:schemeClr val="hlink"/>
              </a:solidFill>
              <a:latin typeface="Arial" charset="0"/>
            </a:endParaRPr>
          </a:p>
          <a:p>
            <a:pPr>
              <a:defRPr/>
            </a:pPr>
            <a:r>
              <a:rPr lang="ru-RU" sz="1600" dirty="0">
                <a:solidFill>
                  <a:schemeClr val="tx2"/>
                </a:solidFill>
                <a:effectLst>
                  <a:outerShdw blurRad="38100" dist="38100" dir="2700000" algn="tl">
                    <a:srgbClr val="C0C0C0"/>
                  </a:outerShdw>
                </a:effectLst>
                <a:latin typeface="Arial" charset="0"/>
              </a:rPr>
              <a:t>- </a:t>
            </a:r>
            <a:r>
              <a:rPr lang="ru-RU" sz="1600" b="1" dirty="0">
                <a:solidFill>
                  <a:schemeClr val="tx2"/>
                </a:solidFill>
                <a:effectLst>
                  <a:outerShdw blurRad="38100" dist="38100" dir="2700000" algn="tl">
                    <a:srgbClr val="C0C0C0"/>
                  </a:outerShdw>
                </a:effectLst>
                <a:latin typeface="Arial" charset="0"/>
              </a:rPr>
              <a:t>Федеральный закон от 27.07.2006 № 152-ФЗ «О персональных данных».</a:t>
            </a:r>
          </a:p>
          <a:p>
            <a:pPr>
              <a:defRPr/>
            </a:pPr>
            <a:r>
              <a:rPr lang="ru-RU" sz="1600" b="1" dirty="0">
                <a:solidFill>
                  <a:schemeClr val="tx2"/>
                </a:solidFill>
                <a:effectLst>
                  <a:outerShdw blurRad="38100" dist="38100" dir="2700000" algn="tl">
                    <a:srgbClr val="C0C0C0"/>
                  </a:outerShdw>
                </a:effectLst>
                <a:latin typeface="Arial" charset="0"/>
              </a:rPr>
              <a:t>- Постановление Правительства № 687 от 15.09.2008 «Об особенностях обработки персональных данных, осуществляемой без использования средств автоматизации».</a:t>
            </a:r>
          </a:p>
          <a:p>
            <a:pPr>
              <a:defRPr/>
            </a:pPr>
            <a:r>
              <a:rPr lang="ru-RU" sz="1600" b="1" dirty="0">
                <a:solidFill>
                  <a:schemeClr val="tx2"/>
                </a:solidFill>
                <a:effectLst>
                  <a:outerShdw blurRad="38100" dist="38100" dir="2700000" algn="tl">
                    <a:srgbClr val="C0C0C0"/>
                  </a:outerShdw>
                </a:effectLst>
                <a:latin typeface="Arial" charset="0"/>
              </a:rPr>
              <a:t>- Постановление Правительства от 01.11.2012 № 1119 «Об утверждении требований к защите персональных данных при их обработке в информационных системах персональных данных».</a:t>
            </a:r>
          </a:p>
          <a:p>
            <a:pPr>
              <a:defRPr/>
            </a:pPr>
            <a:r>
              <a:rPr lang="ru-RU" sz="1600" b="1" dirty="0">
                <a:solidFill>
                  <a:schemeClr val="tx2">
                    <a:lumMod val="75000"/>
                  </a:schemeClr>
                </a:solidFill>
                <a:effectLst>
                  <a:outerShdw blurRad="38100" dist="38100" dir="2700000" algn="tl">
                    <a:srgbClr val="C0C0C0"/>
                  </a:outerShdw>
                </a:effectLst>
                <a:latin typeface="Arial" charset="0"/>
              </a:rPr>
              <a:t>- Постановление Правительства № 211 от 21.03.2012 «Об утверждении Перечня мер, направленных на обеспечение выполнения обязанностей, предусмотренных Федеральным законом «О персональных данных» и принятыми в соответствии с ним нормативными правовыми актами, операторами, являющимися государственными и муниципальными органами».</a:t>
            </a:r>
          </a:p>
          <a:p>
            <a:pPr>
              <a:defRPr/>
            </a:pPr>
            <a:r>
              <a:rPr lang="ru-RU" sz="1600" b="1" dirty="0">
                <a:solidFill>
                  <a:schemeClr val="tx2"/>
                </a:solidFill>
                <a:effectLst>
                  <a:outerShdw blurRad="38100" dist="38100" dir="2700000" algn="tl">
                    <a:srgbClr val="C0C0C0"/>
                  </a:outerShdw>
                </a:effectLst>
                <a:latin typeface="Arial" charset="0"/>
              </a:rPr>
              <a:t>- ст. 86 ТК РФ предусмотрены требования, которые необходимо соблюдать при обработке персональных данных работников и гарантии их защиты</a:t>
            </a:r>
            <a:r>
              <a:rPr lang="ru-RU" b="1" dirty="0">
                <a:solidFill>
                  <a:schemeClr val="tx2"/>
                </a:solidFill>
                <a:effectLst>
                  <a:outerShdw blurRad="38100" dist="38100" dir="2700000" algn="tl">
                    <a:srgbClr val="C0C0C0"/>
                  </a:outerShdw>
                </a:effectLst>
                <a:latin typeface="Arial" charset="0"/>
              </a:rPr>
              <a:t>.</a:t>
            </a:r>
          </a:p>
          <a:p>
            <a:pPr>
              <a:defRPr/>
            </a:pPr>
            <a:endParaRPr lang="ru-RU" sz="2400" b="1" dirty="0">
              <a:solidFill>
                <a:schemeClr val="tx2"/>
              </a:solidFill>
              <a:latin typeface="Arial" charset="0"/>
            </a:endParaRPr>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a:extLst>
              <a:ext uri="{FF2B5EF4-FFF2-40B4-BE49-F238E27FC236}">
                <a16:creationId xmlns:a16="http://schemas.microsoft.com/office/drawing/2014/main" id="{11C0B15C-1AE1-47EC-B751-B66684A4512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17E25E-9B81-4916-B719-9B376FC34D0C}" type="slidenum">
              <a:rPr lang="ru-RU" altLang="ru-RU">
                <a:solidFill>
                  <a:srgbClr val="898989"/>
                </a:solidFill>
                <a:latin typeface="Calibri" panose="020F0502020204030204" pitchFamily="34" charset="0"/>
              </a:rPr>
              <a:pPr eaLnBrk="1" hangingPunct="1"/>
              <a:t>5</a:t>
            </a:fld>
            <a:endParaRPr lang="ru-RU" altLang="ru-RU">
              <a:solidFill>
                <a:srgbClr val="898989"/>
              </a:solidFill>
              <a:latin typeface="Calibri" panose="020F0502020204030204" pitchFamily="34" charset="0"/>
            </a:endParaRPr>
          </a:p>
        </p:txBody>
      </p:sp>
      <p:sp>
        <p:nvSpPr>
          <p:cNvPr id="79874" name="TextBox 3">
            <a:extLst>
              <a:ext uri="{FF2B5EF4-FFF2-40B4-BE49-F238E27FC236}">
                <a16:creationId xmlns:a16="http://schemas.microsoft.com/office/drawing/2014/main" id="{F17EF78B-DE4E-4308-A136-CA20EADACDFD}"/>
              </a:ext>
            </a:extLst>
          </p:cNvPr>
          <p:cNvSpPr txBox="1">
            <a:spLocks noChangeArrowheads="1"/>
          </p:cNvSpPr>
          <p:nvPr/>
        </p:nvSpPr>
        <p:spPr bwMode="auto">
          <a:xfrm>
            <a:off x="425450" y="358775"/>
            <a:ext cx="8515350" cy="3132138"/>
          </a:xfrm>
          <a:prstGeom prst="rect">
            <a:avLst/>
          </a:prstGeom>
          <a:noFill/>
          <a:ln w="9525">
            <a:noFill/>
            <a:miter lim="800000"/>
            <a:headEnd/>
            <a:tailEnd/>
          </a:ln>
        </p:spPr>
        <p:txBody>
          <a:bodyPr>
            <a:spAutoFit/>
          </a:bodyPr>
          <a:lstStyle/>
          <a:p>
            <a:pPr>
              <a:defRPr/>
            </a:pPr>
            <a:r>
              <a:rPr lang="ru-RU">
                <a:solidFill>
                  <a:schemeClr val="tx2"/>
                </a:solidFill>
                <a:effectLst>
                  <a:outerShdw blurRad="38100" dist="38100" dir="2700000" algn="tl">
                    <a:srgbClr val="C0C0C0"/>
                  </a:outerShdw>
                </a:effectLst>
                <a:latin typeface="Arial" charset="0"/>
              </a:rPr>
              <a:t>	</a:t>
            </a:r>
            <a:r>
              <a:rPr lang="ru-RU" sz="1400" b="1" u="sng">
                <a:solidFill>
                  <a:schemeClr val="tx2"/>
                </a:solidFill>
                <a:effectLst>
                  <a:outerShdw blurRad="38100" dist="38100" dir="2700000" algn="tl">
                    <a:srgbClr val="C0C0C0"/>
                  </a:outerShdw>
                </a:effectLst>
                <a:latin typeface="Arial" charset="0"/>
              </a:rPr>
              <a:t>Основные принципы обработки ПД:</a:t>
            </a:r>
            <a:endParaRPr lang="ru-RU" sz="1400">
              <a:solidFill>
                <a:schemeClr val="tx2"/>
              </a:solidFill>
              <a:effectLst>
                <a:outerShdw blurRad="38100" dist="38100" dir="2700000" algn="tl">
                  <a:srgbClr val="C0C0C0"/>
                </a:outerShdw>
              </a:effectLst>
              <a:latin typeface="Arial" charset="0"/>
            </a:endParaRPr>
          </a:p>
          <a:p>
            <a:pPr>
              <a:buFontTx/>
              <a:buChar char="-"/>
              <a:defRPr/>
            </a:pPr>
            <a:r>
              <a:rPr lang="ru-RU" sz="1400">
                <a:solidFill>
                  <a:schemeClr val="tx2"/>
                </a:solidFill>
                <a:effectLst>
                  <a:outerShdw blurRad="38100" dist="38100" dir="2700000" algn="tl">
                    <a:srgbClr val="C0C0C0"/>
                  </a:outerShdw>
                </a:effectLst>
                <a:latin typeface="Arial" charset="0"/>
              </a:rPr>
              <a:t> обработка должна ограничиваться достижением конкретных, заранее определенных и законных целей;</a:t>
            </a:r>
          </a:p>
          <a:p>
            <a:pPr>
              <a:buFontTx/>
              <a:buChar char="-"/>
              <a:defRPr/>
            </a:pPr>
            <a:r>
              <a:rPr lang="ru-RU" sz="1400">
                <a:solidFill>
                  <a:schemeClr val="tx2"/>
                </a:solidFill>
                <a:effectLst>
                  <a:outerShdw blurRad="38100" dist="38100" dir="2700000" algn="tl">
                    <a:srgbClr val="C0C0C0"/>
                  </a:outerShdw>
                </a:effectLst>
                <a:latin typeface="Arial" charset="0"/>
              </a:rPr>
              <a:t> содержание и объем обрабатываемых данных должны соответствовать заявленным целям обработки;</a:t>
            </a:r>
          </a:p>
          <a:p>
            <a:pPr>
              <a:buFontTx/>
              <a:buChar char="-"/>
              <a:defRPr/>
            </a:pPr>
            <a:r>
              <a:rPr lang="ru-RU" sz="1400">
                <a:solidFill>
                  <a:schemeClr val="tx2"/>
                </a:solidFill>
                <a:effectLst>
                  <a:outerShdw blurRad="38100" dist="38100" dir="2700000" algn="tl">
                    <a:srgbClr val="C0C0C0"/>
                  </a:outerShdw>
                </a:effectLst>
                <a:latin typeface="Arial" charset="0"/>
              </a:rPr>
              <a:t> при обработке данных должны быть обеспечены их точность и достаточность, а в необходимых случаях – актуальность по отношению к целям обработки;</a:t>
            </a:r>
          </a:p>
          <a:p>
            <a:pPr>
              <a:buFontTx/>
              <a:buChar char="-"/>
              <a:defRPr/>
            </a:pPr>
            <a:r>
              <a:rPr lang="ru-RU" sz="1400">
                <a:solidFill>
                  <a:schemeClr val="tx2"/>
                </a:solidFill>
                <a:effectLst>
                  <a:outerShdw blurRad="38100" dist="38100" dir="2700000" algn="tl">
                    <a:srgbClr val="C0C0C0"/>
                  </a:outerShdw>
                </a:effectLst>
                <a:latin typeface="Arial" charset="0"/>
              </a:rPr>
              <a:t> хранение данных должно осуществляться в форме, позволяющей определить их субъекта, не дольше, чем этого требуют цели их обработки.</a:t>
            </a:r>
          </a:p>
          <a:p>
            <a:pPr>
              <a:defRPr/>
            </a:pPr>
            <a:r>
              <a:rPr lang="ru-RU" sz="1400">
                <a:solidFill>
                  <a:schemeClr val="tx2"/>
                </a:solidFill>
                <a:effectLst>
                  <a:outerShdw blurRad="38100" dist="38100" dir="2700000" algn="tl">
                    <a:srgbClr val="C0C0C0"/>
                  </a:outerShdw>
                </a:effectLst>
                <a:latin typeface="Arial" charset="0"/>
              </a:rPr>
              <a:t>	</a:t>
            </a:r>
            <a:r>
              <a:rPr lang="ru-RU" sz="1400" b="1" u="sng">
                <a:solidFill>
                  <a:schemeClr val="tx2"/>
                </a:solidFill>
                <a:effectLst>
                  <a:outerShdw blurRad="38100" dist="38100" dir="2700000" algn="tl">
                    <a:srgbClr val="C0C0C0"/>
                  </a:outerShdw>
                </a:effectLst>
                <a:latin typeface="Arial" charset="0"/>
              </a:rPr>
              <a:t>Операторы</a:t>
            </a:r>
            <a:r>
              <a:rPr lang="ru-RU" sz="1400" b="1">
                <a:solidFill>
                  <a:schemeClr val="tx2"/>
                </a:solidFill>
                <a:effectLst>
                  <a:outerShdw blurRad="38100" dist="38100" dir="2700000" algn="tl">
                    <a:srgbClr val="C0C0C0"/>
                  </a:outerShdw>
                </a:effectLst>
                <a:latin typeface="Arial" charset="0"/>
              </a:rPr>
              <a:t> </a:t>
            </a:r>
            <a:r>
              <a:rPr lang="ru-RU" sz="1400">
                <a:solidFill>
                  <a:schemeClr val="tx2"/>
                </a:solidFill>
                <a:effectLst>
                  <a:outerShdw blurRad="38100" dist="38100" dir="2700000" algn="tl">
                    <a:srgbClr val="C0C0C0"/>
                  </a:outerShdw>
                </a:effectLst>
                <a:latin typeface="Arial" charset="0"/>
              </a:rPr>
              <a:t>и иные лица, получившие доступ к ПД, обязаны не раскрывать третьим лицам и не распространять персональные данные без согласия субъекта ПД, если иное не предусмотренное ФЗ.</a:t>
            </a:r>
          </a:p>
          <a:p>
            <a:pPr>
              <a:defRPr/>
            </a:pPr>
            <a:r>
              <a:rPr lang="ru-RU" sz="1400">
                <a:solidFill>
                  <a:schemeClr val="tx2"/>
                </a:solidFill>
                <a:effectLst>
                  <a:outerShdw blurRad="38100" dist="38100" dir="2700000" algn="tl">
                    <a:srgbClr val="C0C0C0"/>
                  </a:outerShdw>
                </a:effectLst>
                <a:latin typeface="Arial" charset="0"/>
              </a:rPr>
              <a:t>		.</a:t>
            </a:r>
            <a:endParaRPr lang="ru-RU" sz="1400" b="1">
              <a:solidFill>
                <a:schemeClr val="tx2"/>
              </a:solidFill>
              <a:effectLst>
                <a:outerShdw blurRad="38100" dist="38100" dir="2700000" algn="tl">
                  <a:srgbClr val="C0C0C0"/>
                </a:outerShdw>
              </a:effectLst>
              <a:latin typeface="Arial" charset="0"/>
            </a:endParaRPr>
          </a:p>
          <a:p>
            <a:pPr algn="ctr">
              <a:defRPr/>
            </a:pPr>
            <a:endParaRPr lang="ru-RU" sz="1400" b="1">
              <a:solidFill>
                <a:schemeClr val="tx2"/>
              </a:solidFill>
              <a:latin typeface="Arial" charset="0"/>
            </a:endParaRPr>
          </a:p>
        </p:txBody>
      </p:sp>
      <p:pic>
        <p:nvPicPr>
          <p:cNvPr id="6148" name="Picture 3" descr="Картинки по запросу картинки роскомнадзор защита персональных данных">
            <a:extLst>
              <a:ext uri="{FF2B5EF4-FFF2-40B4-BE49-F238E27FC236}">
                <a16:creationId xmlns:a16="http://schemas.microsoft.com/office/drawing/2014/main" id="{2227FC22-317C-4601-A396-36FC3A43DBA8}"/>
              </a:ext>
            </a:extLst>
          </p:cNvPr>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713038" y="2987675"/>
            <a:ext cx="5362575"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heel spokes="8"/>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5">
            <a:extLst>
              <a:ext uri="{FF2B5EF4-FFF2-40B4-BE49-F238E27FC236}">
                <a16:creationId xmlns:a16="http://schemas.microsoft.com/office/drawing/2014/main" id="{E8333AE1-9D7F-4EDE-A10C-9C6C1EC74C4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73E1CB-E92A-42DC-B67C-778E2A210793}" type="slidenum">
              <a:rPr lang="ru-RU" altLang="ru-RU">
                <a:solidFill>
                  <a:srgbClr val="898989"/>
                </a:solidFill>
                <a:latin typeface="Calibri" panose="020F0502020204030204" pitchFamily="34" charset="0"/>
              </a:rPr>
              <a:pPr eaLnBrk="1" hangingPunct="1"/>
              <a:t>6</a:t>
            </a:fld>
            <a:endParaRPr lang="ru-RU" altLang="ru-RU">
              <a:solidFill>
                <a:srgbClr val="898989"/>
              </a:solidFill>
              <a:latin typeface="Calibri" panose="020F0502020204030204" pitchFamily="34" charset="0"/>
            </a:endParaRPr>
          </a:p>
        </p:txBody>
      </p:sp>
      <p:sp>
        <p:nvSpPr>
          <p:cNvPr id="80898" name="Rectangle 2">
            <a:extLst>
              <a:ext uri="{FF2B5EF4-FFF2-40B4-BE49-F238E27FC236}">
                <a16:creationId xmlns:a16="http://schemas.microsoft.com/office/drawing/2014/main" id="{C6524B52-72DD-4A19-99BE-7856F87BEF67}"/>
              </a:ext>
            </a:extLst>
          </p:cNvPr>
          <p:cNvSpPr>
            <a:spLocks noGrp="1"/>
          </p:cNvSpPr>
          <p:nvPr>
            <p:ph type="title"/>
          </p:nvPr>
        </p:nvSpPr>
        <p:spPr/>
        <p:txBody>
          <a:bodyPr/>
          <a:lstStyle/>
          <a:p>
            <a:pPr eaLnBrk="1" hangingPunct="1">
              <a:defRPr/>
            </a:pPr>
            <a:r>
              <a:rPr lang="ru-RU" sz="1600" b="1">
                <a:solidFill>
                  <a:schemeClr val="hlink"/>
                </a:solidFill>
                <a:effectLst>
                  <a:outerShdw blurRad="38100" dist="38100" dir="2700000" algn="tl">
                    <a:srgbClr val="C0C0C0"/>
                  </a:outerShdw>
                </a:effectLst>
                <a:latin typeface="Arial" charset="0"/>
              </a:rPr>
              <a:t>Защита персональных данных представляет собой комплекс организационных,  правовых, технических, и иных мер по предотвращению (пресечению) любых незаконных действий с персональными данными</a:t>
            </a:r>
            <a:r>
              <a:rPr lang="ru-RU" sz="1600">
                <a:solidFill>
                  <a:schemeClr val="hlink"/>
                </a:solidFill>
                <a:effectLst>
                  <a:outerShdw blurRad="38100" dist="38100" dir="2700000" algn="tl">
                    <a:srgbClr val="C0C0C0"/>
                  </a:outerShdw>
                </a:effectLst>
                <a:latin typeface="Arial" charset="0"/>
              </a:rPr>
              <a:t>.</a:t>
            </a:r>
            <a:br>
              <a:rPr lang="ru-RU" sz="1600">
                <a:solidFill>
                  <a:schemeClr val="hlink"/>
                </a:solidFill>
                <a:effectLst>
                  <a:outerShdw blurRad="38100" dist="38100" dir="2700000" algn="tl">
                    <a:srgbClr val="C0C0C0"/>
                  </a:outerShdw>
                </a:effectLst>
                <a:latin typeface="Arial" charset="0"/>
              </a:rPr>
            </a:br>
            <a:endParaRPr lang="ru-RU" sz="1600">
              <a:solidFill>
                <a:schemeClr val="hlink"/>
              </a:solidFill>
              <a:effectLst>
                <a:outerShdw blurRad="38100" dist="38100" dir="2700000" algn="tl">
                  <a:srgbClr val="C0C0C0"/>
                </a:outerShdw>
              </a:effectLst>
              <a:latin typeface="Arial" charset="0"/>
            </a:endParaRPr>
          </a:p>
        </p:txBody>
      </p:sp>
      <p:pic>
        <p:nvPicPr>
          <p:cNvPr id="7172" name="Picture 3" descr="Картинки по запросу защита персональных данных картинки">
            <a:extLst>
              <a:ext uri="{FF2B5EF4-FFF2-40B4-BE49-F238E27FC236}">
                <a16:creationId xmlns:a16="http://schemas.microsoft.com/office/drawing/2014/main" id="{18E47438-0392-491E-ACDE-073B5A7047B1}"/>
              </a:ext>
            </a:extLst>
          </p:cNvPr>
          <p:cNvPicPr>
            <a:picLocks noChangeAspect="1" noChangeArrowheads="1"/>
          </p:cNvPicPr>
          <p:nvPr>
            <p:ph type="body" idx="1"/>
          </p:nvPr>
        </p:nvPicPr>
        <p:blipFill>
          <a:blip r:embed="rId2" cstate="email">
            <a:extLst>
              <a:ext uri="{28A0092B-C50C-407E-A947-70E740481C1C}">
                <a14:useLocalDpi xmlns:a14="http://schemas.microsoft.com/office/drawing/2010/main"/>
              </a:ext>
            </a:extLst>
          </a:blip>
          <a:srcRect/>
          <a:stretch>
            <a:fillRect/>
          </a:stretch>
        </p:blipFill>
        <p:spPr>
          <a:xfrm>
            <a:off x="1543050" y="1200150"/>
            <a:ext cx="6057900" cy="3394075"/>
          </a:xfrm>
          <a:noFill/>
        </p:spPr>
      </p:pic>
    </p:spTree>
  </p:cSld>
  <p:clrMapOvr>
    <a:masterClrMapping/>
  </p:clrMapOvr>
  <p:transition>
    <p:wheel spokes="8"/>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C3422B2F-1E70-4E72-BF83-AF2F5653AC2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637D9E-4F41-41B1-9608-626372B7B6FF}" type="slidenum">
              <a:rPr lang="ru-RU" altLang="ru-RU">
                <a:solidFill>
                  <a:srgbClr val="898989"/>
                </a:solidFill>
                <a:latin typeface="Calibri" panose="020F0502020204030204" pitchFamily="34" charset="0"/>
              </a:rPr>
              <a:pPr eaLnBrk="1" hangingPunct="1"/>
              <a:t>7</a:t>
            </a:fld>
            <a:endParaRPr lang="ru-RU" altLang="ru-RU">
              <a:solidFill>
                <a:srgbClr val="898989"/>
              </a:solidFill>
              <a:latin typeface="Calibri" panose="020F0502020204030204" pitchFamily="34" charset="0"/>
            </a:endParaRPr>
          </a:p>
        </p:txBody>
      </p:sp>
      <p:sp>
        <p:nvSpPr>
          <p:cNvPr id="81922" name="Rectangle 2">
            <a:extLst>
              <a:ext uri="{FF2B5EF4-FFF2-40B4-BE49-F238E27FC236}">
                <a16:creationId xmlns:a16="http://schemas.microsoft.com/office/drawing/2014/main" id="{BF287196-B072-460C-A78D-2EF8BA92B98A}"/>
              </a:ext>
            </a:extLst>
          </p:cNvPr>
          <p:cNvSpPr>
            <a:spLocks noGrp="1" noChangeArrowheads="1"/>
          </p:cNvSpPr>
          <p:nvPr>
            <p:ph type="body" idx="1"/>
          </p:nvPr>
        </p:nvSpPr>
        <p:spPr>
          <a:xfrm>
            <a:off x="457200" y="533400"/>
            <a:ext cx="8229600" cy="4060825"/>
          </a:xfrm>
        </p:spPr>
        <p:txBody>
          <a:bodyPr/>
          <a:lstStyle/>
          <a:p>
            <a:pPr eaLnBrk="1" hangingPunct="1">
              <a:lnSpc>
                <a:spcPct val="80000"/>
              </a:lnSpc>
              <a:buFont typeface="Arial" charset="0"/>
              <a:buChar char="•"/>
              <a:defRPr/>
            </a:pPr>
            <a:endParaRPr lang="ru-RU" sz="1600" b="1">
              <a:solidFill>
                <a:schemeClr val="tx2"/>
              </a:solidFill>
              <a:latin typeface="Arial" charset="0"/>
            </a:endParaRPr>
          </a:p>
          <a:p>
            <a:pPr algn="ctr" eaLnBrk="1" hangingPunct="1">
              <a:spcBef>
                <a:spcPct val="0"/>
              </a:spcBef>
              <a:buFontTx/>
              <a:buNone/>
              <a:defRPr/>
            </a:pPr>
            <a:r>
              <a:rPr lang="ru-RU" sz="2000" b="1">
                <a:solidFill>
                  <a:schemeClr val="hlink"/>
                </a:solidFill>
                <a:effectLst>
                  <a:outerShdw blurRad="38100" dist="38100" dir="2700000" algn="tl">
                    <a:srgbClr val="C0C0C0"/>
                  </a:outerShdw>
                </a:effectLst>
              </a:rPr>
              <a:t>Меры, направленные на обеспечение выполнения оператором обязанностей, предусмотренных законодательством Российской Федерации в области персональных данных</a:t>
            </a:r>
            <a:endParaRPr lang="ru-RU" sz="2000" b="1">
              <a:solidFill>
                <a:schemeClr val="accent2"/>
              </a:solidFill>
              <a:effectLst>
                <a:outerShdw blurRad="38100" dist="38100" dir="2700000" algn="tl">
                  <a:srgbClr val="C0C0C0"/>
                </a:outerShdw>
              </a:effectLst>
            </a:endParaRPr>
          </a:p>
          <a:p>
            <a:pPr eaLnBrk="1" hangingPunct="1">
              <a:lnSpc>
                <a:spcPct val="80000"/>
              </a:lnSpc>
              <a:buFont typeface="Arial" charset="0"/>
              <a:buChar char="•"/>
              <a:defRPr/>
            </a:pPr>
            <a:endParaRPr lang="ru-RU" sz="1600" b="1">
              <a:solidFill>
                <a:schemeClr val="tx2"/>
              </a:solidFill>
              <a:latin typeface="Arial" charset="0"/>
            </a:endParaRPr>
          </a:p>
          <a:p>
            <a:pPr eaLnBrk="1" hangingPunct="1">
              <a:lnSpc>
                <a:spcPct val="80000"/>
              </a:lnSpc>
              <a:buFont typeface="Arial" charset="0"/>
              <a:buChar char="•"/>
              <a:defRPr/>
            </a:pPr>
            <a:r>
              <a:rPr lang="ru-RU" sz="1600" b="1">
                <a:solidFill>
                  <a:schemeClr val="tx2"/>
                </a:solidFill>
                <a:latin typeface="Arial" charset="0"/>
              </a:rPr>
              <a:t>1. Назначение ответственного лица (приказ руководителя, ст. 22.1 № 152-ФЗ).</a:t>
            </a:r>
          </a:p>
          <a:p>
            <a:pPr eaLnBrk="1" hangingPunct="1">
              <a:lnSpc>
                <a:spcPct val="80000"/>
              </a:lnSpc>
              <a:buFont typeface="Arial" charset="0"/>
              <a:buChar char="•"/>
              <a:defRPr/>
            </a:pPr>
            <a:r>
              <a:rPr lang="ru-RU" sz="1600" b="1">
                <a:solidFill>
                  <a:schemeClr val="tx2"/>
                </a:solidFill>
                <a:latin typeface="Arial" charset="0"/>
              </a:rPr>
              <a:t>2. Издание локального нормативного акта об утверждении перечня документов по обработке ПД (ст. 18.1 № 152-ФЗ, ч. 1 п. б Постановление № 211):</a:t>
            </a:r>
          </a:p>
          <a:p>
            <a:pPr eaLnBrk="1" hangingPunct="1">
              <a:lnSpc>
                <a:spcPct val="80000"/>
              </a:lnSpc>
              <a:buFont typeface="Arial" charset="0"/>
              <a:buChar char="•"/>
              <a:defRPr/>
            </a:pPr>
            <a:r>
              <a:rPr lang="ru-RU" sz="1600" b="1">
                <a:solidFill>
                  <a:schemeClr val="tx2"/>
                </a:solidFill>
                <a:latin typeface="Arial" charset="0"/>
              </a:rPr>
              <a:t>- правила обработки персональных данных, устанавливающие процедуры, направленные на выявление и предотвращения нарушений законодательства РФ в сфере ПД, а также определяющие для каждой цели обработки ПД содержание обрабатываемых ПД, категорий субъектов, персональные данные которых обрабатываются, сроки их обработки и хранения, порядок уничтожения при достижении целей обработки или при наступлении иных законных оснований;</a:t>
            </a:r>
          </a:p>
          <a:p>
            <a:pPr eaLnBrk="1" hangingPunct="1">
              <a:lnSpc>
                <a:spcPct val="80000"/>
              </a:lnSpc>
              <a:buFont typeface="Arial" charset="0"/>
              <a:buChar char="•"/>
              <a:defRPr/>
            </a:pPr>
            <a:endParaRPr lang="ru-RU" sz="1600" b="1">
              <a:solidFill>
                <a:schemeClr val="tx2"/>
              </a:solidFill>
              <a:latin typeface="Arial" charset="0"/>
            </a:endParaRPr>
          </a:p>
        </p:txBody>
      </p:sp>
    </p:spTree>
  </p:cSld>
  <p:clrMapOvr>
    <a:masterClrMapping/>
  </p:clrMapOvr>
  <p:transition>
    <p:wheel spokes="8"/>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59DFC635-7933-4BF7-8C89-F40D2CCDC6A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7C0A48-075F-48E0-ADBA-E48FD92A1485}" type="slidenum">
              <a:rPr lang="ru-RU" altLang="ru-RU">
                <a:solidFill>
                  <a:srgbClr val="898989"/>
                </a:solidFill>
                <a:latin typeface="Calibri" panose="020F0502020204030204" pitchFamily="34" charset="0"/>
              </a:rPr>
              <a:pPr eaLnBrk="1" hangingPunct="1"/>
              <a:t>8</a:t>
            </a:fld>
            <a:endParaRPr lang="ru-RU" altLang="ru-RU">
              <a:solidFill>
                <a:srgbClr val="898989"/>
              </a:solidFill>
              <a:latin typeface="Calibri" panose="020F0502020204030204" pitchFamily="34" charset="0"/>
            </a:endParaRPr>
          </a:p>
        </p:txBody>
      </p:sp>
      <p:sp>
        <p:nvSpPr>
          <p:cNvPr id="9219" name="Rectangle 2">
            <a:extLst>
              <a:ext uri="{FF2B5EF4-FFF2-40B4-BE49-F238E27FC236}">
                <a16:creationId xmlns:a16="http://schemas.microsoft.com/office/drawing/2014/main" id="{AF22B81C-934D-4839-AF87-F7083A40330D}"/>
              </a:ext>
            </a:extLst>
          </p:cNvPr>
          <p:cNvSpPr>
            <a:spLocks noGrp="1"/>
          </p:cNvSpPr>
          <p:nvPr>
            <p:ph type="body" idx="1"/>
          </p:nvPr>
        </p:nvSpPr>
        <p:spPr>
          <a:xfrm>
            <a:off x="457200" y="458788"/>
            <a:ext cx="8229600" cy="4135437"/>
          </a:xfrm>
        </p:spPr>
        <p:txBody>
          <a:bodyPr/>
          <a:lstStyle/>
          <a:p>
            <a:pPr eaLnBrk="1" hangingPunct="1"/>
            <a:r>
              <a:rPr lang="ru-RU" altLang="ru-RU" sz="1400" b="1">
                <a:solidFill>
                  <a:schemeClr val="tx2"/>
                </a:solidFill>
                <a:latin typeface="Arial" panose="020B0604020202020204" pitchFamily="34" charset="0"/>
              </a:rPr>
              <a:t>- правила рассмотрения запросов субъектов персональных данных или их представителей;</a:t>
            </a:r>
          </a:p>
          <a:p>
            <a:pPr eaLnBrk="1" hangingPunct="1"/>
            <a:r>
              <a:rPr lang="ru-RU" altLang="ru-RU" sz="1400" b="1">
                <a:solidFill>
                  <a:schemeClr val="tx2"/>
                </a:solidFill>
                <a:latin typeface="Arial" panose="020B0604020202020204" pitchFamily="34" charset="0"/>
              </a:rPr>
              <a:t>- правила осуществления внутреннего контроля соответствия обработки ПД требованиям к защите ПД, установленным № 152-ФЗ, принятым в соответствии с ним нормативными правовыми актами и локальными актами оператора;</a:t>
            </a:r>
          </a:p>
          <a:p>
            <a:pPr eaLnBrk="1" hangingPunct="1"/>
            <a:r>
              <a:rPr lang="ru-RU" altLang="ru-RU" sz="1400" b="1">
                <a:solidFill>
                  <a:schemeClr val="tx2"/>
                </a:solidFill>
                <a:latin typeface="Arial" panose="020B0604020202020204" pitchFamily="34" charset="0"/>
              </a:rPr>
              <a:t>должностной регламент (должностные обязанности) или должностная инструкция ответственного за организацию обработки ПД;</a:t>
            </a:r>
          </a:p>
          <a:p>
            <a:pPr eaLnBrk="1" hangingPunct="1"/>
            <a:r>
              <a:rPr lang="ru-RU" altLang="ru-RU" sz="1400" b="1">
                <a:solidFill>
                  <a:schemeClr val="tx2"/>
                </a:solidFill>
                <a:latin typeface="Arial" panose="020B0604020202020204" pitchFamily="34" charset="0"/>
              </a:rPr>
              <a:t>- типовое обязательство работника, непосредственно осуществляющего обработку ПД, в случае расторжения с ним служебного контракта или трудового договора прекратить обработку ПД, ставших известными ему в связи с исполнением должностных обязанностей;</a:t>
            </a:r>
          </a:p>
          <a:p>
            <a:pPr eaLnBrk="1" hangingPunct="1"/>
            <a:r>
              <a:rPr lang="ru-RU" altLang="ru-RU" sz="1400" b="1">
                <a:solidFill>
                  <a:schemeClr val="tx2"/>
                </a:solidFill>
                <a:latin typeface="Arial" panose="020B0604020202020204" pitchFamily="34" charset="0"/>
              </a:rPr>
              <a:t>- типовая форма согласия на обработку ПД работников, иных субъектов ПД;</a:t>
            </a:r>
          </a:p>
          <a:p>
            <a:pPr eaLnBrk="1" hangingPunct="1"/>
            <a:r>
              <a:rPr lang="ru-RU" altLang="ru-RU" sz="1400" b="1">
                <a:solidFill>
                  <a:schemeClr val="tx2"/>
                </a:solidFill>
                <a:latin typeface="Arial" panose="020B0604020202020204" pitchFamily="34" charset="0"/>
              </a:rPr>
              <a:t>- типовая форма разъяснения субъекту ПД юридических последствий отказа в предоставлении своих ПД</a:t>
            </a:r>
          </a:p>
          <a:p>
            <a:pPr eaLnBrk="1" hangingPunct="1"/>
            <a:endParaRPr lang="ru-RU" altLang="ru-RU" sz="1400" b="1">
              <a:solidFill>
                <a:schemeClr val="tx2"/>
              </a:solidFill>
              <a:latin typeface="Arial" panose="020B0604020202020204" pitchFamily="34" charset="0"/>
            </a:endParaRPr>
          </a:p>
          <a:p>
            <a:pPr eaLnBrk="1" hangingPunct="1"/>
            <a:endParaRPr lang="ru-RU" altLang="ru-RU" sz="1400" b="1">
              <a:solidFill>
                <a:schemeClr val="tx2"/>
              </a:solidFill>
              <a:latin typeface="Arial" panose="020B0604020202020204" pitchFamily="34" charset="0"/>
            </a:endParaRPr>
          </a:p>
        </p:txBody>
      </p:sp>
    </p:spTree>
  </p:cSld>
  <p:clrMapOvr>
    <a:masterClrMapping/>
  </p:clrMapOvr>
  <p:transition>
    <p:wheel spokes="8"/>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5">
            <a:extLst>
              <a:ext uri="{FF2B5EF4-FFF2-40B4-BE49-F238E27FC236}">
                <a16:creationId xmlns:a16="http://schemas.microsoft.com/office/drawing/2014/main" id="{A66AD38B-FE0C-4620-BBD4-37CC780C0BE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B19C251-CDBE-4364-A5F3-1E5CCCFB3AE0}" type="slidenum">
              <a:rPr lang="ru-RU" altLang="ru-RU">
                <a:solidFill>
                  <a:srgbClr val="898989"/>
                </a:solidFill>
                <a:latin typeface="Calibri" panose="020F0502020204030204" pitchFamily="34" charset="0"/>
              </a:rPr>
              <a:pPr eaLnBrk="1" hangingPunct="1"/>
              <a:t>9</a:t>
            </a:fld>
            <a:endParaRPr lang="ru-RU" altLang="ru-RU">
              <a:solidFill>
                <a:srgbClr val="898989"/>
              </a:solidFill>
              <a:latin typeface="Calibri" panose="020F0502020204030204" pitchFamily="34" charset="0"/>
            </a:endParaRPr>
          </a:p>
        </p:txBody>
      </p:sp>
      <p:sp>
        <p:nvSpPr>
          <p:cNvPr id="10243" name="Rectangle 2">
            <a:extLst>
              <a:ext uri="{FF2B5EF4-FFF2-40B4-BE49-F238E27FC236}">
                <a16:creationId xmlns:a16="http://schemas.microsoft.com/office/drawing/2014/main" id="{80AB8970-2E8F-40D0-A98B-98010AE3F624}"/>
              </a:ext>
            </a:extLst>
          </p:cNvPr>
          <p:cNvSpPr>
            <a:spLocks noGrp="1"/>
          </p:cNvSpPr>
          <p:nvPr>
            <p:ph type="body" idx="1"/>
          </p:nvPr>
        </p:nvSpPr>
        <p:spPr>
          <a:xfrm>
            <a:off x="457200" y="409575"/>
            <a:ext cx="8229600" cy="4184650"/>
          </a:xfrm>
        </p:spPr>
        <p:txBody>
          <a:bodyPr/>
          <a:lstStyle/>
          <a:p>
            <a:pPr eaLnBrk="1" hangingPunct="1">
              <a:lnSpc>
                <a:spcPct val="80000"/>
              </a:lnSpc>
            </a:pPr>
            <a:r>
              <a:rPr lang="ru-RU" altLang="ru-RU" sz="1400" b="1">
                <a:solidFill>
                  <a:schemeClr val="tx2"/>
                </a:solidFill>
                <a:latin typeface="Arial" panose="020B0604020202020204" pitchFamily="34" charset="0"/>
              </a:rPr>
              <a:t>- порядок доступа работников в помещения, в которых ведется обработка ПД</a:t>
            </a:r>
          </a:p>
          <a:p>
            <a:pPr eaLnBrk="1" hangingPunct="1">
              <a:lnSpc>
                <a:spcPct val="80000"/>
              </a:lnSpc>
            </a:pPr>
            <a:r>
              <a:rPr lang="ru-RU" altLang="ru-RU" sz="1400" b="1">
                <a:solidFill>
                  <a:schemeClr val="tx2"/>
                </a:solidFill>
                <a:latin typeface="Arial" panose="020B0604020202020204" pitchFamily="34" charset="0"/>
              </a:rPr>
              <a:t>3. Инвентаризация информационных ресурсов – выявление присутствия и осуществления обработки ПД во всех эксплуатируемых в организации информационных системах;</a:t>
            </a:r>
          </a:p>
          <a:p>
            <a:pPr eaLnBrk="1" hangingPunct="1">
              <a:lnSpc>
                <a:spcPct val="80000"/>
              </a:lnSpc>
            </a:pPr>
            <a:r>
              <a:rPr lang="ru-RU" altLang="ru-RU" sz="1400" b="1">
                <a:solidFill>
                  <a:schemeClr val="tx2"/>
                </a:solidFill>
                <a:latin typeface="Arial" panose="020B0604020202020204" pitchFamily="34" charset="0"/>
              </a:rPr>
              <a:t>- Выделить ИСПДн. (Основной критерий – цель обработки (Постановление № 1119 от 01.11.2012, ст. 18.1, ст. 19 № 152-ФЗ);</a:t>
            </a:r>
          </a:p>
          <a:p>
            <a:pPr eaLnBrk="1" hangingPunct="1">
              <a:lnSpc>
                <a:spcPct val="80000"/>
              </a:lnSpc>
            </a:pPr>
            <a:r>
              <a:rPr lang="ru-RU" altLang="ru-RU" sz="1400" b="1">
                <a:solidFill>
                  <a:schemeClr val="tx2"/>
                </a:solidFill>
                <a:latin typeface="Arial" panose="020B0604020202020204" pitchFamily="34" charset="0"/>
              </a:rPr>
              <a:t>- Классификация ИСПДн;</a:t>
            </a:r>
          </a:p>
          <a:p>
            <a:pPr eaLnBrk="1" hangingPunct="1">
              <a:lnSpc>
                <a:spcPct val="80000"/>
              </a:lnSpc>
            </a:pPr>
            <a:r>
              <a:rPr lang="ru-RU" altLang="ru-RU" sz="1400" b="1">
                <a:solidFill>
                  <a:schemeClr val="tx2"/>
                </a:solidFill>
                <a:latin typeface="Arial" panose="020B0604020202020204" pitchFamily="34" charset="0"/>
              </a:rPr>
              <a:t>- Характеристики безопасности ПД;</a:t>
            </a:r>
          </a:p>
          <a:p>
            <a:pPr eaLnBrk="1" hangingPunct="1">
              <a:lnSpc>
                <a:spcPct val="80000"/>
              </a:lnSpc>
            </a:pPr>
            <a:r>
              <a:rPr lang="ru-RU" altLang="ru-RU" sz="1400" b="1">
                <a:solidFill>
                  <a:schemeClr val="tx2"/>
                </a:solidFill>
                <a:latin typeface="Arial" panose="020B0604020202020204" pitchFamily="34" charset="0"/>
              </a:rPr>
              <a:t>- Формирование модели угроз безопасности ПД;</a:t>
            </a:r>
          </a:p>
          <a:p>
            <a:pPr eaLnBrk="1" hangingPunct="1">
              <a:lnSpc>
                <a:spcPct val="80000"/>
              </a:lnSpc>
            </a:pPr>
            <a:r>
              <a:rPr lang="ru-RU" altLang="ru-RU" sz="1400" b="1">
                <a:solidFill>
                  <a:schemeClr val="tx2"/>
                </a:solidFill>
                <a:latin typeface="Arial" panose="020B0604020202020204" pitchFamily="34" charset="0"/>
              </a:rPr>
              <a:t>- Определение уровней защищенности ПД;</a:t>
            </a:r>
          </a:p>
          <a:p>
            <a:pPr eaLnBrk="1" hangingPunct="1">
              <a:lnSpc>
                <a:spcPct val="80000"/>
              </a:lnSpc>
            </a:pPr>
            <a:r>
              <a:rPr lang="ru-RU" altLang="ru-RU" sz="1400" b="1">
                <a:solidFill>
                  <a:schemeClr val="tx2"/>
                </a:solidFill>
                <a:latin typeface="Arial" panose="020B0604020202020204" pitchFamily="34" charset="0"/>
              </a:rPr>
              <a:t>- Организация эксплуатации ИСПДн и контроля за безопасностью;</a:t>
            </a:r>
          </a:p>
          <a:p>
            <a:pPr eaLnBrk="1" hangingPunct="1">
              <a:lnSpc>
                <a:spcPct val="80000"/>
              </a:lnSpc>
            </a:pPr>
            <a:r>
              <a:rPr lang="ru-RU" altLang="ru-RU" sz="1400" b="1">
                <a:solidFill>
                  <a:schemeClr val="tx2"/>
                </a:solidFill>
                <a:latin typeface="Arial" panose="020B0604020202020204" pitchFamily="34" charset="0"/>
              </a:rPr>
              <a:t>- Поддержка эффективности системы защиты ПД;</a:t>
            </a:r>
          </a:p>
          <a:p>
            <a:pPr eaLnBrk="1" hangingPunct="1">
              <a:lnSpc>
                <a:spcPct val="80000"/>
              </a:lnSpc>
            </a:pPr>
            <a:r>
              <a:rPr lang="ru-RU" altLang="ru-RU" sz="1400" b="1">
                <a:solidFill>
                  <a:schemeClr val="tx2"/>
                </a:solidFill>
                <a:latin typeface="Arial" panose="020B0604020202020204" pitchFamily="34" charset="0"/>
              </a:rPr>
              <a:t>- учет машинных носителей ПД;</a:t>
            </a:r>
          </a:p>
          <a:p>
            <a:pPr eaLnBrk="1" hangingPunct="1">
              <a:lnSpc>
                <a:spcPct val="80000"/>
              </a:lnSpc>
            </a:pPr>
            <a:r>
              <a:rPr lang="ru-RU" altLang="ru-RU" sz="1400" b="1">
                <a:solidFill>
                  <a:schemeClr val="tx2"/>
                </a:solidFill>
                <a:latin typeface="Arial" panose="020B0604020202020204" pitchFamily="34" charset="0"/>
              </a:rPr>
              <a:t>- установление правил доступа к персональным данным, обрабатываемых в ИСПДн, обеспечение регистрации и учета всех действий, совершаемых с персональными данными в ИСПДн.</a:t>
            </a:r>
          </a:p>
          <a:p>
            <a:pPr eaLnBrk="1" hangingPunct="1">
              <a:lnSpc>
                <a:spcPct val="80000"/>
              </a:lnSpc>
            </a:pPr>
            <a:r>
              <a:rPr lang="ru-RU" altLang="ru-RU" sz="1400" b="1">
                <a:solidFill>
                  <a:schemeClr val="tx2"/>
                </a:solidFill>
                <a:latin typeface="Arial" panose="020B0604020202020204" pitchFamily="34" charset="0"/>
              </a:rPr>
              <a:t>4. Организация рабочих мест при работе с ПД.</a:t>
            </a:r>
          </a:p>
          <a:p>
            <a:pPr eaLnBrk="1" hangingPunct="1">
              <a:lnSpc>
                <a:spcPct val="80000"/>
              </a:lnSpc>
            </a:pPr>
            <a:r>
              <a:rPr lang="ru-RU" altLang="ru-RU" sz="1400" b="1">
                <a:solidFill>
                  <a:schemeClr val="tx2"/>
                </a:solidFill>
                <a:latin typeface="Arial" panose="020B0604020202020204" pitchFamily="34" charset="0"/>
              </a:rPr>
              <a:t>5. Осуществление внутреннего контроля соответствия обработки ПД.</a:t>
            </a:r>
          </a:p>
          <a:p>
            <a:pPr eaLnBrk="1" hangingPunct="1">
              <a:lnSpc>
                <a:spcPct val="80000"/>
              </a:lnSpc>
            </a:pPr>
            <a:r>
              <a:rPr lang="ru-RU" altLang="ru-RU" sz="1400" b="1">
                <a:solidFill>
                  <a:schemeClr val="tx2"/>
                </a:solidFill>
                <a:latin typeface="Arial" panose="020B0604020202020204" pitchFamily="34" charset="0"/>
              </a:rPr>
              <a:t>(приказ, план проверок, отчеты о проведении проверок, принятые меры, при выявлении нарушений).</a:t>
            </a:r>
          </a:p>
          <a:p>
            <a:pPr eaLnBrk="1" hangingPunct="1">
              <a:lnSpc>
                <a:spcPct val="80000"/>
              </a:lnSpc>
            </a:pPr>
            <a:endParaRPr lang="ru-RU" altLang="ru-RU" sz="1400" b="1">
              <a:solidFill>
                <a:schemeClr val="tx2"/>
              </a:solidFill>
              <a:latin typeface="Arial" panose="020B0604020202020204" pitchFamily="34" charset="0"/>
            </a:endParaRPr>
          </a:p>
          <a:p>
            <a:pPr eaLnBrk="1" hangingPunct="1">
              <a:lnSpc>
                <a:spcPct val="80000"/>
              </a:lnSpc>
            </a:pPr>
            <a:endParaRPr lang="ru-RU" altLang="ru-RU" sz="1400" b="1">
              <a:solidFill>
                <a:schemeClr val="tx2"/>
              </a:solidFill>
              <a:latin typeface="Arial" panose="020B0604020202020204" pitchFamily="34" charset="0"/>
            </a:endParaRPr>
          </a:p>
          <a:p>
            <a:pPr eaLnBrk="1" hangingPunct="1">
              <a:lnSpc>
                <a:spcPct val="80000"/>
              </a:lnSpc>
            </a:pPr>
            <a:endParaRPr lang="ru-RU" altLang="ru-RU" sz="1400">
              <a:latin typeface="Arial" panose="020B0604020202020204" pitchFamily="34" charset="0"/>
            </a:endParaRPr>
          </a:p>
        </p:txBody>
      </p:sp>
    </p:spTree>
  </p:cSld>
  <p:clrMapOvr>
    <a:masterClrMapping/>
  </p:clrMapOvr>
  <p:transition>
    <p:wheel spokes="8"/>
  </p:transition>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887</TotalTime>
  <Words>2417</Words>
  <Application>Microsoft Office PowerPoint</Application>
  <PresentationFormat>Экран (16:9)</PresentationFormat>
  <Paragraphs>135</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Calibri</vt:lpstr>
      <vt:lpstr>Arial Narrow</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Защита персональных данных представляет собой комплекс организационных,  правовых, технических, и иных мер по предотвращению (пресечению) любых незаконных действий с персональными данными.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Костиков Павел</dc:creator>
  <cp:lastModifiedBy>Мы</cp:lastModifiedBy>
  <cp:revision>79</cp:revision>
  <dcterms:created xsi:type="dcterms:W3CDTF">2015-01-29T07:54:40Z</dcterms:created>
  <dcterms:modified xsi:type="dcterms:W3CDTF">2021-08-23T11:16:43Z</dcterms:modified>
</cp:coreProperties>
</file>