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1" r:id="rId5"/>
    <p:sldId id="265" r:id="rId6"/>
    <p:sldId id="266" r:id="rId7"/>
    <p:sldId id="267" r:id="rId8"/>
    <p:sldId id="268" r:id="rId9"/>
    <p:sldId id="270" r:id="rId10"/>
    <p:sldId id="27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710" y="-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6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55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28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9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79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5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7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9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5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600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E8938-6B1B-4A89-8A35-FABBCFDFC77B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D8281-F852-4C5B-8D8F-3F8FA31563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94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4407877"/>
            <a:ext cx="9847385" cy="1078523"/>
          </a:xfrm>
        </p:spPr>
        <p:txBody>
          <a:bodyPr>
            <a:normAutofit/>
          </a:bodyPr>
          <a:lstStyle/>
          <a:p>
            <a:pPr algn="r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Рахманина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Виктория Михайловна, 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ППМС сопровождения МАУ ДПО «ГНМЦ»   </a:t>
            </a:r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9354" y="413412"/>
            <a:ext cx="5413663" cy="3959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066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 безопасной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образовательного учреждения можно считать такую среду, в которой большинство участников имеют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положительное</a:t>
            </a:r>
            <a:b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ней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удовлетворенности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среды 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защищенности от психологического насилия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 взаимодействии.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0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 «…начинается там, где происходит встреча образующего и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образующегося, где они совместно начинают её проектировать и строить – и как предмет, и как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совместной деятельности, где между её отдельными элементами начинают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выстраиваться определённые связи и отношения»</a:t>
            </a:r>
          </a:p>
          <a:p>
            <a:pPr marL="0" indent="0" algn="r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В.И.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Слободчиков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определенного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негативными воздействиями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человека окружающей его среды и 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устойчивостью, способностью преодолеть такие воздействия собственными ресурсами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 помощью защитных факторов среды. Психологическая безопасность личности и среды неотделимы друг от друга и представляют собой модель устойчивого развития и нормального функционирования человека во взаимодействии со средой</a:t>
            </a:r>
            <a:r>
              <a:rPr lang="ru-RU" sz="1800" dirty="0"/>
              <a:t>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47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4973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состояние, характеризующее образовательную среду образовательного учреждения, фиксируемое через отношения ее участников.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854322"/>
              </p:ext>
            </p:extLst>
          </p:nvPr>
        </p:nvGraphicFramePr>
        <p:xfrm>
          <a:off x="320844" y="2534655"/>
          <a:ext cx="11630523" cy="3937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6841"/>
                <a:gridCol w="3876841"/>
                <a:gridCol w="3876841"/>
              </a:tblGrid>
              <a:tr h="27855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Психологическая безопасность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155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Опасность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вероятность нанесения вреда, определяемая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наличием объективных и субъективных факторов,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обладающих поражающими свойствами.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– возможность возникновения неблагоприятных и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нежелательных последствий деятельности самого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субъекта.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Угроза – конкретная и непосредственная форма опасности,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создаваемая целенаправленной деятельностью откровенно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враждебных сил (обстоятельств); совокупность условий и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факторов, создающих опасность жизненно важным</a:t>
                      </a:r>
                      <a:b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интересам личности.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32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модель образовательной среды школы (психологическая характеристика)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4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17427" y="2016374"/>
            <a:ext cx="8094784" cy="4000653"/>
          </a:xfrm>
        </p:spPr>
      </p:pic>
    </p:spTree>
    <p:extLst>
      <p:ext uri="{BB962C8B-B14F-4D97-AF65-F5344CB8AC3E}">
        <p14:creationId xmlns:p14="http://schemas.microsoft.com/office/powerpoint/2010/main" val="112696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2295"/>
            <a:ext cx="10515600" cy="157839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Угрозы психологической безопасности образовательной среды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насилие в процессе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насилие - это физическое, психическое,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духовное воздействие на человека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социальноорганизованное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которое понижает его нравственный,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психический (т.е. моральный, коммуникативный) и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жизненный статус (в том числе правовой, социальный),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причиняя ему физические, душевные и духовные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страдания, а также угроза такого воздействия.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– получение ребенком психологической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2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психологического насилия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610" y="208229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Психологические воздействия (угрозы, унижения, оскорбления, чрезмерные требования, запреты на поведение и переживание, негативное оценивание, фрустрация основных нужд и потребностей ребёнка);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Психологические эффекты (утрата доверия к себе и к миру, беспокойство, тревожность, нарушения сна, аппетита, депрессия, агрессивность, низкая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самооценка, соматические и психосоматические заболевания);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Психологические взаимодействия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доминантность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непредсказуемость, непоследовательность, неадекватность, безответственность, неуверенность, беспомощность)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6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психологического насилия в образовательной среде: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унижение;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оскорбление;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высмеивание;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угрозы;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обидное обзывание;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принуждение делать что-то против своего желания;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игнорирование;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неуважительное отношение;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недоброжелательное отношение.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127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4589"/>
            <a:ext cx="10515600" cy="59523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Непризнание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значимости образовательной среды образовательного  учреждения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Следствие: ребенок отрицает ценности и нормы школы, стремится «покинуть» школу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Отсутствие удовлетворенности в личностно- доверительном общении и основными характеристиками процесса взаимодействия всех участников образовательной среды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Следствие: эмоциональный дискомфорт; нежелание высказывать свою точку зрения и мнение; неуважительное отношение к себе; потеря личного достоинства; нежелание обращаться за помощью, игнорирование личных проблем и затруднений окружающих его детей и взрослых; невнимательность к просьбам и предложениям.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Неразвитость системы психологической помощи в образовательном учреждении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– неэффективность психологического сопровождения ребенка в школе; угроза психическому здоровью</a:t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Эмоциональное выгорание педагогов образовательного учреждения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– профессиональная деформация; угроза психическому здоровью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0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20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риски  возникновения нарушений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безопасности образовательной среды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4909637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ребенком: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отклонение от нормы психического и физического развития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мотивация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адаптации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высокий уровень агрессии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педагогическая запущенность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учебная перегрузка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личностные особенности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страхи, тревожность </a:t>
            </a:r>
          </a:p>
          <a:p>
            <a:pPr marL="0" indent="0">
              <a:buNone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семьей:</a:t>
            </a:r>
          </a:p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изменение состава семьи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патологии личности родителей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развод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завышенные требования к ребенку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пьянство (алкоголизм)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невнимание к ребенку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смерть одного из родителей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плохая забота о ребенке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семейные конфликты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педагогическая некомпетентность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неполная семья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изменение социального и материального статуса семьи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жестокое обращение с ребенком, асоциальный образ жизни </a:t>
            </a:r>
            <a:endParaRPr lang="ru-RU" sz="1200" dirty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Риски, связанные с учителем:</a:t>
            </a:r>
          </a:p>
          <a:p>
            <a:pPr marL="0" indent="0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эмоциональное выгорание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некомпетентность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низкий уровень мотивации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низкий уровень профессионального саморазвития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большая учебно-воспитательная нагрузка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большая наполняемость классов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повышенная ответственность, тревожность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пожилой возраст, соматические заболевания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негативные стереотипы, связанные с неуспевающими детьми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завышенная требовательность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грубость, безразличие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неудовлетворенность социальным статусом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негибкость, ригидность мышления, авторитарность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492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180</Words>
  <Application>Microsoft Office PowerPoint</Application>
  <PresentationFormat>Произвольный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Образовательная среда</vt:lpstr>
      <vt:lpstr>Психологическая безопасность </vt:lpstr>
      <vt:lpstr>Структурная модель образовательной среды школы (психологическая характеристика)</vt:lpstr>
      <vt:lpstr>Угрозы психологической безопасности образовательной среды </vt:lpstr>
      <vt:lpstr>Формы психологического насилия</vt:lpstr>
      <vt:lpstr>Проявления психологического насилия в образовательной среде: </vt:lpstr>
      <vt:lpstr>Презентация PowerPoint</vt:lpstr>
      <vt:lpstr>Возможные риски  возникновения нарушений  в безопасности образовательной среды</vt:lpstr>
      <vt:lpstr>Таким образом,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Maximus</dc:creator>
  <cp:lastModifiedBy>GordeevAV</cp:lastModifiedBy>
  <cp:revision>22</cp:revision>
  <dcterms:created xsi:type="dcterms:W3CDTF">2020-10-20T11:26:56Z</dcterms:created>
  <dcterms:modified xsi:type="dcterms:W3CDTF">2021-08-25T05:29:13Z</dcterms:modified>
</cp:coreProperties>
</file>