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7" r:id="rId10"/>
    <p:sldId id="263" r:id="rId11"/>
    <p:sldId id="268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411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644207_80-p-fon-dlya-diplomnoi-prezentatsi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071547"/>
            <a:ext cx="6457968" cy="2528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Системный подход к организации повышения уровня квалификации педагогов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72008"/>
            <a:ext cx="3686156" cy="13573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зам. зав. по ВМР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Брейда Евгения Юрьевна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МБДОУ № 96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214314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Мероприятия , направленные  на развитие профессиональных умений и педагогической техники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71744"/>
            <a:ext cx="8001056" cy="4000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Участие в мастер-классах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Конкурсы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Мозговой штурм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Кейс-технологии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Симпозиум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Методический мост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КВН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Модерация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Прения</a:t>
            </a:r>
          </a:p>
          <a:p>
            <a:pPr algn="just"/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ww.detsad96chita.ru/images/19-20/news/2020-02-29-1/preview/350s300/2020-02-29-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ELL\Desktop\IMG-63da7427d4b1d04cc26553fa16f5de2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4450556" cy="333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DELL\Desktop\IMG-8556846ba0676cd71fa5ab465abe0c6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283085" cy="3212894"/>
          </a:xfrm>
          <a:prstGeom prst="rect">
            <a:avLst/>
          </a:prstGeom>
          <a:noFill/>
        </p:spPr>
      </p:pic>
      <p:pic>
        <p:nvPicPr>
          <p:cNvPr id="5" name="Рисунок 4" descr="https://www.detsad96chita.ru/images/19-20/news/2019-12-04/1/preview/350s300/img_20191121_1401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143248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/>
            <a:r>
              <a:rPr lang="ru-RU" dirty="0" smtClean="0"/>
              <a:t>Системный подход позволяет не только улучшить рабочие процессы, но и, в случае сбоя, показывает на то, в каком секторе стоит увеличить усилия на данный момент, а также -  помогает привлечь эти усилия из других, более </a:t>
            </a:r>
            <a:r>
              <a:rPr lang="ru-RU" dirty="0" smtClean="0"/>
              <a:t>крепких секторов.</a:t>
            </a:r>
          </a:p>
          <a:p>
            <a:pPr algn="just">
              <a:buNone/>
            </a:pPr>
            <a:r>
              <a:rPr lang="ru-RU" dirty="0" smtClean="0"/>
              <a:t>Системный подход - общее дело, общая работа, личная ответственность</a:t>
            </a:r>
            <a:endParaRPr lang="ru-RU" dirty="0"/>
          </a:p>
        </p:txBody>
      </p:sp>
      <p:pic>
        <p:nvPicPr>
          <p:cNvPr id="4" name="Рисунок 3" descr="https://catherineasquithgallery.com/uploads/posts/2021-02/1613545892_37-p-belii-chelovechek-dlya-prezentatsii-prozra-39.png"/>
          <p:cNvPicPr/>
          <p:nvPr/>
        </p:nvPicPr>
        <p:blipFill>
          <a:blip r:embed="rId3"/>
          <a:srcRect l="25506" r="26518"/>
          <a:stretch>
            <a:fillRect/>
          </a:stretch>
        </p:blipFill>
        <p:spPr bwMode="auto">
          <a:xfrm>
            <a:off x="6215074" y="4286232"/>
            <a:ext cx="25704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epia.ru/images/u/pages/383/spasibo-za-vnimani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671517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Педагог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664373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Профессиональные и личностные качества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071942"/>
            <a:ext cx="35719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Конкурентоспособность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857496"/>
            <a:ext cx="35719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Самостоятельные действия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857496"/>
            <a:ext cx="35719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Системное творческое </a:t>
            </a:r>
            <a:r>
              <a:rPr lang="ru-RU" sz="2400" dirty="0" smtClean="0"/>
              <a:t>мышление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71942"/>
            <a:ext cx="3500462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Лидерские качества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214950"/>
            <a:ext cx="3500462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Информационная и коммуникативная культура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5286388"/>
            <a:ext cx="3500462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400" dirty="0" smtClean="0"/>
              <a:t>С</a:t>
            </a:r>
            <a:r>
              <a:rPr lang="ru-RU" sz="2400" dirty="0" smtClean="0"/>
              <a:t>трессоустойчивость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/>
            <a:r>
              <a:rPr lang="ru-RU" dirty="0" smtClean="0"/>
              <a:t>Системный подход – это подход, при котором любой объект рассматривается как совокупность взаимосвязанных элементов. Это совокупность хорошо структурированных и тесно взаимосвязанных элементов</a:t>
            </a:r>
            <a:endParaRPr lang="ru-RU" dirty="0"/>
          </a:p>
        </p:txBody>
      </p:sp>
      <p:pic>
        <p:nvPicPr>
          <p:cNvPr id="5124" name="Picture 4" descr="https://catherineasquithgallery.com/uploads/posts/2021-03/1614558313_8-p-chelovechki-na-belom-fone-8.jpg"/>
          <p:cNvPicPr>
            <a:picLocks noChangeAspect="1" noChangeArrowheads="1"/>
          </p:cNvPicPr>
          <p:nvPr/>
        </p:nvPicPr>
        <p:blipFill>
          <a:blip r:embed="rId3" cstate="print"/>
          <a:srcRect l="16256"/>
          <a:stretch>
            <a:fillRect/>
          </a:stretch>
        </p:blipFill>
        <p:spPr bwMode="auto">
          <a:xfrm>
            <a:off x="6215074" y="3429000"/>
            <a:ext cx="2571768" cy="307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7166"/>
            <a:ext cx="678661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Системный подход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714488"/>
            <a:ext cx="41434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целостность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41434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структуризация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500438"/>
            <a:ext cx="41434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иерархичность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86322"/>
            <a:ext cx="41434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множественность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4857760"/>
            <a:ext cx="41434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системность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642918"/>
            <a:ext cx="6572296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Анализ уровня образования, стаж работы, квалификационная категория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071678"/>
            <a:ext cx="6572296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Оценка профессиональной компетентности педагога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 err="1" smtClean="0"/>
              <a:t>Т.Сваталова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071942"/>
            <a:ext cx="6572296" cy="178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Оценка уровня саморазвития и профессионально-педагогической деятельности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 err="1" smtClean="0"/>
              <a:t>Л.Н.Бережнова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35811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Системный подход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857364"/>
            <a:ext cx="5786478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 отношению к конкретному педагогу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500438"/>
            <a:ext cx="5786478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 отношению к педагогическому коллективу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286388"/>
            <a:ext cx="5786478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 отношению к системе непрерывного  образования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357290" y="214290"/>
            <a:ext cx="6429420" cy="235745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Мероприятия , направленные  на повышение уровня теоретических знаний и научно-методического уровня</a:t>
            </a:r>
          </a:p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928934"/>
            <a:ext cx="8001056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Посещение педагогами курсов повышения квалификации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Участие педагогов в городских методических объединениях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Консультирование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Семинары, семинары-практикумы, проблемные семинары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Самообразование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Школа молодого педагога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Работа в творческих группах</a:t>
            </a:r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357290" y="428604"/>
            <a:ext cx="6429420" cy="235745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Мероприятия , направленные  на повышение ценностного отношения к профессии и психологического здоровья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71810"/>
            <a:ext cx="8001056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Психологические тренинги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Декада психологии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Анкетирование, тестирование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Деловые игры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Информационно-практические занятия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Рекомендации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Мастер-классы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Неформальные коллективные мероприятия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/>
              <a:t>Квик-настройка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atherineasquithgallery.com/uploads/posts/2021-02/1613464665_9-p-fon-dlya-prezentatsii-delovoi-stil-10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ww.detsad96chita.ru/images/19-20/news/2019-12-24/preview/350s300/img-3a0b31963824e24fe3f0d81459a5fbae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detsad96chita.ru/images/19-20/news/2019-12-24/preview/350s300/img-0c977d535bbcdcc505a45e0c36a411cf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259</Words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Системный подход к организации повышения уровня квалификации педагогов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к организации повышения уровня квалификации педагогов ДОУ</dc:title>
  <dc:creator>DELL</dc:creator>
  <cp:lastModifiedBy>DELL</cp:lastModifiedBy>
  <cp:revision>12</cp:revision>
  <dcterms:created xsi:type="dcterms:W3CDTF">2021-07-21T10:54:07Z</dcterms:created>
  <dcterms:modified xsi:type="dcterms:W3CDTF">2021-08-19T08:12:10Z</dcterms:modified>
</cp:coreProperties>
</file>