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2" r:id="rId3"/>
    <p:sldId id="263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3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180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79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059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186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58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9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8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66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0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19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30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4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1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0AAB-EBEB-4F71-8532-A1437734D96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81BEC0-120D-458E-9F64-2A663A287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03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7526" y="198304"/>
            <a:ext cx="8915399" cy="6130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развития ребенка -детский сад №79»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6168" y="1307066"/>
            <a:ext cx="8879345" cy="325391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системы управления ДОУ, посредством программы развития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5578" y="5497552"/>
            <a:ext cx="3766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Аистова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Викторовна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эффективности управленческой деятельности в ДОУ;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-реализация образовательной программы ДОУ, способствующая успешной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-положительная динамика здоровья воспитанников всех возрастных групп;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широкого спектра дополнительных образовательных услуг;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-рост профессиональной компетентности педагогов;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-информатизация процесса образования: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материально-технической базы в соответствии с современными требованиями;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-активность родителей (законных представителей);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рейтинга образовательного учреждения.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4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8115" y="2533880"/>
            <a:ext cx="7444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7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ДОУ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система управленческих действий по достижению желаемой модели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учреждения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предполагающая активность всех участников педагогического процесса, направленная на повышение качества образования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943" y="54605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2085" y="735955"/>
            <a:ext cx="876300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1.Совершенствование управленческой деятельности;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Оптимизация содержания образовательного процесса в учреждении в условиях ФГОС;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3.Модернизация процесса повышения квалификации педагогических работников, с целью обеспечения профессионального уровня педагогов с учетом Профессионального стандарта педагога;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4.Совершенствование системы социального партнерства ДОУ с общественными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некоммерческими организациями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5.Завершение создания РППС, в соответствии с требованиями, обновление материально-технического оснащения ДОУ;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6.Создание единого образовательного пространства на основе использования новейших ИКТ, пополнение цифровой образовательной среды;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7.Организация в ДОУ службы медиации, способствующей разрешению оптимизации взаимодействия с родителями.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1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943" y="54605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2085" y="735955"/>
            <a:ext cx="876300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программы: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этап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-обновление нормативно-правовой базы, регулирующей деятельность ДОУ;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-изучение социального заказа;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-оптимизация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дошкольников в соответствии с ФГОС;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-совершенствование системы мониторинга качества образования</a:t>
            </a:r>
          </a:p>
          <a:p>
            <a:pPr marL="457200" indent="-457200">
              <a:buAutoNum type="arabicPeriod" startAt="2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-проведение мероприятий по реализации Программы;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-программно-методическое, кадровое, информационное обеспечение мероприятий Программы;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-совершенствование системы управления ДОУ.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Завершающий этап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-завершение работы по Программе, проведение комплексного мониторинга, анализ соответствия итогов работы, предполагаемым результатам;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-подведение итогов по Программе; анализ полученных результатов, подготовка итоговой аттестации.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0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мероприятий программы развития МБДОУ №79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1.Проект «Мы команда»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(май 2020-март 2023г)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-оптимизация и стабилизация кадрового состава ДОУ;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эффективной системы мотивации сотрудников;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системы повышения квалификации, переподготовки и самообразования педагогов через использование активных форм обучения персонала;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-составление «Индивидуальных программ развития педагогов»;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-обучение педагогов современным технологиям взаимодействия с взрослыми и детьми (технологии проектирования, информационные технологии, технологии «портфолио»)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47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2.Программа «Равновесие»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(январь 2021-январь 2023)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-снижение уровня профессионального выгорания педагогов;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-стабилизация психоэмоционального состояния;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личностных ресурсов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-психологическая адаптация молодых специалистов;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-совершенствование взаимодействия педагогов и родителей в  сохранении психического здоровья детей;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-сплочение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0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3.Проект «Служба медиации в ДОУ»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 2020-март 2023):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команды медиаторов в ДОУ;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положения о службе медиации;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-выпуск информационного стенда, плаката или статьи о создании медиации, на сайте ДОУ. Создание страницы на сайте ДОУ;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-обучение педагогов на курсах медиаторов, разработка и проведение обучающих мероприятий (семинары-практикумы, мастер-классы 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методических рекомендаций, памяток, буклетов для участников образовательного процесса;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-представление и распространение опыта «Службы медиации» в педагогическом сообществе города;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 результатов создания и функционирования службы.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5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4.Программа «Здоровье»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 2020-декабрь 2022):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механизма контроля за соблюдением системы учета особенностей физического развития каждого ребенка, его индивидуальных показателей;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-внедрение в систему физкультурно-оздоровительной работы ДОУ новых форм двигательной деятельности дошкольников через систему комплексов ритмической гимнастики с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сюжетностью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учетом этапов двигательной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сенсорики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комплексов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антистрессовй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зарядки;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и реализация направлений по обучению педагогов и специалистов сотрудничеству с родителями по вопросам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-проведение спортивных праздников, привлечение родителей к участию;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-создание странички «К здоровой семье через детский сад» на сайте ДОУ. Создание газеты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Здоровейка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68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5.Проект «Детский сад будущего»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(январь 2021-февраль 2023)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-приобретение дополнительного модема и подключение к сети Интернет в методическом кабинете;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банка электронных образовательных ресурсов (планирование, диагностики, отчета, организации детской деятельности, рабочие листы, «портфолио» детей и педагогов, сайт ДОУ 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-организация эффективного сетевого взаимодействия (дополнительное профессиональное образование, обмен опытом через Интернет);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9432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483</TotalTime>
  <Words>198</Words>
  <Application>Microsoft Office PowerPoint</Application>
  <PresentationFormat>Произвольный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Муниципальное бюджетное дошкольное образовательное учреждение  «Центр развития ребенка -детский сад №79»</vt:lpstr>
      <vt:lpstr>Программа развития ДОУ – это система управленческих действий по достижению желаемой модели развития учреждения, предполагающая активность всех участников педагогического процесса, направленная на повышение качества образования     </vt:lpstr>
      <vt:lpstr>   </vt:lpstr>
      <vt:lpstr>   </vt:lpstr>
      <vt:lpstr>Перечень основных мероприятий программы развития МБДОУ №79  1.Проект «Мы команда» (май 2020-март 2023г) -оптимизация и стабилизация кадрового состава ДОУ; -создание эффективной системы мотивации сотрудников; -создание системы повышения квалификации, переподготовки и самообразования педагогов через использование активных форм обучения персонала; -составление «Индивидуальных программ развития педагогов»; -обучение педагогов современным технологиям взаимодействия с взрослыми и детьми (технологии проектирования, информационные технологии, технологии «портфолио») </vt:lpstr>
      <vt:lpstr>2.Программа «Равновесие» (январь 2021-январь 2023) -снижение уровня профессионального выгорания педагогов; -стабилизация психоэмоционального состояния; -повышение личностных ресурсов; -психологическая адаптация молодых специалистов; -совершенствование взаимодействия педагогов и родителей в  сохранении психического здоровья детей;  -сплочение коллектива. </vt:lpstr>
      <vt:lpstr>3.Проект «Служба медиации в ДОУ» (сентябрь 2020-март 2023): -формирование команды медиаторов в ДОУ; -разработка положения о службе медиации; -выпуск информационного стенда, плаката или статьи о создании медиации, на сайте ДОУ. Создание страницы на сайте ДОУ; -обучение педагогов на курсах медиаторов, разработка и проведение обучающих мероприятий (семинары-практикумы, мастер-классы и др); -разработка методических рекомендаций, памяток, буклетов для участников образовательного процесса; -представление и распространение опыта «Службы медиации» в педагогическом сообществе города; -анализ результатов создания и функционирования службы.</vt:lpstr>
      <vt:lpstr>4.Программа «Здоровье» (сентябрь 2020-декабрь 2022): -создание механизма контроля за соблюдением системы учета особенностей физического развития каждого ребенка, его индивидуальных показателей; -внедрение в систему физкультурно-оздоровительной работы ДОУ новых форм двигательной деятельности дошкольников через систему комплексов ритмической гимнастики с сюжетностью и учетом этапов двигательной сенсорики, комплексов антистрессовй зарядки; -разработка и реализация направлений по обучению педагогов и специалистов сотрудничеству с родителями по вопросам здоровьесбережения; -проведение спортивных праздников, привлечение родителей к участию; -создание странички «К здоровой семье через детский сад» на сайте ДОУ. Создание газеты «Здоровейка» </vt:lpstr>
      <vt:lpstr>5.Проект «Детский сад будущего» (январь 2021-февраль 2023) -приобретение дополнительного модема и подключение к сети Интернет в методическом кабинете; -создание банка электронных образовательных ресурсов (планирование, диагностики, отчета, организации детской деятельности, рабочие листы, «портфолио» детей и педагогов, сайт ДОУ и др); -организация эффективного сетевого взаимодействия (дополнительное профессиональное образование, обмен опытом через Интернет); </vt:lpstr>
      <vt:lpstr>Ожидаемые результаты: -повышение эффективности управленческой деятельности в ДОУ; -реализация образовательной программы ДОУ, способствующая успешной реализации ФГОС ДО; -положительная динамика здоровья воспитанников всех возрастных групп; -создание широкого спектра дополнительных образовательных услуг; -рост профессиональной компетентности педагогов; -информатизация процесса образования: -создание материально-технической базы в соответствии с современными требованиями; -активность родителей (законных представителей); -повышение рейтинга образовательного учреждения.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 Сад</dc:creator>
  <cp:lastModifiedBy>79 Сад</cp:lastModifiedBy>
  <cp:revision>36</cp:revision>
  <dcterms:created xsi:type="dcterms:W3CDTF">2018-08-22T07:55:28Z</dcterms:created>
  <dcterms:modified xsi:type="dcterms:W3CDTF">2021-08-22T23:34:51Z</dcterms:modified>
</cp:coreProperties>
</file>