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5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7564" y="33265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987" y="260648"/>
            <a:ext cx="83680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электронных сигарет, курительных смесей на репродуктивную систему девочек-подростков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987" y="5877272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акушерка ЦОЗСиР –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Голобокова  Н.А.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5957" y="6232472"/>
            <a:ext cx="592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Чита,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</a:p>
        </p:txBody>
      </p:sp>
    </p:spTree>
    <p:extLst>
      <p:ext uri="{BB962C8B-B14F-4D97-AF65-F5344CB8AC3E}">
        <p14:creationId xmlns:p14="http://schemas.microsoft.com/office/powerpoint/2010/main" val="334115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вид бездымного табака. Он попадает в категорию табачных и курительных принадлежностей. Для его изготовления используют, табачные листья.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тщательно измельчают и упаковывают в специальные пакетики, которые человек помещает в зону между губой и деснами на 15-30 минут с целью получения дозы никотина.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Популярность продукта объясняется легко: он заменяет сигареты и его можно употреблять в тех местах, где курение запрещено — дискотеки, кафе и бары, аэропорты и прочие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10" y="3429000"/>
            <a:ext cx="3968384" cy="30509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429000"/>
            <a:ext cx="3459080" cy="30509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8813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Психологическая и физическая привязка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Главный миф, касающийся снюса, заключается в том, что он помогает уменьшить тягу к никотину или даже бросить курить. Вероятно, он может снизить желание закурить сигарету, но впоследствии у человека появляется новая привычка — закладывать табак за губу. Таким образом, формируется психологическая зависимость от употребления вещества.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стоит забывать про то, что снюс содержит гораздо больше никотина, чем сигареты. Его регулярное употребление вызывает сильнейшую никотиновую зависимость даже у людей, которые держат вещество во рту не дольше 5-10 минут.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789040"/>
            <a:ext cx="3512751" cy="27809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664843"/>
            <a:ext cx="3029322" cy="302932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8287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386" y="76470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Снюс чаще приобретают представители мужского пола. По наблюдениям наркологов, мужчине достаточно 1 неделю употреблять вещество, чтобы стать от него зависимым.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Переход с курительного табака на жевательный сравним с заменой героина на кокаин. В попытке слезть с одного наркотика человек переходит на другой, получая еще большую привязанность к новому веществу.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56991"/>
            <a:ext cx="3990372" cy="26615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900" y="3356990"/>
            <a:ext cx="4700016" cy="26437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2847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1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чем опасность?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Регулярное употребление снюса очень губительно для здоровья.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Главный подвох в данной ситуации заключается в том, что человек, отказываясь от сигарет, приобретает новую зависимость.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Основные последствия снюса заключаются в следующем: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Доза никотина, которая попадает в организм после употребления вещества, в 5 раз выше сигаретной. Если передержать вещество во рту, можно заработать сильнейшую интоксикацию, в результате чего возникнет тошнота или рвота.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676" y="3515304"/>
            <a:ext cx="5688632" cy="31971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47568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71" y="260648"/>
            <a:ext cx="87800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Заболевания десен и зубов.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Никотин, соль и консерванты, добавляемые в снюс, разрушают зубы и негативно влияют на общее состояние полости рта. Любители жевательного табака сталкиваются неприятным запахом изо рта, кариесом, пародонтозом.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Болезни сердца и сосудов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тахикардия, гипертония, инфаркты и инсульты.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Воспалительные процессы в области желудка и печени.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3284984"/>
            <a:ext cx="4491991" cy="25267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19" y="4005064"/>
            <a:ext cx="4283968" cy="27233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678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Угроза для подростков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Печально, но факт — снюс среди молодого поколения считается безопасным и модным. Для подростков употребление вещества очень опасно — последствия бывают достаточно плачевными: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замедляются нормальные темпы роста;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резко меняется настроение — от апатии к агрессии и наоборот;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страдает мозг — ухудшается память, угнетаются когнитивные функции;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повышается риск развития онкологических заболеваний;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снижается иммунитет.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41" y="3356992"/>
            <a:ext cx="5184576" cy="25922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140968"/>
            <a:ext cx="2886456" cy="309981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8228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статистике, практически все подростки, которые употребляли снюс на протяжении нескольких лет и затем бросали его, рано или поздно начинали курить обычные сигареты, поскольку у них вырабатывалась устойчивая никотиновая зависимость.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711213" cy="44741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2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Лечение зависимости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Снюс не просто так запрещают продавать на территории РФ. Нередко дилеры добавляют в жевательный табак психоактивные вещества, так ,как это удобный способ сбыта.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Людям, плотно подсевшим на вещество, рекомендуется немедленно обратиться за помощью к наркологу с целью получения рекомендаций по избавлению от этой пагубной привычки. Избавиться от зависимости самостоятельно невозможно, особенно когда речь идет о наркотиках.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933056"/>
            <a:ext cx="7480785" cy="249359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8264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Преодолеть физическую и психологическую тягу к запрещенным веществам можно с помощью комплексной терапии, которая включает: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реабилитацию;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медикаментозное лечение;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поддержку психотерапевта.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Такой способ помогает избавиться от зависимости без риска для здоровья.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Помните, что не существует безвредных для здоровья средств, которые содержат никотин. Это вещество вызывает привыкание, а значит относится к наркотикам. Снюс не исключение, он вызывает сильнейшую зависимость и наносит колоссальный вред организму.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84441"/>
            <a:ext cx="4645443" cy="27854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69" y="3684441"/>
            <a:ext cx="3594903" cy="28153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31716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704" y="1082353"/>
            <a:ext cx="7165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Будьте здоровы!!!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704" y="400506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Табак приносит вред телу, разрушает разум, отупляет целые нации.</a:t>
            </a:r>
          </a:p>
          <a:p>
            <a:pPr algn="r"/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О.Бальзак</a:t>
            </a:r>
          </a:p>
        </p:txBody>
      </p:sp>
    </p:spTree>
    <p:extLst>
      <p:ext uri="{BB962C8B-B14F-4D97-AF65-F5344CB8AC3E}">
        <p14:creationId xmlns:p14="http://schemas.microsoft.com/office/powerpoint/2010/main" val="265824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20" y="2492896"/>
            <a:ext cx="4156729" cy="3168352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360512"/>
            <a:ext cx="8379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Современная наука доказала, что курение оказывает крайне негативное воздействие на репродуктивную систему, как женщин, так и мужчин. По статистике каждые шесть секунд на планете умирает от болезней, вызванных курением один человек.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658" y="3284984"/>
            <a:ext cx="4277781" cy="3057441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7686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08861">
            <a:off x="-1143571" y="2468295"/>
            <a:ext cx="4464496" cy="2232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324104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Ядовитые вещества, которые содержатся во всех табачных изделиях: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268760"/>
            <a:ext cx="4662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Никотин;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Канцерогенные вещества;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Смолы;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Продукты сгорания;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Радиоактивные вещества.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1268760"/>
            <a:ext cx="3096344" cy="2246769"/>
          </a:xfrm>
          <a:prstGeom prst="rect">
            <a:avLst/>
          </a:prstGeom>
          <a:solidFill>
            <a:schemeClr val="bg1"/>
          </a:solidFill>
          <a:ln w="22225" cmpd="sng">
            <a:solidFill>
              <a:srgbClr val="C0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дыме от обычной сигареты более</a:t>
            </a:r>
          </a:p>
          <a:p>
            <a:pPr algn="ctr"/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тысяч химических соединений, а в </a:t>
            </a:r>
          </a:p>
          <a:p>
            <a:pPr algn="ctr"/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ыме </a:t>
            </a:r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электронной сигареты </a:t>
            </a:r>
          </a:p>
          <a:p>
            <a:pPr algn="ctr"/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5 тысяч.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717032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Влиянием этих веществ объясняется гипоксемия и гипоксия всех человеческих систем и органов,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и половых. Они влияют на гипоталамус и гипофиз. Из-за спазма сосудов уменьшается приток крови и, соответственно, вырабатывается меньше секретов - ГТГ (гонадотропных гормонов), а именно они "приказывают" человеческим гонадам вырабатывать гормоны. Если их недостаточно - значит, меньше и гормонов женских - у женщин и мужских - у мужчин.</a:t>
            </a:r>
          </a:p>
        </p:txBody>
      </p:sp>
    </p:spTree>
    <p:extLst>
      <p:ext uri="{BB962C8B-B14F-4D97-AF65-F5344CB8AC3E}">
        <p14:creationId xmlns:p14="http://schemas.microsoft.com/office/powerpoint/2010/main" val="292346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816" y="2348880"/>
            <a:ext cx="6048336" cy="40170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268087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Электронная сигарета, парогенератор,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вапорайзер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вейп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устройство, которое создаёт высокодисперсный аэрозоль, простыми словами пар, предназначенный для вдыхания. Пар генерируется из специальной жидкости, которая испаряется при нагревании. Внешне устройство может быть схоже как с сигаретой, так и с электронной трубкой для курения.</a:t>
            </a:r>
          </a:p>
        </p:txBody>
      </p:sp>
    </p:spTree>
    <p:extLst>
      <p:ext uri="{BB962C8B-B14F-4D97-AF65-F5344CB8AC3E}">
        <p14:creationId xmlns:p14="http://schemas.microsoft.com/office/powerpoint/2010/main" val="190574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15008"/>
            <a:ext cx="7967990" cy="58326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0418" y="260648"/>
            <a:ext cx="581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Из чего состоит электронная сигарета?</a:t>
            </a:r>
          </a:p>
        </p:txBody>
      </p:sp>
    </p:spTree>
    <p:extLst>
      <p:ext uri="{BB962C8B-B14F-4D97-AF65-F5344CB8AC3E}">
        <p14:creationId xmlns:p14="http://schemas.microsoft.com/office/powerpoint/2010/main" val="231474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632079"/>
            <a:ext cx="2232248" cy="205473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электронной сигарете? Да, если вы выбираете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никотинсодержащую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жидкость для использования. Также есть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безникотиновый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вариант использования устройства, когда курильщик вдыхает исключительно ароматизированный пар.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Хотя номинально жидкость для заправки вейпа не входит в конструкцию устройства, без нее процесс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парогенерации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просто невозможен. Как правило, в состав жидкостей входят следующие соединения: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глицерин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обязательный компонент, необходимый для образования пара;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пропиленгликоль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(растворитель);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вода дистиллированная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безникотиновой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жидкости отсутствует);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красители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используются для придания жидкости цвета;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отвечают за аромат и вкус.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3" y="4293096"/>
            <a:ext cx="878338" cy="17779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80" y="4653136"/>
            <a:ext cx="1182141" cy="20109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03" y="4285866"/>
            <a:ext cx="1074131" cy="19888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282" y="4447746"/>
            <a:ext cx="1038694" cy="24216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919" y="4316337"/>
            <a:ext cx="2236480" cy="17314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2375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Прежде чем мы ответим, вредна ли электронная сигарета для организма человека, совершим небольшой экскурс в историю. Ведь мало кто знает, что первый патент на изобретение парогенератора был подан еще 1963 году, но официальной датой рождения вейпа считается 2004 год. Электронные сигареты всегда преподносились и сейчас преподносятся производителями как наиболее безопасная альтернатива обычным табачным изделиям.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Рекламщики делали ставки еще и на тех людей, которые хотели бы бросить курить. Предполагалось, что польза электронных сигарет заключается в том, что они помогают избавиться от никотиновой зависимости.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Однако еще в 2008 году Всемирная организация здравоохранения (далее ВОЗ) заявила, что нет никакой научной обоснованности заявлений производителей насчет того, что их товар эффективен в никотинозамещающей терапии.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964" y="3717032"/>
            <a:ext cx="5004048" cy="28147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1350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011" y="203109"/>
            <a:ext cx="805644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происходит в организме курильщиц?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воздействием никотина на головной мозг изменяется выработка нейрогормонов: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Понижается выработка лютеинизирующего гормона;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Понижается выработка фолликулостимулирующего гормона;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Понижается выработка гормона пролактина;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Увеличивается образование глюкокортикоидов - гормонов стресса;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Увеличение выработки окситоцина вазопрессина, которые становится причиной непроизвольных сокращений матки, спазмов сосудов.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645024"/>
            <a:ext cx="3000672" cy="30006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765376"/>
            <a:ext cx="2880320" cy="28803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0057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11" y="404664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Первые три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те гормоны, которые влияют на репродуктивную функцию женщины и обеспечивают нормальный менструальный цикл, а также способность представительниц прекрасного пола зачать и выносить ребёнка. Курительные смеси оказывают сильное токсическое воздействие на женские яичники. Находящиеся в составе курительных смесей ароматические полициклические углеводороды запускают необратимые процессы, ведущие к гибели яйцеклетки.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996951"/>
            <a:ext cx="3612820" cy="31481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709" y="3004119"/>
            <a:ext cx="3982099" cy="31409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94843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732</TotalTime>
  <Words>1202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Голобокова Наталья Александровна</dc:creator>
  <cp:lastModifiedBy>Гордеев Андрей Валерьевич</cp:lastModifiedBy>
  <cp:revision>24</cp:revision>
  <dcterms:created xsi:type="dcterms:W3CDTF">2020-06-19T03:24:19Z</dcterms:created>
  <dcterms:modified xsi:type="dcterms:W3CDTF">2026-01-20T04:51:05Z</dcterms:modified>
</cp:coreProperties>
</file>