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  <p:sldMasterId id="2147483658" r:id="rId2"/>
  </p:sldMasterIdLst>
  <p:notesMasterIdLst>
    <p:notesMasterId r:id="rId30"/>
  </p:notesMasterIdLst>
  <p:sldIdLst>
    <p:sldId id="256" r:id="rId3"/>
    <p:sldId id="344" r:id="rId4"/>
    <p:sldId id="363" r:id="rId5"/>
    <p:sldId id="361" r:id="rId6"/>
    <p:sldId id="360" r:id="rId7"/>
    <p:sldId id="362" r:id="rId8"/>
    <p:sldId id="364" r:id="rId9"/>
    <p:sldId id="365" r:id="rId10"/>
    <p:sldId id="368" r:id="rId11"/>
    <p:sldId id="369" r:id="rId12"/>
    <p:sldId id="366" r:id="rId13"/>
    <p:sldId id="367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53" r:id="rId25"/>
    <p:sldId id="381" r:id="rId26"/>
    <p:sldId id="380" r:id="rId27"/>
    <p:sldId id="382" r:id="rId28"/>
    <p:sldId id="3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A594A2-ECC4-4EA9-8C86-E2BD39043B9A}">
  <a:tblStyle styleId="{DFA594A2-ECC4-4EA9-8C86-E2BD39043B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7330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26165-BCFF-4C6E-B239-AB25E53D98A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-chita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4ege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ge.sdamgia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ge.sdamgia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85720" y="1090750"/>
            <a:ext cx="607223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dirty="0" smtClean="0">
                <a:solidFill>
                  <a:schemeClr val="bg1"/>
                </a:solidFill>
              </a:rPr>
              <a:t>Интернет-ресурсы для подготовки к государственной итоговой аттестации</a:t>
            </a:r>
            <a:endParaRPr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1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61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51470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419622"/>
            <a:ext cx="1296144" cy="5760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2499742"/>
            <a:ext cx="1296144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483518"/>
            <a:ext cx="89644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3"/>
              </a:rPr>
              <a:t>https://edu-chita.ru/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923678"/>
            <a:ext cx="43204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291830"/>
            <a:ext cx="642942" cy="285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2427734"/>
            <a:ext cx="3096344" cy="285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2643758"/>
            <a:ext cx="30963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69"/>
            <a:ext cx="9144000" cy="49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84355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http://4ege.ru/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845838"/>
            <a:ext cx="1071570" cy="285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123478"/>
            <a:ext cx="1071570" cy="3571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28661" y="392575"/>
            <a:ext cx="478634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Федеральный институт педагогических измерений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57356" y="150018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3"/>
              </a:rPr>
              <a:t>http://www.fipi.ru/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690" y="2283718"/>
            <a:ext cx="1125842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732240" y="1995686"/>
            <a:ext cx="1944216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2643758"/>
            <a:ext cx="1944216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580112" y="195486"/>
            <a:ext cx="136815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2525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61" t="11250" r="10351" b="16562"/>
          <a:stretch>
            <a:fillRect/>
          </a:stretch>
        </p:blipFill>
        <p:spPr bwMode="auto">
          <a:xfrm>
            <a:off x="0" y="0"/>
            <a:ext cx="9210895" cy="52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4071934" y="571486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https://ege.sdamgia.ru/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7944" y="699542"/>
            <a:ext cx="220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3"/>
              </a:rPr>
              <a:t>https://oge.sdamgia.ru/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9306246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987574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283718"/>
            <a:ext cx="1714512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8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987574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3232" y="4299942"/>
            <a:ext cx="1714512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91439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987574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867894"/>
            <a:ext cx="1714512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Другая 4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362C7C"/>
      </a:hlink>
      <a:folHlink>
        <a:srgbClr val="362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</TotalTime>
  <Words>57</Words>
  <Application>Microsoft Office PowerPoint</Application>
  <PresentationFormat>Экран (16:9)</PresentationFormat>
  <Paragraphs>33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Salerio template</vt:lpstr>
      <vt:lpstr>Тема Office</vt:lpstr>
      <vt:lpstr>Интернет-ресурсы для подготовки к государственной итоговой аттестации</vt:lpstr>
      <vt:lpstr>Федеральный институт педагогических измерений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Издательский</dc:creator>
  <cp:lastModifiedBy>GordeevAV</cp:lastModifiedBy>
  <cp:revision>195</cp:revision>
  <dcterms:modified xsi:type="dcterms:W3CDTF">2020-11-30T01:05:19Z</dcterms:modified>
</cp:coreProperties>
</file>