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3" r:id="rId5"/>
    <p:sldId id="260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96861-E228-418E-A088-5A7EECA9F640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97188-7712-40D0-900A-8CA6DD94C5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2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644CE-E1BB-4C57-B50F-117CF97C34F6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DBCAC-D82D-48CB-AC56-BFA64F7303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24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7342-969D-4404-9970-7CF0517441A2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B944F-2492-421C-9043-156474488E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26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8DD91-FF40-4114-9381-E0144292DD9C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E1522-DBCF-4C61-B659-D8B1206F77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76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7E1E-9A54-4CFF-93C0-724975802389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32AEE-F60D-4524-8E80-68EC1D5EFE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85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0AC08-0BCA-408B-A997-1085D3C05750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D6C54-5D2A-4001-B886-7F74A407A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37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66904-ED73-4B79-BED7-4641EC375483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B9773-37CF-4407-81FF-DE43D5634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91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1D5C4-A19E-4473-8879-76BDF05FF9C9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6EE7C-70D2-447B-A5D3-48FE10C982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45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D06B3-0A4D-4154-BD86-651508F0C8B7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CABA9-9064-4BB6-AB6F-037AC8B54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49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98428-5D54-42DB-B395-2731C55D4C73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4CB6C-0D96-46A7-BAC4-94B827692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9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27D10-D11C-43E6-A359-8A77C6024809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082FB-99A2-4FB5-844B-18FDF1756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596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01C4F9-4F62-4E8B-95F5-899073C1009C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19809D-99E5-468B-B0BB-8CA6BCEBEF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C:\Users\Пользователь\Desktop\1444400033_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0375" y="1714500"/>
            <a:ext cx="5572125" cy="1785938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Сдача ГИА </a:t>
            </a:r>
            <a:b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в форме ГВЭ</a:t>
            </a:r>
          </a:p>
        </p:txBody>
      </p:sp>
      <p:sp>
        <p:nvSpPr>
          <p:cNvPr id="2052" name="AutoShape 5" descr="http://free-office.net/uploads/posts/2015-10/1444400033_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53" name="AutoShape 7" descr="http://free-office.net/uploads/posts/2015-10/1444400033_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:\Users\Пользователь\Desktop\blue-technology-powerpoint-template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Процедура ПМПК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357313"/>
            <a:ext cx="8786812" cy="50720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Ребенок с ограниченными возможностями здоровья – это ребенок, у которого наблюдается нарушение психофизического развития (речи, зрения, слуха, опорно-двигательного аппарата, интеллекта и др.), и им чаще всего требуется специальное корректирующее обучение и воспитание.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Статус ребенок с ограниченными возможностями здоровья присваивается при прохождении ПМПК.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C:\Users\Пользователь\Desktop\blue-technology-powerpoint-template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950" y="188913"/>
            <a:ext cx="8928100" cy="75707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Согласно Приказам Министерства образования и науки РФ № 1394 от 25.12. 2013 «Об утверждении Порядка проведения государственной итоговой аттестации по образовательным программам основного общего образования», и № 1400 от 26.12. 2013 «Об утверждении Порядка проведения государственной итоговой аттестации по образовательным программам среднего общего образования» 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обучающиеся с ограниченными возможностями здоровья и обучающиеся дети инвалиды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 могут проходить государственную итоговую аттестацию в форме государственного выпускного экзамена.</a:t>
            </a:r>
          </a:p>
          <a:p>
            <a:pPr algn="ctr"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   Обучающиеся с ограниченными возможностями здоровья при подаче заявления в ГЭК, представляют копию рекомендаций психолого-медико-педагогической комиссии, а обучающиеся дети-инвалиды и инвалиды — оригинал или заверенную в установленном порядке копию справки, подтверждающий факт установления инвалидности, выданной федеральным гос. учреждением МСЭ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C:\Users\Пользователь\Desktop\blue-technology-powerpoint-template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Категория лиц с ОВЗ, сдающих экзамены в форме ГВЭ: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57200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Дети с нарушением слуха.</a:t>
            </a:r>
          </a:p>
          <a:p>
            <a:pPr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Дети с нарушением зрения.</a:t>
            </a:r>
          </a:p>
          <a:p>
            <a:pPr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Дети с нарушением опорно-двигательного аппарата.</a:t>
            </a:r>
          </a:p>
          <a:p>
            <a:pPr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Дети с тяжелым нарушением речи.</a:t>
            </a:r>
          </a:p>
          <a:p>
            <a:pPr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Дети с задержкой психического развития.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77825" y="0"/>
            <a:ext cx="8408988" cy="6500813"/>
          </a:xfr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C:\Users\Пользователь\Desktop\blue-technology-powerpoint-template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7172" name="Picture 2" descr="F:\вебинар ПМПК ДАР\2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8929687" cy="528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C:\Users\Пользователь\Desktop\blue-technology-powerpoint-template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Категории детей для ГВЭ:</a:t>
            </a:r>
          </a:p>
        </p:txBody>
      </p:sp>
      <p:pic>
        <p:nvPicPr>
          <p:cNvPr id="8196" name="Picture 4" descr="F:\вебинар ПМПК ДАР\23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3675" y="428625"/>
            <a:ext cx="8950325" cy="5286375"/>
          </a:xfr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C:\Users\Пользователь\Desktop\blue-technology-powerpoint-template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9220" name="Picture 2" descr="F:\вебинар ПМПК ДАР\24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30188"/>
            <a:ext cx="9144000" cy="5842000"/>
          </a:xfrm>
          <a:noFill/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149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Сдача ГИА  в форме ГВЭ</vt:lpstr>
      <vt:lpstr>Процедура ПМПК</vt:lpstr>
      <vt:lpstr>Презентация PowerPoint</vt:lpstr>
      <vt:lpstr>Категория лиц с ОВЗ, сдающих экзамены в форме ГВЭ:</vt:lpstr>
      <vt:lpstr>Презентация PowerPoint</vt:lpstr>
      <vt:lpstr>Презентация PowerPoint</vt:lpstr>
      <vt:lpstr>Категории детей для ГВЭ: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Сдача ГИА в форме ГВЭ</dc:title>
  <dc:creator>Пользователь</dc:creator>
  <cp:lastModifiedBy>GordeevAV</cp:lastModifiedBy>
  <cp:revision>10</cp:revision>
  <dcterms:created xsi:type="dcterms:W3CDTF">2017-11-22T06:11:47Z</dcterms:created>
  <dcterms:modified xsi:type="dcterms:W3CDTF">2018-11-28T01:08:17Z</dcterms:modified>
</cp:coreProperties>
</file>